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Binate Bold" charset="1" panose="020C0803030508020204"/>
      <p:regular r:id="rId15"/>
    </p:embeddedFont>
    <p:embeddedFont>
      <p:font typeface="Lilita One" charset="1" panose="02000000000000000000"/>
      <p:regular r:id="rId16"/>
    </p:embeddedFont>
    <p:embeddedFont>
      <p:font typeface="Binate Bold Italics" charset="1" panose="020C08030305080902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 Id="rId8" Target="../media/image3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 Id="rId8" Target="../media/image39.jpeg" Type="http://schemas.openxmlformats.org/officeDocument/2006/relationships/image"/><Relationship Id="rId9" Target="https://www.youtube.com/watch?v=HCLuq_5o7_o" TargetMode="External" Type="http://schemas.openxmlformats.org/officeDocument/2006/relationships/video"/></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https://wordwall.net/resource/78733974/proverbs-35-6" TargetMode="External" Type="http://schemas.openxmlformats.org/officeDocument/2006/relationships/hyperlink"/><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sp>
        <p:nvSpPr>
          <p:cNvPr name="Freeform 2" id="2"/>
          <p:cNvSpPr/>
          <p:nvPr/>
        </p:nvSpPr>
        <p:spPr>
          <a:xfrm flipH="false" flipV="false" rot="6376996">
            <a:off x="16360835" y="4211182"/>
            <a:ext cx="3216220" cy="3208180"/>
          </a:xfrm>
          <a:custGeom>
            <a:avLst/>
            <a:gdLst/>
            <a:ahLst/>
            <a:cxnLst/>
            <a:rect r="r" b="b" t="t" l="l"/>
            <a:pathLst>
              <a:path h="3208180" w="3216220">
                <a:moveTo>
                  <a:pt x="0" y="0"/>
                </a:moveTo>
                <a:lnTo>
                  <a:pt x="3216221" y="0"/>
                </a:lnTo>
                <a:lnTo>
                  <a:pt x="3216221" y="3208179"/>
                </a:lnTo>
                <a:lnTo>
                  <a:pt x="0" y="32081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141311" y="5021221"/>
            <a:ext cx="10005378" cy="995199"/>
          </a:xfrm>
          <a:prstGeom prst="rect">
            <a:avLst/>
          </a:prstGeom>
        </p:spPr>
        <p:txBody>
          <a:bodyPr anchor="t" rtlCol="false" tIns="0" lIns="0" bIns="0" rIns="0">
            <a:spAutoFit/>
          </a:bodyPr>
          <a:lstStyle/>
          <a:p>
            <a:pPr algn="l">
              <a:lnSpc>
                <a:spcPts val="7780"/>
              </a:lnSpc>
              <a:spcBef>
                <a:spcPct val="0"/>
              </a:spcBef>
            </a:pPr>
            <a:r>
              <a:rPr lang="en-US" b="true" sz="6593">
                <a:solidFill>
                  <a:srgbClr val="1C2011"/>
                </a:solidFill>
                <a:latin typeface="Binate Bold"/>
                <a:ea typeface="Binate Bold"/>
                <a:cs typeface="Binate Bold"/>
                <a:sym typeface="Binate Bold"/>
              </a:rPr>
              <a:t>Learning To Trust God</a:t>
            </a:r>
          </a:p>
        </p:txBody>
      </p:sp>
      <p:sp>
        <p:nvSpPr>
          <p:cNvPr name="Freeform 4" id="4"/>
          <p:cNvSpPr/>
          <p:nvPr/>
        </p:nvSpPr>
        <p:spPr>
          <a:xfrm flipH="false" flipV="false" rot="-3395922">
            <a:off x="-325165" y="6387551"/>
            <a:ext cx="6169147" cy="6960956"/>
          </a:xfrm>
          <a:custGeom>
            <a:avLst/>
            <a:gdLst/>
            <a:ahLst/>
            <a:cxnLst/>
            <a:rect r="r" b="b" t="t" l="l"/>
            <a:pathLst>
              <a:path h="6960956" w="6169147">
                <a:moveTo>
                  <a:pt x="0" y="0"/>
                </a:moveTo>
                <a:lnTo>
                  <a:pt x="6169147" y="0"/>
                </a:lnTo>
                <a:lnTo>
                  <a:pt x="6169147" y="6960955"/>
                </a:lnTo>
                <a:lnTo>
                  <a:pt x="0" y="69609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9990057">
            <a:off x="13899942" y="-1411685"/>
            <a:ext cx="5204617" cy="5344921"/>
          </a:xfrm>
          <a:custGeom>
            <a:avLst/>
            <a:gdLst/>
            <a:ahLst/>
            <a:cxnLst/>
            <a:rect r="r" b="b" t="t" l="l"/>
            <a:pathLst>
              <a:path h="5344921" w="5204617">
                <a:moveTo>
                  <a:pt x="0" y="0"/>
                </a:moveTo>
                <a:lnTo>
                  <a:pt x="5204617" y="0"/>
                </a:lnTo>
                <a:lnTo>
                  <a:pt x="5204617" y="5344920"/>
                </a:lnTo>
                <a:lnTo>
                  <a:pt x="0" y="53449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9035454">
            <a:off x="6502666" y="-884406"/>
            <a:ext cx="5185090" cy="3292532"/>
          </a:xfrm>
          <a:custGeom>
            <a:avLst/>
            <a:gdLst/>
            <a:ahLst/>
            <a:cxnLst/>
            <a:rect r="r" b="b" t="t" l="l"/>
            <a:pathLst>
              <a:path h="3292532" w="5185090">
                <a:moveTo>
                  <a:pt x="0" y="0"/>
                </a:moveTo>
                <a:lnTo>
                  <a:pt x="5185090" y="0"/>
                </a:lnTo>
                <a:lnTo>
                  <a:pt x="5185090" y="3292532"/>
                </a:lnTo>
                <a:lnTo>
                  <a:pt x="0" y="32925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469289" y="1409034"/>
            <a:ext cx="1972490" cy="1770730"/>
          </a:xfrm>
          <a:custGeom>
            <a:avLst/>
            <a:gdLst/>
            <a:ahLst/>
            <a:cxnLst/>
            <a:rect r="r" b="b" t="t" l="l"/>
            <a:pathLst>
              <a:path h="1770730" w="1972490">
                <a:moveTo>
                  <a:pt x="0" y="0"/>
                </a:moveTo>
                <a:lnTo>
                  <a:pt x="1972490" y="0"/>
                </a:lnTo>
                <a:lnTo>
                  <a:pt x="1972490" y="1770730"/>
                </a:lnTo>
                <a:lnTo>
                  <a:pt x="0" y="17707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816801" y="-1547569"/>
            <a:ext cx="10654398" cy="3715126"/>
          </a:xfrm>
          <a:custGeom>
            <a:avLst/>
            <a:gdLst/>
            <a:ahLst/>
            <a:cxnLst/>
            <a:rect r="r" b="b" t="t" l="l"/>
            <a:pathLst>
              <a:path h="3715126" w="10654398">
                <a:moveTo>
                  <a:pt x="0" y="0"/>
                </a:moveTo>
                <a:lnTo>
                  <a:pt x="10654398" y="0"/>
                </a:lnTo>
                <a:lnTo>
                  <a:pt x="10654398" y="3715127"/>
                </a:lnTo>
                <a:lnTo>
                  <a:pt x="0" y="3715127"/>
                </a:lnTo>
                <a:lnTo>
                  <a:pt x="0" y="0"/>
                </a:lnTo>
                <a:close/>
              </a:path>
            </a:pathLst>
          </a:custGeom>
          <a:blipFill>
            <a:blip r:embed="rId12"/>
            <a:stretch>
              <a:fillRect l="0" t="0" r="0" b="-61316"/>
            </a:stretch>
          </a:blipFill>
        </p:spPr>
      </p:sp>
      <p:sp>
        <p:nvSpPr>
          <p:cNvPr name="Freeform 9" id="9"/>
          <p:cNvSpPr/>
          <p:nvPr/>
        </p:nvSpPr>
        <p:spPr>
          <a:xfrm flipH="false" flipV="false" rot="0">
            <a:off x="8371955" y="6794023"/>
            <a:ext cx="1446510" cy="1380760"/>
          </a:xfrm>
          <a:custGeom>
            <a:avLst/>
            <a:gdLst/>
            <a:ahLst/>
            <a:cxnLst/>
            <a:rect r="r" b="b" t="t" l="l"/>
            <a:pathLst>
              <a:path h="1380760" w="1446510">
                <a:moveTo>
                  <a:pt x="0" y="0"/>
                </a:moveTo>
                <a:lnTo>
                  <a:pt x="1446511" y="0"/>
                </a:lnTo>
                <a:lnTo>
                  <a:pt x="1446511" y="1380760"/>
                </a:lnTo>
                <a:lnTo>
                  <a:pt x="0" y="138076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3183994" y="2867272"/>
            <a:ext cx="11920012" cy="2276228"/>
          </a:xfrm>
          <a:prstGeom prst="rect">
            <a:avLst/>
          </a:prstGeom>
        </p:spPr>
        <p:txBody>
          <a:bodyPr anchor="t" rtlCol="false" tIns="0" lIns="0" bIns="0" rIns="0">
            <a:spAutoFit/>
          </a:bodyPr>
          <a:lstStyle/>
          <a:p>
            <a:pPr algn="ctr">
              <a:lnSpc>
                <a:spcPts val="8786"/>
              </a:lnSpc>
            </a:pPr>
            <a:r>
              <a:rPr lang="en-US" sz="8368">
                <a:solidFill>
                  <a:srgbClr val="F15330"/>
                </a:solidFill>
                <a:latin typeface="Lilita One"/>
                <a:ea typeface="Lilita One"/>
                <a:cs typeface="Lilita One"/>
                <a:sym typeface="Lilita One"/>
              </a:rPr>
              <a:t>TRUSTING GOD THROUGH CHALLENGES</a:t>
            </a:r>
          </a:p>
        </p:txBody>
      </p:sp>
      <p:sp>
        <p:nvSpPr>
          <p:cNvPr name="TextBox 11" id="11"/>
          <p:cNvSpPr txBox="true"/>
          <p:nvPr/>
        </p:nvSpPr>
        <p:spPr>
          <a:xfrm rot="0">
            <a:off x="8154012" y="8491284"/>
            <a:ext cx="1979976" cy="767016"/>
          </a:xfrm>
          <a:prstGeom prst="rect">
            <a:avLst/>
          </a:prstGeom>
        </p:spPr>
        <p:txBody>
          <a:bodyPr anchor="t" rtlCol="false" tIns="0" lIns="0" bIns="0" rIns="0">
            <a:spAutoFit/>
          </a:bodyPr>
          <a:lstStyle/>
          <a:p>
            <a:pPr algn="l">
              <a:lnSpc>
                <a:spcPts val="6013"/>
              </a:lnSpc>
              <a:spcBef>
                <a:spcPct val="0"/>
              </a:spcBef>
            </a:pPr>
            <a:r>
              <a:rPr lang="en-US" b="true" sz="5096">
                <a:solidFill>
                  <a:srgbClr val="1C2011"/>
                </a:solidFill>
                <a:latin typeface="Binate Bold"/>
                <a:ea typeface="Binate Bold"/>
                <a:cs typeface="Binate Bold"/>
                <a:sym typeface="Binate Bold"/>
              </a:rPr>
              <a:t>Unit 1</a:t>
            </a:r>
          </a:p>
        </p:txBody>
      </p:sp>
      <p:sp>
        <p:nvSpPr>
          <p:cNvPr name="TextBox 12" id="12"/>
          <p:cNvSpPr txBox="true"/>
          <p:nvPr/>
        </p:nvSpPr>
        <p:spPr>
          <a:xfrm rot="0">
            <a:off x="8126893" y="9267825"/>
            <a:ext cx="2034213" cy="639562"/>
          </a:xfrm>
          <a:prstGeom prst="rect">
            <a:avLst/>
          </a:prstGeom>
        </p:spPr>
        <p:txBody>
          <a:bodyPr anchor="t" rtlCol="false" tIns="0" lIns="0" bIns="0" rIns="0">
            <a:spAutoFit/>
          </a:bodyPr>
          <a:lstStyle/>
          <a:p>
            <a:pPr algn="l">
              <a:lnSpc>
                <a:spcPts val="5069"/>
              </a:lnSpc>
              <a:spcBef>
                <a:spcPct val="0"/>
              </a:spcBef>
            </a:pPr>
            <a:r>
              <a:rPr lang="en-US" b="true" sz="4296">
                <a:solidFill>
                  <a:srgbClr val="1C2011"/>
                </a:solidFill>
                <a:latin typeface="Binate Bold"/>
                <a:ea typeface="Binate Bold"/>
                <a:cs typeface="Binate Bold"/>
                <a:sym typeface="Binate Bold"/>
              </a:rPr>
              <a:t>Week 2</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Freeform 2" id="2"/>
          <p:cNvSpPr/>
          <p:nvPr/>
        </p:nvSpPr>
        <p:spPr>
          <a:xfrm flipH="false" flipV="false" rot="1674470">
            <a:off x="5027256" y="-1391602"/>
            <a:ext cx="7087537" cy="5147324"/>
          </a:xfrm>
          <a:custGeom>
            <a:avLst/>
            <a:gdLst/>
            <a:ahLst/>
            <a:cxnLst/>
            <a:rect r="r" b="b" t="t" l="l"/>
            <a:pathLst>
              <a:path h="5147324" w="7087537">
                <a:moveTo>
                  <a:pt x="0" y="0"/>
                </a:moveTo>
                <a:lnTo>
                  <a:pt x="7087537" y="0"/>
                </a:lnTo>
                <a:lnTo>
                  <a:pt x="7087537" y="5147324"/>
                </a:lnTo>
                <a:lnTo>
                  <a:pt x="0" y="51473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554026">
            <a:off x="-109582" y="-1225077"/>
            <a:ext cx="3398804" cy="5110984"/>
          </a:xfrm>
          <a:custGeom>
            <a:avLst/>
            <a:gdLst/>
            <a:ahLst/>
            <a:cxnLst/>
            <a:rect r="r" b="b" t="t" l="l"/>
            <a:pathLst>
              <a:path h="5110984" w="3398804">
                <a:moveTo>
                  <a:pt x="0" y="0"/>
                </a:moveTo>
                <a:lnTo>
                  <a:pt x="3398804" y="0"/>
                </a:lnTo>
                <a:lnTo>
                  <a:pt x="3398804" y="5110984"/>
                </a:lnTo>
                <a:lnTo>
                  <a:pt x="0" y="51109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839441" y="1181100"/>
            <a:ext cx="12609118" cy="1566547"/>
          </a:xfrm>
          <a:prstGeom prst="rect">
            <a:avLst/>
          </a:prstGeom>
        </p:spPr>
        <p:txBody>
          <a:bodyPr anchor="t" rtlCol="false" tIns="0" lIns="0" bIns="0" rIns="0">
            <a:spAutoFit/>
          </a:bodyPr>
          <a:lstStyle/>
          <a:p>
            <a:pPr algn="l">
              <a:lnSpc>
                <a:spcPts val="11873"/>
              </a:lnSpc>
            </a:pPr>
            <a:r>
              <a:rPr lang="en-US" sz="11308" spc="271">
                <a:solidFill>
                  <a:srgbClr val="F15330"/>
                </a:solidFill>
                <a:latin typeface="Lilita One"/>
                <a:ea typeface="Lilita One"/>
                <a:cs typeface="Lilita One"/>
                <a:sym typeface="Lilita One"/>
              </a:rPr>
              <a:t>FOCUS SCRIPTURE </a:t>
            </a:r>
          </a:p>
        </p:txBody>
      </p:sp>
      <p:sp>
        <p:nvSpPr>
          <p:cNvPr name="Freeform 5" id="5"/>
          <p:cNvSpPr/>
          <p:nvPr/>
        </p:nvSpPr>
        <p:spPr>
          <a:xfrm flipH="false" flipV="false" rot="1649977">
            <a:off x="15020006" y="5542289"/>
            <a:ext cx="3377623" cy="5469835"/>
          </a:xfrm>
          <a:custGeom>
            <a:avLst/>
            <a:gdLst/>
            <a:ahLst/>
            <a:cxnLst/>
            <a:rect r="r" b="b" t="t" l="l"/>
            <a:pathLst>
              <a:path h="5469835" w="3377623">
                <a:moveTo>
                  <a:pt x="0" y="0"/>
                </a:moveTo>
                <a:lnTo>
                  <a:pt x="3377623" y="0"/>
                </a:lnTo>
                <a:lnTo>
                  <a:pt x="3377623" y="5469835"/>
                </a:lnTo>
                <a:lnTo>
                  <a:pt x="0" y="54698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9909408" y="3032457"/>
            <a:ext cx="2804147" cy="3068834"/>
          </a:xfrm>
          <a:custGeom>
            <a:avLst/>
            <a:gdLst/>
            <a:ahLst/>
            <a:cxnLst/>
            <a:rect r="r" b="b" t="t" l="l"/>
            <a:pathLst>
              <a:path h="3068834" w="2804147">
                <a:moveTo>
                  <a:pt x="0" y="0"/>
                </a:moveTo>
                <a:lnTo>
                  <a:pt x="2804147" y="0"/>
                </a:lnTo>
                <a:lnTo>
                  <a:pt x="2804147" y="3068833"/>
                </a:lnTo>
                <a:lnTo>
                  <a:pt x="0" y="306883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3986182" y="3229650"/>
            <a:ext cx="11071394" cy="5047556"/>
          </a:xfrm>
          <a:prstGeom prst="rect">
            <a:avLst/>
          </a:prstGeom>
        </p:spPr>
        <p:txBody>
          <a:bodyPr anchor="t" rtlCol="false" tIns="0" lIns="0" bIns="0" rIns="0">
            <a:spAutoFit/>
          </a:bodyPr>
          <a:lstStyle/>
          <a:p>
            <a:pPr algn="l">
              <a:lnSpc>
                <a:spcPts val="5577"/>
              </a:lnSpc>
            </a:pPr>
            <a:r>
              <a:rPr lang="en-US" sz="4726" spc="236" b="true">
                <a:solidFill>
                  <a:srgbClr val="1C2011"/>
                </a:solidFill>
                <a:latin typeface="Binate Bold"/>
                <a:ea typeface="Binate Bold"/>
                <a:cs typeface="Binate Bold"/>
                <a:sym typeface="Binate Bold"/>
              </a:rPr>
              <a:t>Proverbs 3:5-6</a:t>
            </a:r>
          </a:p>
          <a:p>
            <a:pPr algn="l">
              <a:lnSpc>
                <a:spcPts val="5577"/>
              </a:lnSpc>
            </a:pPr>
          </a:p>
          <a:p>
            <a:pPr algn="ctr">
              <a:lnSpc>
                <a:spcPts val="5577"/>
              </a:lnSpc>
              <a:spcBef>
                <a:spcPct val="0"/>
              </a:spcBef>
            </a:pPr>
            <a:r>
              <a:rPr lang="en-US" b="true" sz="4726" spc="236">
                <a:solidFill>
                  <a:srgbClr val="1C2011"/>
                </a:solidFill>
                <a:latin typeface="Binate Bold"/>
                <a:ea typeface="Binate Bold"/>
                <a:cs typeface="Binate Bold"/>
                <a:sym typeface="Binate Bold"/>
              </a:rPr>
              <a:t>Trust in the Lord with all your heart </a:t>
            </a:r>
            <a:r>
              <a:rPr lang="en-US" b="true" sz="4726" spc="236">
                <a:solidFill>
                  <a:srgbClr val="1C2011"/>
                </a:solidFill>
                <a:latin typeface="Binate Bold"/>
                <a:ea typeface="Binate Bold"/>
                <a:cs typeface="Binate Bold"/>
                <a:sym typeface="Binate Bold"/>
              </a:rPr>
              <a:t>and lean no</a:t>
            </a:r>
            <a:r>
              <a:rPr lang="en-US" b="true" sz="4726" spc="236">
                <a:solidFill>
                  <a:srgbClr val="1C2011"/>
                </a:solidFill>
                <a:latin typeface="Binate Bold"/>
                <a:ea typeface="Binate Bold"/>
                <a:cs typeface="Binate Bold"/>
                <a:sym typeface="Binate Bold"/>
              </a:rPr>
              <a:t>t on your own understanding;</a:t>
            </a:r>
            <a:r>
              <a:rPr lang="en-US" b="true" sz="4726" spc="236">
                <a:solidFill>
                  <a:srgbClr val="1C2011"/>
                </a:solidFill>
                <a:latin typeface="Binate Bold"/>
                <a:ea typeface="Binate Bold"/>
                <a:cs typeface="Binate Bold"/>
                <a:sym typeface="Binate Bold"/>
              </a:rPr>
              <a:t> </a:t>
            </a:r>
            <a:r>
              <a:rPr lang="en-US" b="true" sz="4726" spc="236">
                <a:solidFill>
                  <a:srgbClr val="1C2011"/>
                </a:solidFill>
                <a:latin typeface="Binate Bold"/>
                <a:ea typeface="Binate Bold"/>
                <a:cs typeface="Binate Bold"/>
                <a:sym typeface="Binate Bold"/>
              </a:rPr>
              <a:t>in all your ways submit to him, and he will make your paths straight.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sp>
        <p:nvSpPr>
          <p:cNvPr name="TextBox 2" id="2"/>
          <p:cNvSpPr txBox="true"/>
          <p:nvPr/>
        </p:nvSpPr>
        <p:spPr>
          <a:xfrm rot="0">
            <a:off x="4436633" y="1001782"/>
            <a:ext cx="9414734" cy="1296062"/>
          </a:xfrm>
          <a:prstGeom prst="rect">
            <a:avLst/>
          </a:prstGeom>
        </p:spPr>
        <p:txBody>
          <a:bodyPr anchor="t" rtlCol="false" tIns="0" lIns="0" bIns="0" rIns="0">
            <a:spAutoFit/>
          </a:bodyPr>
          <a:lstStyle/>
          <a:p>
            <a:pPr algn="ctr">
              <a:lnSpc>
                <a:spcPts val="9855"/>
              </a:lnSpc>
            </a:pPr>
            <a:r>
              <a:rPr lang="en-US" sz="9385">
                <a:solidFill>
                  <a:srgbClr val="1C2011"/>
                </a:solidFill>
                <a:latin typeface="Lilita One"/>
                <a:ea typeface="Lilita One"/>
                <a:cs typeface="Lilita One"/>
                <a:sym typeface="Lilita One"/>
              </a:rPr>
              <a:t>GOD IS WITH US</a:t>
            </a:r>
          </a:p>
        </p:txBody>
      </p:sp>
      <p:sp>
        <p:nvSpPr>
          <p:cNvPr name="TextBox 3" id="3"/>
          <p:cNvSpPr txBox="true"/>
          <p:nvPr/>
        </p:nvSpPr>
        <p:spPr>
          <a:xfrm rot="0">
            <a:off x="1829835" y="2812194"/>
            <a:ext cx="14628331" cy="1720447"/>
          </a:xfrm>
          <a:prstGeom prst="rect">
            <a:avLst/>
          </a:prstGeom>
        </p:spPr>
        <p:txBody>
          <a:bodyPr anchor="t" rtlCol="false" tIns="0" lIns="0" bIns="0" rIns="0">
            <a:spAutoFit/>
          </a:bodyPr>
          <a:lstStyle/>
          <a:p>
            <a:pPr algn="ctr">
              <a:lnSpc>
                <a:spcPts val="3401"/>
              </a:lnSpc>
              <a:spcBef>
                <a:spcPct val="0"/>
              </a:spcBef>
            </a:pPr>
            <a:r>
              <a:rPr lang="en-US" b="true" sz="2882">
                <a:solidFill>
                  <a:srgbClr val="1C2011"/>
                </a:solidFill>
                <a:latin typeface="Binate Bold"/>
                <a:ea typeface="Binate Bold"/>
                <a:cs typeface="Binate Bold"/>
                <a:sym typeface="Binate Bold"/>
              </a:rPr>
              <a:t>Life is full of ups and downs, and sometimes, we face situations that seem too big or overwhelming. In these moments, it can be tempting to feel afraid, worried, or uncertain. But the Bible teaches us that we don’t have to figure everything out on our own—God is with us. </a:t>
            </a:r>
          </a:p>
        </p:txBody>
      </p:sp>
      <p:sp>
        <p:nvSpPr>
          <p:cNvPr name="TextBox 4" id="4"/>
          <p:cNvSpPr txBox="true"/>
          <p:nvPr/>
        </p:nvSpPr>
        <p:spPr>
          <a:xfrm rot="0">
            <a:off x="1303041" y="5142240"/>
            <a:ext cx="3542542" cy="377825"/>
          </a:xfrm>
          <a:prstGeom prst="rect">
            <a:avLst/>
          </a:prstGeom>
        </p:spPr>
        <p:txBody>
          <a:bodyPr anchor="t" rtlCol="false" tIns="0" lIns="0" bIns="0" rIns="0">
            <a:spAutoFit/>
          </a:bodyPr>
          <a:lstStyle/>
          <a:p>
            <a:pPr algn="l">
              <a:lnSpc>
                <a:spcPts val="2949"/>
              </a:lnSpc>
              <a:spcBef>
                <a:spcPct val="0"/>
              </a:spcBef>
            </a:pPr>
            <a:r>
              <a:rPr lang="en-US" b="true" sz="2499" i="true">
                <a:solidFill>
                  <a:srgbClr val="1C2011"/>
                </a:solidFill>
                <a:latin typeface="Binate Bold Italics"/>
                <a:ea typeface="Binate Bold Italics"/>
                <a:cs typeface="Binate Bold Italics"/>
                <a:sym typeface="Binate Bold Italics"/>
              </a:rPr>
              <a:t>Points of reflection:</a:t>
            </a:r>
          </a:p>
        </p:txBody>
      </p:sp>
      <p:sp>
        <p:nvSpPr>
          <p:cNvPr name="Freeform 5" id="5"/>
          <p:cNvSpPr/>
          <p:nvPr/>
        </p:nvSpPr>
        <p:spPr>
          <a:xfrm flipH="false" flipV="false" rot="-10800000">
            <a:off x="15386025" y="-46917"/>
            <a:ext cx="3204401" cy="4114800"/>
          </a:xfrm>
          <a:custGeom>
            <a:avLst/>
            <a:gdLst/>
            <a:ahLst/>
            <a:cxnLst/>
            <a:rect r="r" b="b" t="t" l="l"/>
            <a:pathLst>
              <a:path h="4114800" w="3204401">
                <a:moveTo>
                  <a:pt x="0" y="0"/>
                </a:moveTo>
                <a:lnTo>
                  <a:pt x="3204400" y="0"/>
                </a:lnTo>
                <a:lnTo>
                  <a:pt x="32044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10800000">
            <a:off x="-299159" y="-46917"/>
            <a:ext cx="3204401" cy="4114800"/>
          </a:xfrm>
          <a:custGeom>
            <a:avLst/>
            <a:gdLst/>
            <a:ahLst/>
            <a:cxnLst/>
            <a:rect r="r" b="b" t="t" l="l"/>
            <a:pathLst>
              <a:path h="4114800" w="3204401">
                <a:moveTo>
                  <a:pt x="3204401" y="0"/>
                </a:moveTo>
                <a:lnTo>
                  <a:pt x="0" y="0"/>
                </a:lnTo>
                <a:lnTo>
                  <a:pt x="0" y="4114800"/>
                </a:lnTo>
                <a:lnTo>
                  <a:pt x="3204401" y="4114800"/>
                </a:lnTo>
                <a:lnTo>
                  <a:pt x="320440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506183" y="5966481"/>
            <a:ext cx="7393700" cy="1454914"/>
            <a:chOff x="0" y="0"/>
            <a:chExt cx="1789157" cy="352066"/>
          </a:xfrm>
        </p:grpSpPr>
        <p:sp>
          <p:nvSpPr>
            <p:cNvPr name="Freeform 8" id="8"/>
            <p:cNvSpPr/>
            <p:nvPr/>
          </p:nvSpPr>
          <p:spPr>
            <a:xfrm flipH="false" flipV="false" rot="0">
              <a:off x="0" y="0"/>
              <a:ext cx="1789157" cy="352066"/>
            </a:xfrm>
            <a:custGeom>
              <a:avLst/>
              <a:gdLst/>
              <a:ahLst/>
              <a:cxnLst/>
              <a:rect r="r" b="b" t="t" l="l"/>
              <a:pathLst>
                <a:path h="352066" w="1789157">
                  <a:moveTo>
                    <a:pt x="53402" y="0"/>
                  </a:moveTo>
                  <a:lnTo>
                    <a:pt x="1735755" y="0"/>
                  </a:lnTo>
                  <a:cubicBezTo>
                    <a:pt x="1749918" y="0"/>
                    <a:pt x="1763501" y="5626"/>
                    <a:pt x="1773516" y="15641"/>
                  </a:cubicBezTo>
                  <a:cubicBezTo>
                    <a:pt x="1783530" y="25656"/>
                    <a:pt x="1789157" y="39239"/>
                    <a:pt x="1789157" y="53402"/>
                  </a:cubicBezTo>
                  <a:lnTo>
                    <a:pt x="1789157" y="298664"/>
                  </a:lnTo>
                  <a:cubicBezTo>
                    <a:pt x="1789157" y="312827"/>
                    <a:pt x="1783530" y="326410"/>
                    <a:pt x="1773516" y="336425"/>
                  </a:cubicBezTo>
                  <a:cubicBezTo>
                    <a:pt x="1763501" y="346440"/>
                    <a:pt x="1749918" y="352066"/>
                    <a:pt x="1735755" y="352066"/>
                  </a:cubicBezTo>
                  <a:lnTo>
                    <a:pt x="53402" y="352066"/>
                  </a:lnTo>
                  <a:cubicBezTo>
                    <a:pt x="39239" y="352066"/>
                    <a:pt x="25656" y="346440"/>
                    <a:pt x="15641" y="336425"/>
                  </a:cubicBezTo>
                  <a:cubicBezTo>
                    <a:pt x="5626" y="326410"/>
                    <a:pt x="0" y="312827"/>
                    <a:pt x="0" y="298664"/>
                  </a:cubicBezTo>
                  <a:lnTo>
                    <a:pt x="0" y="53402"/>
                  </a:lnTo>
                  <a:cubicBezTo>
                    <a:pt x="0" y="39239"/>
                    <a:pt x="5626" y="25656"/>
                    <a:pt x="15641" y="15641"/>
                  </a:cubicBezTo>
                  <a:cubicBezTo>
                    <a:pt x="25656" y="5626"/>
                    <a:pt x="39239" y="0"/>
                    <a:pt x="53402" y="0"/>
                  </a:cubicBezTo>
                  <a:close/>
                </a:path>
              </a:pathLst>
            </a:custGeom>
            <a:solidFill>
              <a:srgbClr val="FF884D"/>
            </a:solidFill>
          </p:spPr>
        </p:sp>
        <p:sp>
          <p:nvSpPr>
            <p:cNvPr name="TextBox 9" id="9"/>
            <p:cNvSpPr txBox="true"/>
            <p:nvPr/>
          </p:nvSpPr>
          <p:spPr>
            <a:xfrm>
              <a:off x="0" y="-9525"/>
              <a:ext cx="1789157" cy="361591"/>
            </a:xfrm>
            <a:prstGeom prst="rect">
              <a:avLst/>
            </a:prstGeom>
          </p:spPr>
          <p:txBody>
            <a:bodyPr anchor="ctr" rtlCol="false" tIns="50800" lIns="50800" bIns="50800" rIns="50800"/>
            <a:lstStyle/>
            <a:p>
              <a:pPr algn="ctr">
                <a:lnSpc>
                  <a:spcPts val="2949"/>
                </a:lnSpc>
              </a:pPr>
            </a:p>
          </p:txBody>
        </p:sp>
      </p:grpSp>
      <p:grpSp>
        <p:nvGrpSpPr>
          <p:cNvPr name="Group 10" id="10"/>
          <p:cNvGrpSpPr/>
          <p:nvPr/>
        </p:nvGrpSpPr>
        <p:grpSpPr>
          <a:xfrm rot="0">
            <a:off x="5447150" y="7803386"/>
            <a:ext cx="7393700" cy="1454914"/>
            <a:chOff x="0" y="0"/>
            <a:chExt cx="1789157" cy="352066"/>
          </a:xfrm>
        </p:grpSpPr>
        <p:sp>
          <p:nvSpPr>
            <p:cNvPr name="Freeform 11" id="11"/>
            <p:cNvSpPr/>
            <p:nvPr/>
          </p:nvSpPr>
          <p:spPr>
            <a:xfrm flipH="false" flipV="false" rot="0">
              <a:off x="0" y="0"/>
              <a:ext cx="1789157" cy="352066"/>
            </a:xfrm>
            <a:custGeom>
              <a:avLst/>
              <a:gdLst/>
              <a:ahLst/>
              <a:cxnLst/>
              <a:rect r="r" b="b" t="t" l="l"/>
              <a:pathLst>
                <a:path h="352066" w="1789157">
                  <a:moveTo>
                    <a:pt x="53402" y="0"/>
                  </a:moveTo>
                  <a:lnTo>
                    <a:pt x="1735755" y="0"/>
                  </a:lnTo>
                  <a:cubicBezTo>
                    <a:pt x="1749918" y="0"/>
                    <a:pt x="1763501" y="5626"/>
                    <a:pt x="1773516" y="15641"/>
                  </a:cubicBezTo>
                  <a:cubicBezTo>
                    <a:pt x="1783530" y="25656"/>
                    <a:pt x="1789157" y="39239"/>
                    <a:pt x="1789157" y="53402"/>
                  </a:cubicBezTo>
                  <a:lnTo>
                    <a:pt x="1789157" y="298664"/>
                  </a:lnTo>
                  <a:cubicBezTo>
                    <a:pt x="1789157" y="312827"/>
                    <a:pt x="1783530" y="326410"/>
                    <a:pt x="1773516" y="336425"/>
                  </a:cubicBezTo>
                  <a:cubicBezTo>
                    <a:pt x="1763501" y="346440"/>
                    <a:pt x="1749918" y="352066"/>
                    <a:pt x="1735755" y="352066"/>
                  </a:cubicBezTo>
                  <a:lnTo>
                    <a:pt x="53402" y="352066"/>
                  </a:lnTo>
                  <a:cubicBezTo>
                    <a:pt x="39239" y="352066"/>
                    <a:pt x="25656" y="346440"/>
                    <a:pt x="15641" y="336425"/>
                  </a:cubicBezTo>
                  <a:cubicBezTo>
                    <a:pt x="5626" y="326410"/>
                    <a:pt x="0" y="312827"/>
                    <a:pt x="0" y="298664"/>
                  </a:cubicBezTo>
                  <a:lnTo>
                    <a:pt x="0" y="53402"/>
                  </a:lnTo>
                  <a:cubicBezTo>
                    <a:pt x="0" y="39239"/>
                    <a:pt x="5626" y="25656"/>
                    <a:pt x="15641" y="15641"/>
                  </a:cubicBezTo>
                  <a:cubicBezTo>
                    <a:pt x="25656" y="5626"/>
                    <a:pt x="39239" y="0"/>
                    <a:pt x="53402" y="0"/>
                  </a:cubicBezTo>
                  <a:close/>
                </a:path>
              </a:pathLst>
            </a:custGeom>
            <a:solidFill>
              <a:srgbClr val="FF884D"/>
            </a:solidFill>
          </p:spPr>
        </p:sp>
        <p:sp>
          <p:nvSpPr>
            <p:cNvPr name="TextBox 12" id="12"/>
            <p:cNvSpPr txBox="true"/>
            <p:nvPr/>
          </p:nvSpPr>
          <p:spPr>
            <a:xfrm>
              <a:off x="0" y="-9525"/>
              <a:ext cx="1789157" cy="361591"/>
            </a:xfrm>
            <a:prstGeom prst="rect">
              <a:avLst/>
            </a:prstGeom>
          </p:spPr>
          <p:txBody>
            <a:bodyPr anchor="ctr" rtlCol="false" tIns="50800" lIns="50800" bIns="50800" rIns="50800"/>
            <a:lstStyle/>
            <a:p>
              <a:pPr algn="ctr">
                <a:lnSpc>
                  <a:spcPts val="2949"/>
                </a:lnSpc>
              </a:pPr>
            </a:p>
          </p:txBody>
        </p:sp>
      </p:grpSp>
      <p:grpSp>
        <p:nvGrpSpPr>
          <p:cNvPr name="Group 13" id="13"/>
          <p:cNvGrpSpPr/>
          <p:nvPr/>
        </p:nvGrpSpPr>
        <p:grpSpPr>
          <a:xfrm rot="0">
            <a:off x="9388117" y="5966481"/>
            <a:ext cx="7393700" cy="1454914"/>
            <a:chOff x="0" y="0"/>
            <a:chExt cx="1789157" cy="352066"/>
          </a:xfrm>
        </p:grpSpPr>
        <p:sp>
          <p:nvSpPr>
            <p:cNvPr name="Freeform 14" id="14"/>
            <p:cNvSpPr/>
            <p:nvPr/>
          </p:nvSpPr>
          <p:spPr>
            <a:xfrm flipH="false" flipV="false" rot="0">
              <a:off x="0" y="0"/>
              <a:ext cx="1789157" cy="352066"/>
            </a:xfrm>
            <a:custGeom>
              <a:avLst/>
              <a:gdLst/>
              <a:ahLst/>
              <a:cxnLst/>
              <a:rect r="r" b="b" t="t" l="l"/>
              <a:pathLst>
                <a:path h="352066" w="1789157">
                  <a:moveTo>
                    <a:pt x="53402" y="0"/>
                  </a:moveTo>
                  <a:lnTo>
                    <a:pt x="1735755" y="0"/>
                  </a:lnTo>
                  <a:cubicBezTo>
                    <a:pt x="1749918" y="0"/>
                    <a:pt x="1763501" y="5626"/>
                    <a:pt x="1773516" y="15641"/>
                  </a:cubicBezTo>
                  <a:cubicBezTo>
                    <a:pt x="1783530" y="25656"/>
                    <a:pt x="1789157" y="39239"/>
                    <a:pt x="1789157" y="53402"/>
                  </a:cubicBezTo>
                  <a:lnTo>
                    <a:pt x="1789157" y="298664"/>
                  </a:lnTo>
                  <a:cubicBezTo>
                    <a:pt x="1789157" y="312827"/>
                    <a:pt x="1783530" y="326410"/>
                    <a:pt x="1773516" y="336425"/>
                  </a:cubicBezTo>
                  <a:cubicBezTo>
                    <a:pt x="1763501" y="346440"/>
                    <a:pt x="1749918" y="352066"/>
                    <a:pt x="1735755" y="352066"/>
                  </a:cubicBezTo>
                  <a:lnTo>
                    <a:pt x="53402" y="352066"/>
                  </a:lnTo>
                  <a:cubicBezTo>
                    <a:pt x="39239" y="352066"/>
                    <a:pt x="25656" y="346440"/>
                    <a:pt x="15641" y="336425"/>
                  </a:cubicBezTo>
                  <a:cubicBezTo>
                    <a:pt x="5626" y="326410"/>
                    <a:pt x="0" y="312827"/>
                    <a:pt x="0" y="298664"/>
                  </a:cubicBezTo>
                  <a:lnTo>
                    <a:pt x="0" y="53402"/>
                  </a:lnTo>
                  <a:cubicBezTo>
                    <a:pt x="0" y="39239"/>
                    <a:pt x="5626" y="25656"/>
                    <a:pt x="15641" y="15641"/>
                  </a:cubicBezTo>
                  <a:cubicBezTo>
                    <a:pt x="25656" y="5626"/>
                    <a:pt x="39239" y="0"/>
                    <a:pt x="53402" y="0"/>
                  </a:cubicBezTo>
                  <a:close/>
                </a:path>
              </a:pathLst>
            </a:custGeom>
            <a:solidFill>
              <a:srgbClr val="FF884D"/>
            </a:solidFill>
          </p:spPr>
        </p:sp>
        <p:sp>
          <p:nvSpPr>
            <p:cNvPr name="TextBox 15" id="15"/>
            <p:cNvSpPr txBox="true"/>
            <p:nvPr/>
          </p:nvSpPr>
          <p:spPr>
            <a:xfrm>
              <a:off x="0" y="-9525"/>
              <a:ext cx="1789157" cy="361591"/>
            </a:xfrm>
            <a:prstGeom prst="rect">
              <a:avLst/>
            </a:prstGeom>
          </p:spPr>
          <p:txBody>
            <a:bodyPr anchor="ctr" rtlCol="false" tIns="50800" lIns="50800" bIns="50800" rIns="50800"/>
            <a:lstStyle/>
            <a:p>
              <a:pPr algn="ctr">
                <a:lnSpc>
                  <a:spcPts val="2949"/>
                </a:lnSpc>
              </a:pPr>
            </a:p>
          </p:txBody>
        </p:sp>
      </p:grpSp>
      <p:sp>
        <p:nvSpPr>
          <p:cNvPr name="TextBox 16" id="16"/>
          <p:cNvSpPr txBox="true"/>
          <p:nvPr/>
        </p:nvSpPr>
        <p:spPr>
          <a:xfrm rot="0">
            <a:off x="2058082" y="6133550"/>
            <a:ext cx="6105362" cy="1120775"/>
          </a:xfrm>
          <a:prstGeom prst="rect">
            <a:avLst/>
          </a:prstGeom>
        </p:spPr>
        <p:txBody>
          <a:bodyPr anchor="t" rtlCol="false" tIns="0" lIns="0" bIns="0" rIns="0">
            <a:spAutoFit/>
          </a:bodyPr>
          <a:lstStyle/>
          <a:p>
            <a:pPr algn="ctr">
              <a:lnSpc>
                <a:spcPts val="2949"/>
              </a:lnSpc>
              <a:spcBef>
                <a:spcPct val="0"/>
              </a:spcBef>
            </a:pPr>
            <a:r>
              <a:rPr lang="en-US" b="true" sz="2499">
                <a:solidFill>
                  <a:srgbClr val="1C2011"/>
                </a:solidFill>
                <a:latin typeface="Binate Bold"/>
                <a:ea typeface="Binate Bold"/>
                <a:cs typeface="Binate Bold"/>
                <a:sym typeface="Binate Bold"/>
              </a:rPr>
              <a:t>Instead of trying to solve everything by ourselves, we should turn to God and allow Him to guide us.</a:t>
            </a:r>
          </a:p>
        </p:txBody>
      </p:sp>
      <p:sp>
        <p:nvSpPr>
          <p:cNvPr name="TextBox 17" id="17"/>
          <p:cNvSpPr txBox="true"/>
          <p:nvPr/>
        </p:nvSpPr>
        <p:spPr>
          <a:xfrm rot="0">
            <a:off x="10170059" y="5929145"/>
            <a:ext cx="5829815" cy="1492250"/>
          </a:xfrm>
          <a:prstGeom prst="rect">
            <a:avLst/>
          </a:prstGeom>
        </p:spPr>
        <p:txBody>
          <a:bodyPr anchor="t" rtlCol="false" tIns="0" lIns="0" bIns="0" rIns="0">
            <a:spAutoFit/>
          </a:bodyPr>
          <a:lstStyle/>
          <a:p>
            <a:pPr algn="ctr">
              <a:lnSpc>
                <a:spcPts val="2949"/>
              </a:lnSpc>
              <a:spcBef>
                <a:spcPct val="0"/>
              </a:spcBef>
            </a:pPr>
            <a:r>
              <a:rPr lang="en-US" b="true" sz="2499">
                <a:solidFill>
                  <a:srgbClr val="1C2011"/>
                </a:solidFill>
                <a:latin typeface="Binate Bold"/>
                <a:ea typeface="Binate Bold"/>
                <a:cs typeface="Binate Bold"/>
                <a:sym typeface="Binate Bold"/>
              </a:rPr>
              <a:t>Trusting God doesn’t mean that problems will disappear, but it does mean that we won’t face them alone.</a:t>
            </a:r>
          </a:p>
        </p:txBody>
      </p:sp>
      <p:sp>
        <p:nvSpPr>
          <p:cNvPr name="TextBox 18" id="18"/>
          <p:cNvSpPr txBox="true"/>
          <p:nvPr/>
        </p:nvSpPr>
        <p:spPr>
          <a:xfrm rot="0">
            <a:off x="6221438" y="7766050"/>
            <a:ext cx="5845123" cy="1492250"/>
          </a:xfrm>
          <a:prstGeom prst="rect">
            <a:avLst/>
          </a:prstGeom>
        </p:spPr>
        <p:txBody>
          <a:bodyPr anchor="t" rtlCol="false" tIns="0" lIns="0" bIns="0" rIns="0">
            <a:spAutoFit/>
          </a:bodyPr>
          <a:lstStyle/>
          <a:p>
            <a:pPr algn="ctr">
              <a:lnSpc>
                <a:spcPts val="2949"/>
              </a:lnSpc>
              <a:spcBef>
                <a:spcPct val="0"/>
              </a:spcBef>
            </a:pPr>
            <a:r>
              <a:rPr lang="en-US" b="true" sz="2499">
                <a:solidFill>
                  <a:srgbClr val="1C2011"/>
                </a:solidFill>
                <a:latin typeface="Binate Bold"/>
                <a:ea typeface="Binate Bold"/>
                <a:cs typeface="Binate Bold"/>
                <a:sym typeface="Binate Bold"/>
              </a:rPr>
              <a:t>When we believe that God is in control and has a plan for our lives, we can find peace even in the middle of difficulties.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TextBox 2" id="2"/>
          <p:cNvSpPr txBox="true"/>
          <p:nvPr/>
        </p:nvSpPr>
        <p:spPr>
          <a:xfrm rot="0">
            <a:off x="1028700" y="1133475"/>
            <a:ext cx="8836743" cy="1181100"/>
          </a:xfrm>
          <a:prstGeom prst="rect">
            <a:avLst/>
          </a:prstGeom>
        </p:spPr>
        <p:txBody>
          <a:bodyPr anchor="t" rtlCol="false" tIns="0" lIns="0" bIns="0" rIns="0">
            <a:spAutoFit/>
          </a:bodyPr>
          <a:lstStyle/>
          <a:p>
            <a:pPr algn="l">
              <a:lnSpc>
                <a:spcPts val="8924"/>
              </a:lnSpc>
            </a:pPr>
            <a:r>
              <a:rPr lang="en-US" sz="8499">
                <a:solidFill>
                  <a:srgbClr val="F15330"/>
                </a:solidFill>
                <a:latin typeface="Lilita One"/>
                <a:ea typeface="Lilita One"/>
                <a:cs typeface="Lilita One"/>
                <a:sym typeface="Lilita One"/>
              </a:rPr>
              <a:t>LIFE APPLICATION</a:t>
            </a:r>
          </a:p>
        </p:txBody>
      </p:sp>
      <p:sp>
        <p:nvSpPr>
          <p:cNvPr name="Freeform 3" id="3"/>
          <p:cNvSpPr/>
          <p:nvPr/>
        </p:nvSpPr>
        <p:spPr>
          <a:xfrm flipH="false" flipV="false" rot="0">
            <a:off x="8975610" y="2512729"/>
            <a:ext cx="12197767" cy="7774271"/>
          </a:xfrm>
          <a:custGeom>
            <a:avLst/>
            <a:gdLst/>
            <a:ahLst/>
            <a:cxnLst/>
            <a:rect r="r" b="b" t="t" l="l"/>
            <a:pathLst>
              <a:path h="7774271" w="12197767">
                <a:moveTo>
                  <a:pt x="0" y="0"/>
                </a:moveTo>
                <a:lnTo>
                  <a:pt x="12197768" y="0"/>
                </a:lnTo>
                <a:lnTo>
                  <a:pt x="12197768" y="7774271"/>
                </a:lnTo>
                <a:lnTo>
                  <a:pt x="0" y="7774271"/>
                </a:lnTo>
                <a:lnTo>
                  <a:pt x="0" y="0"/>
                </a:lnTo>
                <a:close/>
              </a:path>
            </a:pathLst>
          </a:custGeom>
          <a:blipFill>
            <a:blip r:embed="rId2">
              <a:extLst>
                <a:ext uri="{96DAC541-7B7A-43D3-8B79-37D633B846F1}">
                  <asvg:svgBlip xmlns:asvg="http://schemas.microsoft.com/office/drawing/2016/SVG/main" r:embed="rId3"/>
                </a:ext>
              </a:extLst>
            </a:blip>
            <a:stretch>
              <a:fillRect l="0" t="0" r="-48522" b="-13602"/>
            </a:stretch>
          </a:blipFill>
        </p:spPr>
      </p:sp>
      <p:sp>
        <p:nvSpPr>
          <p:cNvPr name="TextBox 4" id="4"/>
          <p:cNvSpPr txBox="true"/>
          <p:nvPr/>
        </p:nvSpPr>
        <p:spPr>
          <a:xfrm rot="0">
            <a:off x="10770823" y="3718816"/>
            <a:ext cx="5257213" cy="749300"/>
          </a:xfrm>
          <a:prstGeom prst="rect">
            <a:avLst/>
          </a:prstGeom>
        </p:spPr>
        <p:txBody>
          <a:bodyPr anchor="t" rtlCol="false" tIns="0" lIns="0" bIns="0" rIns="0">
            <a:spAutoFit/>
          </a:bodyPr>
          <a:lstStyle/>
          <a:p>
            <a:pPr algn="l">
              <a:lnSpc>
                <a:spcPts val="2949"/>
              </a:lnSpc>
              <a:spcBef>
                <a:spcPct val="0"/>
              </a:spcBef>
            </a:pPr>
            <a:r>
              <a:rPr lang="en-US" b="true" sz="2499" i="true">
                <a:solidFill>
                  <a:srgbClr val="1C2011"/>
                </a:solidFill>
                <a:latin typeface="Binate Bold Italics"/>
                <a:ea typeface="Binate Bold Italics"/>
                <a:cs typeface="Binate Bold Italics"/>
                <a:sym typeface="Binate Bold Italics"/>
              </a:rPr>
              <a:t>Some Things To Do When Challenges Arise:</a:t>
            </a:r>
          </a:p>
        </p:txBody>
      </p:sp>
      <p:grpSp>
        <p:nvGrpSpPr>
          <p:cNvPr name="Group 5" id="5"/>
          <p:cNvGrpSpPr/>
          <p:nvPr/>
        </p:nvGrpSpPr>
        <p:grpSpPr>
          <a:xfrm rot="0">
            <a:off x="10415047" y="4854586"/>
            <a:ext cx="7123976" cy="1492902"/>
            <a:chOff x="0" y="0"/>
            <a:chExt cx="2094464" cy="438916"/>
          </a:xfrm>
        </p:grpSpPr>
        <p:sp>
          <p:nvSpPr>
            <p:cNvPr name="Freeform 6" id="6"/>
            <p:cNvSpPr/>
            <p:nvPr/>
          </p:nvSpPr>
          <p:spPr>
            <a:xfrm flipH="false" flipV="false" rot="0">
              <a:off x="0" y="0"/>
              <a:ext cx="2094464" cy="438916"/>
            </a:xfrm>
            <a:custGeom>
              <a:avLst/>
              <a:gdLst/>
              <a:ahLst/>
              <a:cxnLst/>
              <a:rect r="r" b="b" t="t" l="l"/>
              <a:pathLst>
                <a:path h="438916" w="2094464">
                  <a:moveTo>
                    <a:pt x="1891264" y="0"/>
                  </a:moveTo>
                  <a:cubicBezTo>
                    <a:pt x="2003489" y="0"/>
                    <a:pt x="2094464" y="98255"/>
                    <a:pt x="2094464" y="219458"/>
                  </a:cubicBezTo>
                  <a:cubicBezTo>
                    <a:pt x="2094464" y="340662"/>
                    <a:pt x="2003489" y="438916"/>
                    <a:pt x="1891264" y="438916"/>
                  </a:cubicBezTo>
                  <a:lnTo>
                    <a:pt x="203200" y="438916"/>
                  </a:lnTo>
                  <a:cubicBezTo>
                    <a:pt x="90976" y="438916"/>
                    <a:pt x="0" y="340662"/>
                    <a:pt x="0" y="219458"/>
                  </a:cubicBezTo>
                  <a:cubicBezTo>
                    <a:pt x="0" y="98255"/>
                    <a:pt x="90976" y="0"/>
                    <a:pt x="203200" y="0"/>
                  </a:cubicBezTo>
                  <a:close/>
                </a:path>
              </a:pathLst>
            </a:custGeom>
            <a:solidFill>
              <a:srgbClr val="000000">
                <a:alpha val="0"/>
              </a:srgbClr>
            </a:solidFill>
            <a:ln w="38100" cap="sq">
              <a:solidFill>
                <a:srgbClr val="1C2011"/>
              </a:solidFill>
              <a:prstDash val="solid"/>
              <a:miter/>
            </a:ln>
          </p:spPr>
        </p:sp>
        <p:sp>
          <p:nvSpPr>
            <p:cNvPr name="TextBox 7" id="7"/>
            <p:cNvSpPr txBox="true"/>
            <p:nvPr/>
          </p:nvSpPr>
          <p:spPr>
            <a:xfrm>
              <a:off x="0" y="-9525"/>
              <a:ext cx="2094464" cy="448441"/>
            </a:xfrm>
            <a:prstGeom prst="rect">
              <a:avLst/>
            </a:prstGeom>
          </p:spPr>
          <p:txBody>
            <a:bodyPr anchor="ctr" rtlCol="false" tIns="50800" lIns="50800" bIns="50800" rIns="50800"/>
            <a:lstStyle/>
            <a:p>
              <a:pPr algn="ctr">
                <a:lnSpc>
                  <a:spcPts val="2949"/>
                </a:lnSpc>
              </a:pPr>
            </a:p>
          </p:txBody>
        </p:sp>
      </p:grpSp>
      <p:grpSp>
        <p:nvGrpSpPr>
          <p:cNvPr name="Group 8" id="8"/>
          <p:cNvGrpSpPr/>
          <p:nvPr/>
        </p:nvGrpSpPr>
        <p:grpSpPr>
          <a:xfrm rot="0">
            <a:off x="10415047" y="6546944"/>
            <a:ext cx="7123976" cy="1492902"/>
            <a:chOff x="0" y="0"/>
            <a:chExt cx="2094464" cy="438916"/>
          </a:xfrm>
        </p:grpSpPr>
        <p:sp>
          <p:nvSpPr>
            <p:cNvPr name="Freeform 9" id="9"/>
            <p:cNvSpPr/>
            <p:nvPr/>
          </p:nvSpPr>
          <p:spPr>
            <a:xfrm flipH="false" flipV="false" rot="0">
              <a:off x="0" y="0"/>
              <a:ext cx="2094464" cy="438916"/>
            </a:xfrm>
            <a:custGeom>
              <a:avLst/>
              <a:gdLst/>
              <a:ahLst/>
              <a:cxnLst/>
              <a:rect r="r" b="b" t="t" l="l"/>
              <a:pathLst>
                <a:path h="438916" w="2094464">
                  <a:moveTo>
                    <a:pt x="1891264" y="0"/>
                  </a:moveTo>
                  <a:cubicBezTo>
                    <a:pt x="2003489" y="0"/>
                    <a:pt x="2094464" y="98255"/>
                    <a:pt x="2094464" y="219458"/>
                  </a:cubicBezTo>
                  <a:cubicBezTo>
                    <a:pt x="2094464" y="340662"/>
                    <a:pt x="2003489" y="438916"/>
                    <a:pt x="1891264" y="438916"/>
                  </a:cubicBezTo>
                  <a:lnTo>
                    <a:pt x="203200" y="438916"/>
                  </a:lnTo>
                  <a:cubicBezTo>
                    <a:pt x="90976" y="438916"/>
                    <a:pt x="0" y="340662"/>
                    <a:pt x="0" y="219458"/>
                  </a:cubicBezTo>
                  <a:cubicBezTo>
                    <a:pt x="0" y="98255"/>
                    <a:pt x="90976" y="0"/>
                    <a:pt x="203200" y="0"/>
                  </a:cubicBezTo>
                  <a:close/>
                </a:path>
              </a:pathLst>
            </a:custGeom>
            <a:solidFill>
              <a:srgbClr val="000000">
                <a:alpha val="0"/>
              </a:srgbClr>
            </a:solidFill>
            <a:ln w="38100" cap="sq">
              <a:solidFill>
                <a:srgbClr val="1C2011"/>
              </a:solidFill>
              <a:prstDash val="solid"/>
              <a:miter/>
            </a:ln>
          </p:spPr>
        </p:sp>
        <p:sp>
          <p:nvSpPr>
            <p:cNvPr name="TextBox 10" id="10"/>
            <p:cNvSpPr txBox="true"/>
            <p:nvPr/>
          </p:nvSpPr>
          <p:spPr>
            <a:xfrm>
              <a:off x="0" y="-9525"/>
              <a:ext cx="2094464" cy="448441"/>
            </a:xfrm>
            <a:prstGeom prst="rect">
              <a:avLst/>
            </a:prstGeom>
          </p:spPr>
          <p:txBody>
            <a:bodyPr anchor="ctr" rtlCol="false" tIns="50800" lIns="50800" bIns="50800" rIns="50800"/>
            <a:lstStyle/>
            <a:p>
              <a:pPr algn="ctr">
                <a:lnSpc>
                  <a:spcPts val="2949"/>
                </a:lnSpc>
              </a:pPr>
            </a:p>
          </p:txBody>
        </p:sp>
      </p:grpSp>
      <p:grpSp>
        <p:nvGrpSpPr>
          <p:cNvPr name="Group 11" id="11"/>
          <p:cNvGrpSpPr/>
          <p:nvPr/>
        </p:nvGrpSpPr>
        <p:grpSpPr>
          <a:xfrm rot="0">
            <a:off x="10415047" y="8237389"/>
            <a:ext cx="7123976" cy="1492902"/>
            <a:chOff x="0" y="0"/>
            <a:chExt cx="2094464" cy="438916"/>
          </a:xfrm>
        </p:grpSpPr>
        <p:sp>
          <p:nvSpPr>
            <p:cNvPr name="Freeform 12" id="12"/>
            <p:cNvSpPr/>
            <p:nvPr/>
          </p:nvSpPr>
          <p:spPr>
            <a:xfrm flipH="false" flipV="false" rot="0">
              <a:off x="0" y="0"/>
              <a:ext cx="2094464" cy="438916"/>
            </a:xfrm>
            <a:custGeom>
              <a:avLst/>
              <a:gdLst/>
              <a:ahLst/>
              <a:cxnLst/>
              <a:rect r="r" b="b" t="t" l="l"/>
              <a:pathLst>
                <a:path h="438916" w="2094464">
                  <a:moveTo>
                    <a:pt x="1891264" y="0"/>
                  </a:moveTo>
                  <a:cubicBezTo>
                    <a:pt x="2003489" y="0"/>
                    <a:pt x="2094464" y="98255"/>
                    <a:pt x="2094464" y="219458"/>
                  </a:cubicBezTo>
                  <a:cubicBezTo>
                    <a:pt x="2094464" y="340662"/>
                    <a:pt x="2003489" y="438916"/>
                    <a:pt x="1891264" y="438916"/>
                  </a:cubicBezTo>
                  <a:lnTo>
                    <a:pt x="203200" y="438916"/>
                  </a:lnTo>
                  <a:cubicBezTo>
                    <a:pt x="90976" y="438916"/>
                    <a:pt x="0" y="340662"/>
                    <a:pt x="0" y="219458"/>
                  </a:cubicBezTo>
                  <a:cubicBezTo>
                    <a:pt x="0" y="98255"/>
                    <a:pt x="90976" y="0"/>
                    <a:pt x="203200" y="0"/>
                  </a:cubicBezTo>
                  <a:close/>
                </a:path>
              </a:pathLst>
            </a:custGeom>
            <a:solidFill>
              <a:srgbClr val="000000">
                <a:alpha val="0"/>
              </a:srgbClr>
            </a:solidFill>
            <a:ln w="38100" cap="sq">
              <a:solidFill>
                <a:srgbClr val="1C2011"/>
              </a:solidFill>
              <a:prstDash val="solid"/>
              <a:miter/>
            </a:ln>
          </p:spPr>
        </p:sp>
        <p:sp>
          <p:nvSpPr>
            <p:cNvPr name="TextBox 13" id="13"/>
            <p:cNvSpPr txBox="true"/>
            <p:nvPr/>
          </p:nvSpPr>
          <p:spPr>
            <a:xfrm>
              <a:off x="0" y="-9525"/>
              <a:ext cx="2094464" cy="448441"/>
            </a:xfrm>
            <a:prstGeom prst="rect">
              <a:avLst/>
            </a:prstGeom>
          </p:spPr>
          <p:txBody>
            <a:bodyPr anchor="ctr" rtlCol="false" tIns="50800" lIns="50800" bIns="50800" rIns="50800"/>
            <a:lstStyle/>
            <a:p>
              <a:pPr algn="ctr">
                <a:lnSpc>
                  <a:spcPts val="2949"/>
                </a:lnSpc>
              </a:pPr>
            </a:p>
          </p:txBody>
        </p:sp>
      </p:grpSp>
      <p:sp>
        <p:nvSpPr>
          <p:cNvPr name="TextBox 14" id="14"/>
          <p:cNvSpPr txBox="true"/>
          <p:nvPr/>
        </p:nvSpPr>
        <p:spPr>
          <a:xfrm rot="0">
            <a:off x="11410627" y="5226387"/>
            <a:ext cx="5132817" cy="377825"/>
          </a:xfrm>
          <a:prstGeom prst="rect">
            <a:avLst/>
          </a:prstGeom>
        </p:spPr>
        <p:txBody>
          <a:bodyPr anchor="t" rtlCol="false" tIns="0" lIns="0" bIns="0" rIns="0">
            <a:spAutoFit/>
          </a:bodyPr>
          <a:lstStyle/>
          <a:p>
            <a:pPr algn="ctr">
              <a:lnSpc>
                <a:spcPts val="2949"/>
              </a:lnSpc>
              <a:spcBef>
                <a:spcPct val="0"/>
              </a:spcBef>
            </a:pPr>
            <a:r>
              <a:rPr lang="en-US" b="true" sz="2499">
                <a:solidFill>
                  <a:srgbClr val="1C2011"/>
                </a:solidFill>
                <a:latin typeface="Binate Bold"/>
                <a:ea typeface="Binate Bold"/>
                <a:cs typeface="Binate Bold"/>
                <a:sym typeface="Binate Bold"/>
              </a:rPr>
              <a:t>Read His word.</a:t>
            </a:r>
          </a:p>
        </p:txBody>
      </p:sp>
      <p:sp>
        <p:nvSpPr>
          <p:cNvPr name="TextBox 15" id="15"/>
          <p:cNvSpPr txBox="true"/>
          <p:nvPr/>
        </p:nvSpPr>
        <p:spPr>
          <a:xfrm rot="0">
            <a:off x="11410627" y="8591868"/>
            <a:ext cx="5132817" cy="377825"/>
          </a:xfrm>
          <a:prstGeom prst="rect">
            <a:avLst/>
          </a:prstGeom>
        </p:spPr>
        <p:txBody>
          <a:bodyPr anchor="t" rtlCol="false" tIns="0" lIns="0" bIns="0" rIns="0">
            <a:spAutoFit/>
          </a:bodyPr>
          <a:lstStyle/>
          <a:p>
            <a:pPr algn="ctr">
              <a:lnSpc>
                <a:spcPts val="2949"/>
              </a:lnSpc>
              <a:spcBef>
                <a:spcPct val="0"/>
              </a:spcBef>
            </a:pPr>
            <a:r>
              <a:rPr lang="en-US" b="true" sz="2499">
                <a:solidFill>
                  <a:srgbClr val="1C2011"/>
                </a:solidFill>
                <a:latin typeface="Binate Bold"/>
                <a:ea typeface="Binate Bold"/>
                <a:cs typeface="Binate Bold"/>
                <a:sym typeface="Binate Bold"/>
              </a:rPr>
              <a:t>Hold on to the truth.</a:t>
            </a:r>
          </a:p>
        </p:txBody>
      </p:sp>
      <p:sp>
        <p:nvSpPr>
          <p:cNvPr name="Freeform 16" id="16"/>
          <p:cNvSpPr/>
          <p:nvPr/>
        </p:nvSpPr>
        <p:spPr>
          <a:xfrm flipH="false" flipV="false" rot="0">
            <a:off x="-1016018" y="8039846"/>
            <a:ext cx="3772452" cy="3874149"/>
          </a:xfrm>
          <a:custGeom>
            <a:avLst/>
            <a:gdLst/>
            <a:ahLst/>
            <a:cxnLst/>
            <a:rect r="r" b="b" t="t" l="l"/>
            <a:pathLst>
              <a:path h="3874149" w="3772452">
                <a:moveTo>
                  <a:pt x="0" y="0"/>
                </a:moveTo>
                <a:lnTo>
                  <a:pt x="3772452" y="0"/>
                </a:lnTo>
                <a:lnTo>
                  <a:pt x="3772452" y="3874149"/>
                </a:lnTo>
                <a:lnTo>
                  <a:pt x="0" y="38741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5110846" y="8237389"/>
            <a:ext cx="3205551" cy="4077013"/>
          </a:xfrm>
          <a:custGeom>
            <a:avLst/>
            <a:gdLst/>
            <a:ahLst/>
            <a:cxnLst/>
            <a:rect r="r" b="b" t="t" l="l"/>
            <a:pathLst>
              <a:path h="4077013" w="3205551">
                <a:moveTo>
                  <a:pt x="0" y="0"/>
                </a:moveTo>
                <a:lnTo>
                  <a:pt x="3205551" y="0"/>
                </a:lnTo>
                <a:lnTo>
                  <a:pt x="3205551" y="4077013"/>
                </a:lnTo>
                <a:lnTo>
                  <a:pt x="0" y="40770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3413659" y="8039846"/>
            <a:ext cx="1039961" cy="1439393"/>
          </a:xfrm>
          <a:custGeom>
            <a:avLst/>
            <a:gdLst/>
            <a:ahLst/>
            <a:cxnLst/>
            <a:rect r="r" b="b" t="t" l="l"/>
            <a:pathLst>
              <a:path h="1439393" w="1039961">
                <a:moveTo>
                  <a:pt x="0" y="0"/>
                </a:moveTo>
                <a:lnTo>
                  <a:pt x="1039962" y="0"/>
                </a:lnTo>
                <a:lnTo>
                  <a:pt x="1039962" y="1439393"/>
                </a:lnTo>
                <a:lnTo>
                  <a:pt x="0" y="14393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9" id="19"/>
          <p:cNvSpPr txBox="true"/>
          <p:nvPr/>
        </p:nvSpPr>
        <p:spPr>
          <a:xfrm rot="0">
            <a:off x="517117" y="2658234"/>
            <a:ext cx="8626883" cy="4635161"/>
          </a:xfrm>
          <a:prstGeom prst="rect">
            <a:avLst/>
          </a:prstGeom>
        </p:spPr>
        <p:txBody>
          <a:bodyPr anchor="t" rtlCol="false" tIns="0" lIns="0" bIns="0" rIns="0">
            <a:spAutoFit/>
          </a:bodyPr>
          <a:lstStyle/>
          <a:p>
            <a:pPr algn="l">
              <a:lnSpc>
                <a:spcPts val="3347"/>
              </a:lnSpc>
            </a:pPr>
            <a:r>
              <a:rPr lang="en-US" sz="2837" b="true">
                <a:solidFill>
                  <a:srgbClr val="1C2011"/>
                </a:solidFill>
                <a:latin typeface="Binate Bold"/>
                <a:ea typeface="Binate Bold"/>
                <a:cs typeface="Binate Bold"/>
                <a:sym typeface="Binate Bold"/>
              </a:rPr>
              <a:t>It’s easy to trust God when life is going well, but the real test of faith comes when things get difficult or uncertain. Instead of letting fear take over, we can pray and ask God for wisdom. We can also read His Word and seek encouragement from people who remind us of His promises.</a:t>
            </a:r>
          </a:p>
          <a:p>
            <a:pPr algn="l">
              <a:lnSpc>
                <a:spcPts val="3347"/>
              </a:lnSpc>
            </a:pPr>
          </a:p>
          <a:p>
            <a:pPr algn="l">
              <a:lnSpc>
                <a:spcPts val="3347"/>
              </a:lnSpc>
              <a:spcBef>
                <a:spcPct val="0"/>
              </a:spcBef>
            </a:pPr>
            <a:r>
              <a:rPr lang="en-US" b="true" sz="2837">
                <a:solidFill>
                  <a:srgbClr val="1C2011"/>
                </a:solidFill>
                <a:latin typeface="Binate Bold"/>
                <a:ea typeface="Binate Bold"/>
                <a:cs typeface="Binate Bold"/>
                <a:sym typeface="Binate Bold"/>
              </a:rPr>
              <a:t>Even when things don’t make sense, we can hold on to the truth that God loves us and is always working for our good.</a:t>
            </a:r>
          </a:p>
        </p:txBody>
      </p:sp>
      <p:sp>
        <p:nvSpPr>
          <p:cNvPr name="Freeform 20" id="20"/>
          <p:cNvSpPr/>
          <p:nvPr/>
        </p:nvSpPr>
        <p:spPr>
          <a:xfrm flipH="false" flipV="false" rot="0">
            <a:off x="9996820" y="1092776"/>
            <a:ext cx="836454" cy="1157722"/>
          </a:xfrm>
          <a:custGeom>
            <a:avLst/>
            <a:gdLst/>
            <a:ahLst/>
            <a:cxnLst/>
            <a:rect r="r" b="b" t="t" l="l"/>
            <a:pathLst>
              <a:path h="1157722" w="836454">
                <a:moveTo>
                  <a:pt x="0" y="0"/>
                </a:moveTo>
                <a:lnTo>
                  <a:pt x="836454" y="0"/>
                </a:lnTo>
                <a:lnTo>
                  <a:pt x="836454" y="1157722"/>
                </a:lnTo>
                <a:lnTo>
                  <a:pt x="0" y="115772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0">
            <a:off x="14638170" y="-392107"/>
            <a:ext cx="4070552" cy="4256786"/>
          </a:xfrm>
          <a:custGeom>
            <a:avLst/>
            <a:gdLst/>
            <a:ahLst/>
            <a:cxnLst/>
            <a:rect r="r" b="b" t="t" l="l"/>
            <a:pathLst>
              <a:path h="4256786" w="4070552">
                <a:moveTo>
                  <a:pt x="0" y="0"/>
                </a:moveTo>
                <a:lnTo>
                  <a:pt x="4070552" y="0"/>
                </a:lnTo>
                <a:lnTo>
                  <a:pt x="4070552" y="4256786"/>
                </a:lnTo>
                <a:lnTo>
                  <a:pt x="0" y="42567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11463910" y="6898600"/>
            <a:ext cx="5079534" cy="377825"/>
          </a:xfrm>
          <a:prstGeom prst="rect">
            <a:avLst/>
          </a:prstGeom>
        </p:spPr>
        <p:txBody>
          <a:bodyPr anchor="t" rtlCol="false" tIns="0" lIns="0" bIns="0" rIns="0">
            <a:spAutoFit/>
          </a:bodyPr>
          <a:lstStyle/>
          <a:p>
            <a:pPr algn="ctr">
              <a:lnSpc>
                <a:spcPts val="2949"/>
              </a:lnSpc>
              <a:spcBef>
                <a:spcPct val="0"/>
              </a:spcBef>
            </a:pPr>
            <a:r>
              <a:rPr lang="en-US" b="true" sz="2499">
                <a:solidFill>
                  <a:srgbClr val="000000"/>
                </a:solidFill>
                <a:latin typeface="Binate Bold"/>
                <a:ea typeface="Binate Bold"/>
                <a:cs typeface="Binate Bold"/>
                <a:sym typeface="Binate Bold"/>
              </a:rPr>
              <a:t>Pray and ask God for wisdom.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sp>
        <p:nvSpPr>
          <p:cNvPr name="TextBox 2" id="2"/>
          <p:cNvSpPr txBox="true"/>
          <p:nvPr/>
        </p:nvSpPr>
        <p:spPr>
          <a:xfrm rot="0">
            <a:off x="1028700" y="7808194"/>
            <a:ext cx="7241344" cy="1181100"/>
          </a:xfrm>
          <a:prstGeom prst="rect">
            <a:avLst/>
          </a:prstGeom>
        </p:spPr>
        <p:txBody>
          <a:bodyPr anchor="t" rtlCol="false" tIns="0" lIns="0" bIns="0" rIns="0">
            <a:spAutoFit/>
          </a:bodyPr>
          <a:lstStyle/>
          <a:p>
            <a:pPr algn="l">
              <a:lnSpc>
                <a:spcPts val="8924"/>
              </a:lnSpc>
            </a:pPr>
            <a:r>
              <a:rPr lang="en-US" sz="8499">
                <a:solidFill>
                  <a:srgbClr val="1C2011"/>
                </a:solidFill>
                <a:latin typeface="Lilita One"/>
                <a:ea typeface="Lilita One"/>
                <a:cs typeface="Lilita One"/>
                <a:sym typeface="Lilita One"/>
              </a:rPr>
              <a:t>TURN TO GOD</a:t>
            </a:r>
          </a:p>
        </p:txBody>
      </p:sp>
      <p:grpSp>
        <p:nvGrpSpPr>
          <p:cNvPr name="Group 3" id="3"/>
          <p:cNvGrpSpPr/>
          <p:nvPr/>
        </p:nvGrpSpPr>
        <p:grpSpPr>
          <a:xfrm rot="0">
            <a:off x="8673597" y="998222"/>
            <a:ext cx="8585703" cy="1012867"/>
            <a:chOff x="0" y="0"/>
            <a:chExt cx="3444904" cy="406400"/>
          </a:xfrm>
        </p:grpSpPr>
        <p:sp>
          <p:nvSpPr>
            <p:cNvPr name="Freeform 4" id="4"/>
            <p:cNvSpPr/>
            <p:nvPr/>
          </p:nvSpPr>
          <p:spPr>
            <a:xfrm flipH="false" flipV="false" rot="0">
              <a:off x="0" y="0"/>
              <a:ext cx="3444904" cy="406400"/>
            </a:xfrm>
            <a:custGeom>
              <a:avLst/>
              <a:gdLst/>
              <a:ahLst/>
              <a:cxnLst/>
              <a:rect r="r" b="b" t="t" l="l"/>
              <a:pathLst>
                <a:path h="406400" w="3444904">
                  <a:moveTo>
                    <a:pt x="3241704" y="0"/>
                  </a:moveTo>
                  <a:cubicBezTo>
                    <a:pt x="3353928" y="0"/>
                    <a:pt x="3444904" y="90976"/>
                    <a:pt x="3444904" y="203200"/>
                  </a:cubicBezTo>
                  <a:cubicBezTo>
                    <a:pt x="3444904" y="315424"/>
                    <a:pt x="3353928" y="406400"/>
                    <a:pt x="3241704" y="406400"/>
                  </a:cubicBezTo>
                  <a:lnTo>
                    <a:pt x="203200" y="406400"/>
                  </a:lnTo>
                  <a:cubicBezTo>
                    <a:pt x="90976" y="406400"/>
                    <a:pt x="0" y="315424"/>
                    <a:pt x="0" y="203200"/>
                  </a:cubicBezTo>
                  <a:cubicBezTo>
                    <a:pt x="0" y="90976"/>
                    <a:pt x="90976" y="0"/>
                    <a:pt x="203200" y="0"/>
                  </a:cubicBezTo>
                  <a:close/>
                </a:path>
              </a:pathLst>
            </a:custGeom>
            <a:solidFill>
              <a:srgbClr val="FF884D"/>
            </a:solidFill>
          </p:spPr>
        </p:sp>
        <p:sp>
          <p:nvSpPr>
            <p:cNvPr name="TextBox 5" id="5"/>
            <p:cNvSpPr txBox="true"/>
            <p:nvPr/>
          </p:nvSpPr>
          <p:spPr>
            <a:xfrm>
              <a:off x="0" y="-9525"/>
              <a:ext cx="3444904" cy="415925"/>
            </a:xfrm>
            <a:prstGeom prst="rect">
              <a:avLst/>
            </a:prstGeom>
          </p:spPr>
          <p:txBody>
            <a:bodyPr anchor="ctr" rtlCol="false" tIns="50800" lIns="50800" bIns="50800" rIns="50800"/>
            <a:lstStyle/>
            <a:p>
              <a:pPr algn="ctr">
                <a:lnSpc>
                  <a:spcPts val="2949"/>
                </a:lnSpc>
              </a:pPr>
            </a:p>
          </p:txBody>
        </p:sp>
      </p:grpSp>
      <p:grpSp>
        <p:nvGrpSpPr>
          <p:cNvPr name="Group 6" id="6"/>
          <p:cNvGrpSpPr/>
          <p:nvPr/>
        </p:nvGrpSpPr>
        <p:grpSpPr>
          <a:xfrm rot="0">
            <a:off x="8673597" y="2503941"/>
            <a:ext cx="8585703" cy="1012867"/>
            <a:chOff x="0" y="0"/>
            <a:chExt cx="3444904" cy="406400"/>
          </a:xfrm>
        </p:grpSpPr>
        <p:sp>
          <p:nvSpPr>
            <p:cNvPr name="Freeform 7" id="7"/>
            <p:cNvSpPr/>
            <p:nvPr/>
          </p:nvSpPr>
          <p:spPr>
            <a:xfrm flipH="false" flipV="false" rot="0">
              <a:off x="0" y="0"/>
              <a:ext cx="3444904" cy="406400"/>
            </a:xfrm>
            <a:custGeom>
              <a:avLst/>
              <a:gdLst/>
              <a:ahLst/>
              <a:cxnLst/>
              <a:rect r="r" b="b" t="t" l="l"/>
              <a:pathLst>
                <a:path h="406400" w="3444904">
                  <a:moveTo>
                    <a:pt x="3241704" y="0"/>
                  </a:moveTo>
                  <a:cubicBezTo>
                    <a:pt x="3353928" y="0"/>
                    <a:pt x="3444904" y="90976"/>
                    <a:pt x="3444904" y="203200"/>
                  </a:cubicBezTo>
                  <a:cubicBezTo>
                    <a:pt x="3444904" y="315424"/>
                    <a:pt x="3353928" y="406400"/>
                    <a:pt x="3241704" y="406400"/>
                  </a:cubicBezTo>
                  <a:lnTo>
                    <a:pt x="203200" y="406400"/>
                  </a:lnTo>
                  <a:cubicBezTo>
                    <a:pt x="90976" y="406400"/>
                    <a:pt x="0" y="315424"/>
                    <a:pt x="0" y="203200"/>
                  </a:cubicBezTo>
                  <a:cubicBezTo>
                    <a:pt x="0" y="90976"/>
                    <a:pt x="90976" y="0"/>
                    <a:pt x="203200" y="0"/>
                  </a:cubicBezTo>
                  <a:close/>
                </a:path>
              </a:pathLst>
            </a:custGeom>
            <a:solidFill>
              <a:srgbClr val="FFEAC6"/>
            </a:solidFill>
          </p:spPr>
        </p:sp>
        <p:sp>
          <p:nvSpPr>
            <p:cNvPr name="TextBox 8" id="8"/>
            <p:cNvSpPr txBox="true"/>
            <p:nvPr/>
          </p:nvSpPr>
          <p:spPr>
            <a:xfrm>
              <a:off x="0" y="-9525"/>
              <a:ext cx="3444904" cy="415925"/>
            </a:xfrm>
            <a:prstGeom prst="rect">
              <a:avLst/>
            </a:prstGeom>
          </p:spPr>
          <p:txBody>
            <a:bodyPr anchor="ctr" rtlCol="false" tIns="50800" lIns="50800" bIns="50800" rIns="50800"/>
            <a:lstStyle/>
            <a:p>
              <a:pPr algn="ctr">
                <a:lnSpc>
                  <a:spcPts val="2949"/>
                </a:lnSpc>
              </a:pPr>
            </a:p>
          </p:txBody>
        </p:sp>
      </p:grpSp>
      <p:grpSp>
        <p:nvGrpSpPr>
          <p:cNvPr name="Group 9" id="9"/>
          <p:cNvGrpSpPr/>
          <p:nvPr/>
        </p:nvGrpSpPr>
        <p:grpSpPr>
          <a:xfrm rot="0">
            <a:off x="8673597" y="4009661"/>
            <a:ext cx="8585703" cy="1012867"/>
            <a:chOff x="0" y="0"/>
            <a:chExt cx="3444904" cy="406400"/>
          </a:xfrm>
        </p:grpSpPr>
        <p:sp>
          <p:nvSpPr>
            <p:cNvPr name="Freeform 10" id="10"/>
            <p:cNvSpPr/>
            <p:nvPr/>
          </p:nvSpPr>
          <p:spPr>
            <a:xfrm flipH="false" flipV="false" rot="0">
              <a:off x="0" y="0"/>
              <a:ext cx="3444904" cy="406400"/>
            </a:xfrm>
            <a:custGeom>
              <a:avLst/>
              <a:gdLst/>
              <a:ahLst/>
              <a:cxnLst/>
              <a:rect r="r" b="b" t="t" l="l"/>
              <a:pathLst>
                <a:path h="406400" w="3444904">
                  <a:moveTo>
                    <a:pt x="3241704" y="0"/>
                  </a:moveTo>
                  <a:cubicBezTo>
                    <a:pt x="3353928" y="0"/>
                    <a:pt x="3444904" y="90976"/>
                    <a:pt x="3444904" y="203200"/>
                  </a:cubicBezTo>
                  <a:cubicBezTo>
                    <a:pt x="3444904" y="315424"/>
                    <a:pt x="3353928" y="406400"/>
                    <a:pt x="3241704" y="406400"/>
                  </a:cubicBezTo>
                  <a:lnTo>
                    <a:pt x="203200" y="406400"/>
                  </a:lnTo>
                  <a:cubicBezTo>
                    <a:pt x="90976" y="406400"/>
                    <a:pt x="0" y="315424"/>
                    <a:pt x="0" y="203200"/>
                  </a:cubicBezTo>
                  <a:cubicBezTo>
                    <a:pt x="0" y="90976"/>
                    <a:pt x="90976" y="0"/>
                    <a:pt x="203200" y="0"/>
                  </a:cubicBezTo>
                  <a:close/>
                </a:path>
              </a:pathLst>
            </a:custGeom>
            <a:solidFill>
              <a:srgbClr val="FF884D"/>
            </a:solidFill>
          </p:spPr>
        </p:sp>
        <p:sp>
          <p:nvSpPr>
            <p:cNvPr name="TextBox 11" id="11"/>
            <p:cNvSpPr txBox="true"/>
            <p:nvPr/>
          </p:nvSpPr>
          <p:spPr>
            <a:xfrm>
              <a:off x="0" y="-9525"/>
              <a:ext cx="3444904" cy="415925"/>
            </a:xfrm>
            <a:prstGeom prst="rect">
              <a:avLst/>
            </a:prstGeom>
          </p:spPr>
          <p:txBody>
            <a:bodyPr anchor="ctr" rtlCol="false" tIns="50800" lIns="50800" bIns="50800" rIns="50800"/>
            <a:lstStyle/>
            <a:p>
              <a:pPr algn="ctr">
                <a:lnSpc>
                  <a:spcPts val="2949"/>
                </a:lnSpc>
              </a:pPr>
            </a:p>
          </p:txBody>
        </p:sp>
      </p:grpSp>
      <p:sp>
        <p:nvSpPr>
          <p:cNvPr name="Freeform 12" id="12"/>
          <p:cNvSpPr/>
          <p:nvPr/>
        </p:nvSpPr>
        <p:spPr>
          <a:xfrm flipH="false" flipV="false" rot="0">
            <a:off x="8673597" y="5517828"/>
            <a:ext cx="6583680" cy="6172200"/>
          </a:xfrm>
          <a:custGeom>
            <a:avLst/>
            <a:gdLst/>
            <a:ahLst/>
            <a:cxnLst/>
            <a:rect r="r" b="b" t="t" l="l"/>
            <a:pathLst>
              <a:path h="6172200" w="6583680">
                <a:moveTo>
                  <a:pt x="0" y="0"/>
                </a:moveTo>
                <a:lnTo>
                  <a:pt x="6583680" y="0"/>
                </a:lnTo>
                <a:lnTo>
                  <a:pt x="6583680" y="6172200"/>
                </a:lnTo>
                <a:lnTo>
                  <a:pt x="0" y="6172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7720129" y="7703419"/>
            <a:ext cx="1099828" cy="1522254"/>
          </a:xfrm>
          <a:custGeom>
            <a:avLst/>
            <a:gdLst/>
            <a:ahLst/>
            <a:cxnLst/>
            <a:rect r="r" b="b" t="t" l="l"/>
            <a:pathLst>
              <a:path h="1522254" w="1099828">
                <a:moveTo>
                  <a:pt x="0" y="0"/>
                </a:moveTo>
                <a:lnTo>
                  <a:pt x="1099829" y="0"/>
                </a:lnTo>
                <a:lnTo>
                  <a:pt x="1099829" y="1522254"/>
                </a:lnTo>
                <a:lnTo>
                  <a:pt x="0" y="15222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4054554" y="5410769"/>
            <a:ext cx="5219258" cy="5597059"/>
          </a:xfrm>
          <a:custGeom>
            <a:avLst/>
            <a:gdLst/>
            <a:ahLst/>
            <a:cxnLst/>
            <a:rect r="r" b="b" t="t" l="l"/>
            <a:pathLst>
              <a:path h="5597059" w="5219258">
                <a:moveTo>
                  <a:pt x="0" y="0"/>
                </a:moveTo>
                <a:lnTo>
                  <a:pt x="5219257" y="0"/>
                </a:lnTo>
                <a:lnTo>
                  <a:pt x="5219257" y="5597060"/>
                </a:lnTo>
                <a:lnTo>
                  <a:pt x="0" y="55970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210900" y="1130005"/>
            <a:ext cx="9480944" cy="5404138"/>
          </a:xfrm>
          <a:custGeom>
            <a:avLst/>
            <a:gdLst/>
            <a:ahLst/>
            <a:cxnLst/>
            <a:rect r="r" b="b" t="t" l="l"/>
            <a:pathLst>
              <a:path h="5404138" w="9480944">
                <a:moveTo>
                  <a:pt x="0" y="0"/>
                </a:moveTo>
                <a:lnTo>
                  <a:pt x="9480944" y="0"/>
                </a:lnTo>
                <a:lnTo>
                  <a:pt x="9480944" y="5404138"/>
                </a:lnTo>
                <a:lnTo>
                  <a:pt x="0" y="5404138"/>
                </a:lnTo>
                <a:lnTo>
                  <a:pt x="0" y="0"/>
                </a:lnTo>
                <a:close/>
              </a:path>
            </a:pathLst>
          </a:custGeom>
          <a:blipFill>
            <a:blip r:embed="rId8"/>
            <a:stretch>
              <a:fillRect l="0" t="0" r="0" b="0"/>
            </a:stretch>
          </a:blipFill>
        </p:spPr>
      </p:sp>
      <p:sp>
        <p:nvSpPr>
          <p:cNvPr name="TextBox 16" id="16"/>
          <p:cNvSpPr txBox="true"/>
          <p:nvPr/>
        </p:nvSpPr>
        <p:spPr>
          <a:xfrm rot="0">
            <a:off x="8981288" y="1130005"/>
            <a:ext cx="8534901" cy="749300"/>
          </a:xfrm>
          <a:prstGeom prst="rect">
            <a:avLst/>
          </a:prstGeom>
        </p:spPr>
        <p:txBody>
          <a:bodyPr anchor="t" rtlCol="false" tIns="0" lIns="0" bIns="0" rIns="0">
            <a:spAutoFit/>
          </a:bodyPr>
          <a:lstStyle/>
          <a:p>
            <a:pPr algn="l">
              <a:lnSpc>
                <a:spcPts val="2949"/>
              </a:lnSpc>
              <a:spcBef>
                <a:spcPct val="0"/>
              </a:spcBef>
            </a:pPr>
            <a:r>
              <a:rPr lang="en-US" b="true" sz="2499">
                <a:solidFill>
                  <a:srgbClr val="1C2011"/>
                </a:solidFill>
                <a:latin typeface="Binate Bold"/>
                <a:ea typeface="Binate Bold"/>
                <a:cs typeface="Binate Bold"/>
                <a:sym typeface="Binate Bold"/>
              </a:rPr>
              <a:t>Trusting God means relying on Him instead of worrying about things we can’t control.</a:t>
            </a:r>
          </a:p>
        </p:txBody>
      </p:sp>
      <p:sp>
        <p:nvSpPr>
          <p:cNvPr name="TextBox 17" id="17"/>
          <p:cNvSpPr txBox="true"/>
          <p:nvPr/>
        </p:nvSpPr>
        <p:spPr>
          <a:xfrm rot="0">
            <a:off x="8981288" y="2635725"/>
            <a:ext cx="8534901" cy="749300"/>
          </a:xfrm>
          <a:prstGeom prst="rect">
            <a:avLst/>
          </a:prstGeom>
        </p:spPr>
        <p:txBody>
          <a:bodyPr anchor="t" rtlCol="false" tIns="0" lIns="0" bIns="0" rIns="0">
            <a:spAutoFit/>
          </a:bodyPr>
          <a:lstStyle/>
          <a:p>
            <a:pPr algn="l">
              <a:lnSpc>
                <a:spcPts val="2949"/>
              </a:lnSpc>
              <a:spcBef>
                <a:spcPct val="0"/>
              </a:spcBef>
            </a:pPr>
            <a:r>
              <a:rPr lang="en-US" b="true" sz="2499">
                <a:solidFill>
                  <a:srgbClr val="1C2011"/>
                </a:solidFill>
                <a:latin typeface="Binate Bold"/>
                <a:ea typeface="Binate Bold"/>
                <a:cs typeface="Binate Bold"/>
                <a:sym typeface="Binate Bold"/>
              </a:rPr>
              <a:t>God’s plan is always better than ours, even when we don’t understand it right away.</a:t>
            </a:r>
          </a:p>
        </p:txBody>
      </p:sp>
      <p:sp>
        <p:nvSpPr>
          <p:cNvPr name="TextBox 18" id="18"/>
          <p:cNvSpPr txBox="true"/>
          <p:nvPr/>
        </p:nvSpPr>
        <p:spPr>
          <a:xfrm rot="0">
            <a:off x="8981288" y="4141445"/>
            <a:ext cx="8534901" cy="749300"/>
          </a:xfrm>
          <a:prstGeom prst="rect">
            <a:avLst/>
          </a:prstGeom>
        </p:spPr>
        <p:txBody>
          <a:bodyPr anchor="t" rtlCol="false" tIns="0" lIns="0" bIns="0" rIns="0">
            <a:spAutoFit/>
          </a:bodyPr>
          <a:lstStyle/>
          <a:p>
            <a:pPr algn="l">
              <a:lnSpc>
                <a:spcPts val="2949"/>
              </a:lnSpc>
              <a:spcBef>
                <a:spcPct val="0"/>
              </a:spcBef>
            </a:pPr>
            <a:r>
              <a:rPr lang="en-US" b="true" sz="2499">
                <a:solidFill>
                  <a:srgbClr val="1C2011"/>
                </a:solidFill>
                <a:latin typeface="Binate Bold"/>
                <a:ea typeface="Binate Bold"/>
                <a:cs typeface="Binate Bold"/>
                <a:sym typeface="Binate Bold"/>
              </a:rPr>
              <a:t> ​​When we follow God’s guidance, He will lead us in the right direction.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Freeform 2" id="2"/>
          <p:cNvSpPr/>
          <p:nvPr/>
        </p:nvSpPr>
        <p:spPr>
          <a:xfrm flipH="false" flipV="false" rot="0">
            <a:off x="8975610" y="2512729"/>
            <a:ext cx="12197767" cy="7774271"/>
          </a:xfrm>
          <a:custGeom>
            <a:avLst/>
            <a:gdLst/>
            <a:ahLst/>
            <a:cxnLst/>
            <a:rect r="r" b="b" t="t" l="l"/>
            <a:pathLst>
              <a:path h="7774271" w="12197767">
                <a:moveTo>
                  <a:pt x="0" y="0"/>
                </a:moveTo>
                <a:lnTo>
                  <a:pt x="12197768" y="0"/>
                </a:lnTo>
                <a:lnTo>
                  <a:pt x="12197768" y="7774271"/>
                </a:lnTo>
                <a:lnTo>
                  <a:pt x="0" y="7774271"/>
                </a:lnTo>
                <a:lnTo>
                  <a:pt x="0" y="0"/>
                </a:lnTo>
                <a:close/>
              </a:path>
            </a:pathLst>
          </a:custGeom>
          <a:blipFill>
            <a:blip r:embed="rId2">
              <a:extLst>
                <a:ext uri="{96DAC541-7B7A-43D3-8B79-37D633B846F1}">
                  <asvg:svgBlip xmlns:asvg="http://schemas.microsoft.com/office/drawing/2016/SVG/main" r:embed="rId3"/>
                </a:ext>
              </a:extLst>
            </a:blip>
            <a:stretch>
              <a:fillRect l="0" t="0" r="-48522" b="-13602"/>
            </a:stretch>
          </a:blipFill>
        </p:spPr>
      </p:sp>
      <p:sp>
        <p:nvSpPr>
          <p:cNvPr name="TextBox 3" id="3"/>
          <p:cNvSpPr txBox="true"/>
          <p:nvPr/>
        </p:nvSpPr>
        <p:spPr>
          <a:xfrm rot="0">
            <a:off x="3460920" y="2766808"/>
            <a:ext cx="11343602" cy="6303895"/>
          </a:xfrm>
          <a:prstGeom prst="rect">
            <a:avLst/>
          </a:prstGeom>
        </p:spPr>
        <p:txBody>
          <a:bodyPr anchor="t" rtlCol="false" tIns="0" lIns="0" bIns="0" rIns="0">
            <a:spAutoFit/>
          </a:bodyPr>
          <a:lstStyle/>
          <a:p>
            <a:pPr algn="l">
              <a:lnSpc>
                <a:spcPts val="5568"/>
              </a:lnSpc>
            </a:pPr>
            <a:r>
              <a:rPr lang="en-US" sz="4719" b="true">
                <a:solidFill>
                  <a:srgbClr val="1C2011"/>
                </a:solidFill>
                <a:latin typeface="Binate Bold"/>
                <a:ea typeface="Binate Bold"/>
                <a:cs typeface="Binate Bold"/>
                <a:sym typeface="Binate Bold"/>
              </a:rPr>
              <a:t>1. ​What is a situation where you have struggled to trust God?</a:t>
            </a:r>
          </a:p>
          <a:p>
            <a:pPr algn="l">
              <a:lnSpc>
                <a:spcPts val="5568"/>
              </a:lnSpc>
            </a:pPr>
          </a:p>
          <a:p>
            <a:pPr algn="l">
              <a:lnSpc>
                <a:spcPts val="5568"/>
              </a:lnSpc>
            </a:pPr>
            <a:r>
              <a:rPr lang="en-US" sz="4719" b="true">
                <a:solidFill>
                  <a:srgbClr val="1C2011"/>
                </a:solidFill>
                <a:latin typeface="Binate Bold"/>
                <a:ea typeface="Binate Bold"/>
                <a:cs typeface="Binate Bold"/>
                <a:sym typeface="Binate Bold"/>
              </a:rPr>
              <a:t>​2. ​How can Proverbs 3:5-6 help you rely on God more in difficult times?</a:t>
            </a:r>
          </a:p>
          <a:p>
            <a:pPr algn="l">
              <a:lnSpc>
                <a:spcPts val="5568"/>
              </a:lnSpc>
            </a:pPr>
          </a:p>
          <a:p>
            <a:pPr algn="l">
              <a:lnSpc>
                <a:spcPts val="5568"/>
              </a:lnSpc>
              <a:spcBef>
                <a:spcPct val="0"/>
              </a:spcBef>
            </a:pPr>
            <a:r>
              <a:rPr lang="en-US" b="true" sz="4719">
                <a:solidFill>
                  <a:srgbClr val="1C2011"/>
                </a:solidFill>
                <a:latin typeface="Binate Bold"/>
                <a:ea typeface="Binate Bold"/>
                <a:cs typeface="Binate Bold"/>
                <a:sym typeface="Binate Bold"/>
              </a:rPr>
              <a:t>​3. ​What are some ways you can remind yourself to trust God every day?</a:t>
            </a:r>
          </a:p>
        </p:txBody>
      </p:sp>
      <p:sp>
        <p:nvSpPr>
          <p:cNvPr name="Freeform 4" id="4"/>
          <p:cNvSpPr/>
          <p:nvPr/>
        </p:nvSpPr>
        <p:spPr>
          <a:xfrm flipH="false" flipV="false" rot="0">
            <a:off x="14034533" y="1793033"/>
            <a:ext cx="1039961" cy="1439393"/>
          </a:xfrm>
          <a:custGeom>
            <a:avLst/>
            <a:gdLst/>
            <a:ahLst/>
            <a:cxnLst/>
            <a:rect r="r" b="b" t="t" l="l"/>
            <a:pathLst>
              <a:path h="1439393" w="1039961">
                <a:moveTo>
                  <a:pt x="0" y="0"/>
                </a:moveTo>
                <a:lnTo>
                  <a:pt x="1039961" y="0"/>
                </a:lnTo>
                <a:lnTo>
                  <a:pt x="1039961" y="1439393"/>
                </a:lnTo>
                <a:lnTo>
                  <a:pt x="0" y="14393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3387772" y="1133475"/>
            <a:ext cx="11512457" cy="1181100"/>
          </a:xfrm>
          <a:prstGeom prst="rect">
            <a:avLst/>
          </a:prstGeom>
        </p:spPr>
        <p:txBody>
          <a:bodyPr anchor="t" rtlCol="false" tIns="0" lIns="0" bIns="0" rIns="0">
            <a:spAutoFit/>
          </a:bodyPr>
          <a:lstStyle/>
          <a:p>
            <a:pPr algn="l">
              <a:lnSpc>
                <a:spcPts val="8924"/>
              </a:lnSpc>
            </a:pPr>
            <a:r>
              <a:rPr lang="en-US" sz="8499">
                <a:solidFill>
                  <a:srgbClr val="F15330"/>
                </a:solidFill>
                <a:latin typeface="Lilita One"/>
                <a:ea typeface="Lilita One"/>
                <a:cs typeface="Lilita One"/>
                <a:sym typeface="Lilita One"/>
              </a:rPr>
              <a:t>REFLECTIVE QUESTIONS</a:t>
            </a:r>
          </a:p>
        </p:txBody>
      </p:sp>
      <p:sp>
        <p:nvSpPr>
          <p:cNvPr name="Freeform 6" id="6"/>
          <p:cNvSpPr/>
          <p:nvPr/>
        </p:nvSpPr>
        <p:spPr>
          <a:xfrm flipH="false" flipV="false" rot="0">
            <a:off x="-760257" y="6898600"/>
            <a:ext cx="3772452" cy="3874149"/>
          </a:xfrm>
          <a:custGeom>
            <a:avLst/>
            <a:gdLst/>
            <a:ahLst/>
            <a:cxnLst/>
            <a:rect r="r" b="b" t="t" l="l"/>
            <a:pathLst>
              <a:path h="3874149" w="3772452">
                <a:moveTo>
                  <a:pt x="0" y="0"/>
                </a:moveTo>
                <a:lnTo>
                  <a:pt x="3772452" y="0"/>
                </a:lnTo>
                <a:lnTo>
                  <a:pt x="3772452" y="3874148"/>
                </a:lnTo>
                <a:lnTo>
                  <a:pt x="0" y="387414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5253247" y="-366869"/>
            <a:ext cx="3205551" cy="4077013"/>
          </a:xfrm>
          <a:custGeom>
            <a:avLst/>
            <a:gdLst/>
            <a:ahLst/>
            <a:cxnLst/>
            <a:rect r="r" b="b" t="t" l="l"/>
            <a:pathLst>
              <a:path h="4077013" w="3205551">
                <a:moveTo>
                  <a:pt x="0" y="0"/>
                </a:moveTo>
                <a:lnTo>
                  <a:pt x="3205552" y="0"/>
                </a:lnTo>
                <a:lnTo>
                  <a:pt x="3205552" y="4077013"/>
                </a:lnTo>
                <a:lnTo>
                  <a:pt x="0" y="40770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2436671" y="6319739"/>
            <a:ext cx="836454" cy="1157722"/>
          </a:xfrm>
          <a:custGeom>
            <a:avLst/>
            <a:gdLst/>
            <a:ahLst/>
            <a:cxnLst/>
            <a:rect r="r" b="b" t="t" l="l"/>
            <a:pathLst>
              <a:path h="1157722" w="836454">
                <a:moveTo>
                  <a:pt x="0" y="0"/>
                </a:moveTo>
                <a:lnTo>
                  <a:pt x="836454" y="0"/>
                </a:lnTo>
                <a:lnTo>
                  <a:pt x="836454" y="1157721"/>
                </a:lnTo>
                <a:lnTo>
                  <a:pt x="0" y="11577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sp>
        <p:nvSpPr>
          <p:cNvPr name="Freeform 2" id="2"/>
          <p:cNvSpPr/>
          <p:nvPr/>
        </p:nvSpPr>
        <p:spPr>
          <a:xfrm flipH="false" flipV="false" rot="0">
            <a:off x="8673597" y="5517828"/>
            <a:ext cx="6583680" cy="6172200"/>
          </a:xfrm>
          <a:custGeom>
            <a:avLst/>
            <a:gdLst/>
            <a:ahLst/>
            <a:cxnLst/>
            <a:rect r="r" b="b" t="t" l="l"/>
            <a:pathLst>
              <a:path h="6172200" w="6583680">
                <a:moveTo>
                  <a:pt x="0" y="0"/>
                </a:moveTo>
                <a:lnTo>
                  <a:pt x="6583680" y="0"/>
                </a:lnTo>
                <a:lnTo>
                  <a:pt x="6583680" y="6172200"/>
                </a:lnTo>
                <a:lnTo>
                  <a:pt x="0" y="6172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573769" y="7842801"/>
            <a:ext cx="1099828" cy="1522254"/>
          </a:xfrm>
          <a:custGeom>
            <a:avLst/>
            <a:gdLst/>
            <a:ahLst/>
            <a:cxnLst/>
            <a:rect r="r" b="b" t="t" l="l"/>
            <a:pathLst>
              <a:path h="1522254" w="1099828">
                <a:moveTo>
                  <a:pt x="0" y="0"/>
                </a:moveTo>
                <a:lnTo>
                  <a:pt x="1099828" y="0"/>
                </a:lnTo>
                <a:lnTo>
                  <a:pt x="1099828" y="1522254"/>
                </a:lnTo>
                <a:lnTo>
                  <a:pt x="0" y="15222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054554" y="5410769"/>
            <a:ext cx="5219258" cy="5597059"/>
          </a:xfrm>
          <a:custGeom>
            <a:avLst/>
            <a:gdLst/>
            <a:ahLst/>
            <a:cxnLst/>
            <a:rect r="r" b="b" t="t" l="l"/>
            <a:pathLst>
              <a:path h="5597059" w="5219258">
                <a:moveTo>
                  <a:pt x="0" y="0"/>
                </a:moveTo>
                <a:lnTo>
                  <a:pt x="5219257" y="0"/>
                </a:lnTo>
                <a:lnTo>
                  <a:pt x="5219257" y="5597060"/>
                </a:lnTo>
                <a:lnTo>
                  <a:pt x="0" y="55970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5" id="5"/>
          <p:cNvPicPr>
            <a:picLocks noChangeAspect="true"/>
          </p:cNvPicPr>
          <p:nvPr>
            <a:videoFile r:link="rId9"/>
          </p:nvPr>
        </p:nvPicPr>
        <p:blipFill>
          <a:blip r:embed="rId8"/>
          <a:stretch>
            <a:fillRect/>
          </a:stretch>
        </p:blipFill>
        <p:spPr>
          <a:xfrm rot="0">
            <a:off x="1368946" y="773446"/>
            <a:ext cx="15550108" cy="8740107"/>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Freeform 2" id="2"/>
          <p:cNvSpPr/>
          <p:nvPr/>
        </p:nvSpPr>
        <p:spPr>
          <a:xfrm flipH="false" flipV="false" rot="1674470">
            <a:off x="5027256" y="-1391602"/>
            <a:ext cx="7087537" cy="5147324"/>
          </a:xfrm>
          <a:custGeom>
            <a:avLst/>
            <a:gdLst/>
            <a:ahLst/>
            <a:cxnLst/>
            <a:rect r="r" b="b" t="t" l="l"/>
            <a:pathLst>
              <a:path h="5147324" w="7087537">
                <a:moveTo>
                  <a:pt x="0" y="0"/>
                </a:moveTo>
                <a:lnTo>
                  <a:pt x="7087537" y="0"/>
                </a:lnTo>
                <a:lnTo>
                  <a:pt x="7087537" y="5147324"/>
                </a:lnTo>
                <a:lnTo>
                  <a:pt x="0" y="51473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554026">
            <a:off x="-109582" y="-1225077"/>
            <a:ext cx="3398804" cy="5110984"/>
          </a:xfrm>
          <a:custGeom>
            <a:avLst/>
            <a:gdLst/>
            <a:ahLst/>
            <a:cxnLst/>
            <a:rect r="r" b="b" t="t" l="l"/>
            <a:pathLst>
              <a:path h="5110984" w="3398804">
                <a:moveTo>
                  <a:pt x="0" y="0"/>
                </a:moveTo>
                <a:lnTo>
                  <a:pt x="3398804" y="0"/>
                </a:lnTo>
                <a:lnTo>
                  <a:pt x="3398804" y="5110984"/>
                </a:lnTo>
                <a:lnTo>
                  <a:pt x="0" y="51109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853742" y="3683536"/>
            <a:ext cx="8580516" cy="2042663"/>
          </a:xfrm>
          <a:prstGeom prst="rect">
            <a:avLst/>
          </a:prstGeom>
        </p:spPr>
        <p:txBody>
          <a:bodyPr anchor="t" rtlCol="false" tIns="0" lIns="0" bIns="0" rIns="0">
            <a:spAutoFit/>
          </a:bodyPr>
          <a:lstStyle/>
          <a:p>
            <a:pPr algn="ctr">
              <a:lnSpc>
                <a:spcPts val="15462"/>
              </a:lnSpc>
            </a:pPr>
            <a:r>
              <a:rPr lang="en-US" sz="14726" spc="353" u="sng">
                <a:solidFill>
                  <a:srgbClr val="F15330"/>
                </a:solidFill>
                <a:latin typeface="Lilita One"/>
                <a:ea typeface="Lilita One"/>
                <a:cs typeface="Lilita One"/>
                <a:sym typeface="Lilita One"/>
                <a:hlinkClick r:id="rId6" tooltip="https://wordwall.net/resource/78733974/proverbs-35-6"/>
              </a:rPr>
              <a:t>ACTIVITY </a:t>
            </a:r>
          </a:p>
        </p:txBody>
      </p:sp>
      <p:sp>
        <p:nvSpPr>
          <p:cNvPr name="Freeform 5" id="5"/>
          <p:cNvSpPr/>
          <p:nvPr/>
        </p:nvSpPr>
        <p:spPr>
          <a:xfrm flipH="false" flipV="false" rot="1649977">
            <a:off x="8782975" y="5858969"/>
            <a:ext cx="3377623" cy="5469835"/>
          </a:xfrm>
          <a:custGeom>
            <a:avLst/>
            <a:gdLst/>
            <a:ahLst/>
            <a:cxnLst/>
            <a:rect r="r" b="b" t="t" l="l"/>
            <a:pathLst>
              <a:path h="5469835" w="3377623">
                <a:moveTo>
                  <a:pt x="0" y="0"/>
                </a:moveTo>
                <a:lnTo>
                  <a:pt x="3377623" y="0"/>
                </a:lnTo>
                <a:lnTo>
                  <a:pt x="3377623" y="5469835"/>
                </a:lnTo>
                <a:lnTo>
                  <a:pt x="0" y="54698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4808857" y="4189522"/>
            <a:ext cx="2804147" cy="3068834"/>
          </a:xfrm>
          <a:custGeom>
            <a:avLst/>
            <a:gdLst/>
            <a:ahLst/>
            <a:cxnLst/>
            <a:rect r="r" b="b" t="t" l="l"/>
            <a:pathLst>
              <a:path h="3068834" w="2804147">
                <a:moveTo>
                  <a:pt x="0" y="0"/>
                </a:moveTo>
                <a:lnTo>
                  <a:pt x="2804147" y="0"/>
                </a:lnTo>
                <a:lnTo>
                  <a:pt x="2804147" y="3068834"/>
                </a:lnTo>
                <a:lnTo>
                  <a:pt x="0" y="30688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sp>
        <p:nvSpPr>
          <p:cNvPr name="Freeform 2" id="2"/>
          <p:cNvSpPr/>
          <p:nvPr/>
        </p:nvSpPr>
        <p:spPr>
          <a:xfrm flipH="false" flipV="false" rot="9924105">
            <a:off x="15864397" y="7393112"/>
            <a:ext cx="3216220" cy="3208180"/>
          </a:xfrm>
          <a:custGeom>
            <a:avLst/>
            <a:gdLst/>
            <a:ahLst/>
            <a:cxnLst/>
            <a:rect r="r" b="b" t="t" l="l"/>
            <a:pathLst>
              <a:path h="3208180" w="3216220">
                <a:moveTo>
                  <a:pt x="0" y="0"/>
                </a:moveTo>
                <a:lnTo>
                  <a:pt x="3216220" y="0"/>
                </a:lnTo>
                <a:lnTo>
                  <a:pt x="3216220" y="3208179"/>
                </a:lnTo>
                <a:lnTo>
                  <a:pt x="0" y="32081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395922">
            <a:off x="-4103707" y="6154135"/>
            <a:ext cx="6169147" cy="6960956"/>
          </a:xfrm>
          <a:custGeom>
            <a:avLst/>
            <a:gdLst/>
            <a:ahLst/>
            <a:cxnLst/>
            <a:rect r="r" b="b" t="t" l="l"/>
            <a:pathLst>
              <a:path h="6960956" w="6169147">
                <a:moveTo>
                  <a:pt x="0" y="0"/>
                </a:moveTo>
                <a:lnTo>
                  <a:pt x="6169147" y="0"/>
                </a:lnTo>
                <a:lnTo>
                  <a:pt x="6169147" y="6960956"/>
                </a:lnTo>
                <a:lnTo>
                  <a:pt x="0" y="69609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990057">
            <a:off x="13899942" y="-1411685"/>
            <a:ext cx="5204617" cy="5344921"/>
          </a:xfrm>
          <a:custGeom>
            <a:avLst/>
            <a:gdLst/>
            <a:ahLst/>
            <a:cxnLst/>
            <a:rect r="r" b="b" t="t" l="l"/>
            <a:pathLst>
              <a:path h="5344921" w="5204617">
                <a:moveTo>
                  <a:pt x="0" y="0"/>
                </a:moveTo>
                <a:lnTo>
                  <a:pt x="5204617" y="0"/>
                </a:lnTo>
                <a:lnTo>
                  <a:pt x="5204617" y="5344920"/>
                </a:lnTo>
                <a:lnTo>
                  <a:pt x="0" y="53449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9035454">
            <a:off x="6502666" y="-884406"/>
            <a:ext cx="5185090" cy="3292532"/>
          </a:xfrm>
          <a:custGeom>
            <a:avLst/>
            <a:gdLst/>
            <a:ahLst/>
            <a:cxnLst/>
            <a:rect r="r" b="b" t="t" l="l"/>
            <a:pathLst>
              <a:path h="3292532" w="5185090">
                <a:moveTo>
                  <a:pt x="0" y="0"/>
                </a:moveTo>
                <a:lnTo>
                  <a:pt x="5185090" y="0"/>
                </a:lnTo>
                <a:lnTo>
                  <a:pt x="5185090" y="3292532"/>
                </a:lnTo>
                <a:lnTo>
                  <a:pt x="0" y="32925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6212425" y="1047750"/>
            <a:ext cx="5863151" cy="1587529"/>
          </a:xfrm>
          <a:prstGeom prst="rect">
            <a:avLst/>
          </a:prstGeom>
        </p:spPr>
        <p:txBody>
          <a:bodyPr anchor="t" rtlCol="false" tIns="0" lIns="0" bIns="0" rIns="0">
            <a:spAutoFit/>
          </a:bodyPr>
          <a:lstStyle/>
          <a:p>
            <a:pPr algn="ctr">
              <a:lnSpc>
                <a:spcPts val="12527"/>
              </a:lnSpc>
              <a:spcBef>
                <a:spcPct val="0"/>
              </a:spcBef>
            </a:pPr>
            <a:r>
              <a:rPr lang="en-US" b="true" sz="10616">
                <a:solidFill>
                  <a:srgbClr val="1C2011"/>
                </a:solidFill>
                <a:latin typeface="Binate Bold"/>
                <a:ea typeface="Binate Bold"/>
                <a:cs typeface="Binate Bold"/>
                <a:sym typeface="Binate Bold"/>
              </a:rPr>
              <a:t>Prayer</a:t>
            </a:r>
          </a:p>
        </p:txBody>
      </p:sp>
      <p:sp>
        <p:nvSpPr>
          <p:cNvPr name="Freeform 7" id="7"/>
          <p:cNvSpPr/>
          <p:nvPr/>
        </p:nvSpPr>
        <p:spPr>
          <a:xfrm flipH="false" flipV="false" rot="0">
            <a:off x="1028700" y="831564"/>
            <a:ext cx="1446510" cy="1380760"/>
          </a:xfrm>
          <a:custGeom>
            <a:avLst/>
            <a:gdLst/>
            <a:ahLst/>
            <a:cxnLst/>
            <a:rect r="r" b="b" t="t" l="l"/>
            <a:pathLst>
              <a:path h="1380760" w="1446510">
                <a:moveTo>
                  <a:pt x="0" y="0"/>
                </a:moveTo>
                <a:lnTo>
                  <a:pt x="1446510" y="0"/>
                </a:lnTo>
                <a:lnTo>
                  <a:pt x="1446510" y="1380759"/>
                </a:lnTo>
                <a:lnTo>
                  <a:pt x="0" y="138075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3214752" y="3270554"/>
            <a:ext cx="11858495" cy="4991051"/>
          </a:xfrm>
          <a:prstGeom prst="rect">
            <a:avLst/>
          </a:prstGeom>
        </p:spPr>
        <p:txBody>
          <a:bodyPr anchor="t" rtlCol="false" tIns="0" lIns="0" bIns="0" rIns="0">
            <a:spAutoFit/>
          </a:bodyPr>
          <a:lstStyle/>
          <a:p>
            <a:pPr algn="ctr">
              <a:lnSpc>
                <a:spcPts val="5659"/>
              </a:lnSpc>
            </a:pPr>
            <a:r>
              <a:rPr lang="en-US" sz="4795" b="true">
                <a:solidFill>
                  <a:srgbClr val="1C2011"/>
                </a:solidFill>
                <a:latin typeface="Binate Bold"/>
                <a:ea typeface="Binate Bold"/>
                <a:cs typeface="Binate Bold"/>
                <a:sym typeface="Binate Bold"/>
              </a:rPr>
              <a:t>Dear God,</a:t>
            </a:r>
          </a:p>
          <a:p>
            <a:pPr algn="ctr">
              <a:lnSpc>
                <a:spcPts val="5659"/>
              </a:lnSpc>
              <a:spcBef>
                <a:spcPct val="0"/>
              </a:spcBef>
            </a:pPr>
            <a:r>
              <a:rPr lang="en-US" b="true" sz="4795">
                <a:solidFill>
                  <a:srgbClr val="1C2011"/>
                </a:solidFill>
                <a:latin typeface="Binate Bold"/>
                <a:ea typeface="Binate Bold"/>
                <a:cs typeface="Binate Bold"/>
                <a:sym typeface="Binate Bold"/>
              </a:rPr>
              <a:t>Help me to trust You in every situation, even when things seem uncertain. Teach me to lean on Your wisdom instead of my own understanding. Thank You for always being with me. Amen.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DAG9m4ZsGE0</dc:identifier>
  <dcterms:modified xsi:type="dcterms:W3CDTF">2011-08-01T06:04:30Z</dcterms:modified>
  <cp:revision>1</cp:revision>
  <dc:title>Week 2 Teens</dc:title>
</cp:coreProperties>
</file>