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TAN Angleton" charset="1" panose="00000000000000000000"/>
      <p:regular r:id="rId20"/>
    </p:embeddedFont>
    <p:embeddedFont>
      <p:font typeface="Gordita Bold" charset="1" panose="00000000000000000000"/>
      <p:regular r:id="rId21"/>
    </p:embeddedFont>
    <p:embeddedFont>
      <p:font typeface="Gordita" charset="1" panose="00000000000000000000"/>
      <p:regular r:id="rId22"/>
    </p:embeddedFont>
    <p:embeddedFont>
      <p:font typeface="Atkinson Hyperlegible" charset="1" panose="00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41.jpe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4.jpe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9.jpeg" Type="http://schemas.openxmlformats.org/officeDocument/2006/relationships/image"/><Relationship Id="rId9" Target="../media/image5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54.jpeg" Type="http://schemas.openxmlformats.org/officeDocument/2006/relationships/image"/><Relationship Id="rId7" Target="../media/image55.png" Type="http://schemas.openxmlformats.org/officeDocument/2006/relationships/image"/><Relationship Id="rId8" Target="../media/image5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media/image61.png" Type="http://schemas.openxmlformats.org/officeDocument/2006/relationships/image"/><Relationship Id="rId9" Target="../media/image6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jpeg" Type="http://schemas.openxmlformats.org/officeDocument/2006/relationships/image"/><Relationship Id="rId9"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2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jpe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32.jpe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jpe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0" y="-13590"/>
            <a:ext cx="4231660" cy="5433913"/>
          </a:xfrm>
          <a:custGeom>
            <a:avLst/>
            <a:gdLst/>
            <a:ahLst/>
            <a:cxnLst/>
            <a:rect r="r" b="b" t="t" l="l"/>
            <a:pathLst>
              <a:path h="5433913" w="4231660">
                <a:moveTo>
                  <a:pt x="0" y="0"/>
                </a:moveTo>
                <a:lnTo>
                  <a:pt x="4231660" y="0"/>
                </a:lnTo>
                <a:lnTo>
                  <a:pt x="4231660" y="5433913"/>
                </a:lnTo>
                <a:lnTo>
                  <a:pt x="0" y="54339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371686" y="737990"/>
            <a:ext cx="8877116" cy="9908908"/>
            <a:chOff x="0" y="0"/>
            <a:chExt cx="5851839" cy="6532001"/>
          </a:xfrm>
        </p:grpSpPr>
        <p:sp>
          <p:nvSpPr>
            <p:cNvPr name="Freeform 4" id="4"/>
            <p:cNvSpPr/>
            <p:nvPr/>
          </p:nvSpPr>
          <p:spPr>
            <a:xfrm flipH="false" flipV="false" rot="0">
              <a:off x="-38227" y="-27178"/>
              <a:ext cx="5890066" cy="6559179"/>
            </a:xfrm>
            <a:custGeom>
              <a:avLst/>
              <a:gdLst/>
              <a:ahLst/>
              <a:cxnLst/>
              <a:rect r="r" b="b" t="t" l="l"/>
              <a:pathLst>
                <a:path h="6559179" w="5890066">
                  <a:moveTo>
                    <a:pt x="5600503" y="707460"/>
                  </a:moveTo>
                  <a:cubicBezTo>
                    <a:pt x="5759782" y="742911"/>
                    <a:pt x="5890066" y="908303"/>
                    <a:pt x="5890066" y="1075013"/>
                  </a:cubicBezTo>
                  <a:lnTo>
                    <a:pt x="5890066" y="6256071"/>
                  </a:lnTo>
                  <a:cubicBezTo>
                    <a:pt x="5890066" y="6422780"/>
                    <a:pt x="5756689" y="6559179"/>
                    <a:pt x="5593672" y="6559179"/>
                  </a:cubicBezTo>
                  <a:lnTo>
                    <a:pt x="250342" y="6559179"/>
                  </a:lnTo>
                  <a:cubicBezTo>
                    <a:pt x="87325" y="6559179"/>
                    <a:pt x="0" y="6430951"/>
                    <a:pt x="54851" y="6274257"/>
                  </a:cubicBezTo>
                  <a:lnTo>
                    <a:pt x="2187209" y="254905"/>
                  </a:lnTo>
                  <a:cubicBezTo>
                    <a:pt x="2242750" y="98211"/>
                    <a:pt x="2418525" y="0"/>
                    <a:pt x="2577804" y="34426"/>
                  </a:cubicBezTo>
                  <a:lnTo>
                    <a:pt x="5600503" y="707460"/>
                  </a:lnTo>
                  <a:close/>
                </a:path>
              </a:pathLst>
            </a:custGeom>
            <a:blipFill>
              <a:blip r:embed="rId4"/>
              <a:stretch>
                <a:fillRect l="0" t="-5316" r="-76444" b="0"/>
              </a:stretch>
            </a:blipFill>
          </p:spPr>
        </p:sp>
      </p:grpSp>
      <p:sp>
        <p:nvSpPr>
          <p:cNvPr name="Freeform 5" id="5"/>
          <p:cNvSpPr/>
          <p:nvPr/>
        </p:nvSpPr>
        <p:spPr>
          <a:xfrm flipH="true" flipV="false" rot="0">
            <a:off x="15697876" y="-208843"/>
            <a:ext cx="3960495" cy="4114800"/>
          </a:xfrm>
          <a:custGeom>
            <a:avLst/>
            <a:gdLst/>
            <a:ahLst/>
            <a:cxnLst/>
            <a:rect r="r" b="b" t="t" l="l"/>
            <a:pathLst>
              <a:path h="4114800" w="3960495">
                <a:moveTo>
                  <a:pt x="3960495" y="0"/>
                </a:moveTo>
                <a:lnTo>
                  <a:pt x="0" y="0"/>
                </a:lnTo>
                <a:lnTo>
                  <a:pt x="0" y="4114800"/>
                </a:lnTo>
                <a:lnTo>
                  <a:pt x="3960495" y="4114800"/>
                </a:lnTo>
                <a:lnTo>
                  <a:pt x="396049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5515341" y="-208843"/>
            <a:ext cx="9796597" cy="2158674"/>
          </a:xfrm>
          <a:custGeom>
            <a:avLst/>
            <a:gdLst/>
            <a:ahLst/>
            <a:cxnLst/>
            <a:rect r="r" b="b" t="t" l="l"/>
            <a:pathLst>
              <a:path h="2158674" w="9796597">
                <a:moveTo>
                  <a:pt x="0" y="0"/>
                </a:moveTo>
                <a:lnTo>
                  <a:pt x="9796597" y="0"/>
                </a:lnTo>
                <a:lnTo>
                  <a:pt x="9796597" y="2158674"/>
                </a:lnTo>
                <a:lnTo>
                  <a:pt x="0" y="2158674"/>
                </a:lnTo>
                <a:lnTo>
                  <a:pt x="0" y="0"/>
                </a:lnTo>
                <a:close/>
              </a:path>
            </a:pathLst>
          </a:custGeom>
          <a:blipFill>
            <a:blip r:embed="rId7"/>
            <a:stretch>
              <a:fillRect l="0" t="-66919" r="0" b="-88356"/>
            </a:stretch>
          </a:blipFill>
        </p:spPr>
      </p:sp>
      <p:sp>
        <p:nvSpPr>
          <p:cNvPr name="TextBox 7" id="7"/>
          <p:cNvSpPr txBox="true"/>
          <p:nvPr/>
        </p:nvSpPr>
        <p:spPr>
          <a:xfrm rot="0">
            <a:off x="7866079" y="2537507"/>
            <a:ext cx="9080732" cy="7518442"/>
          </a:xfrm>
          <a:prstGeom prst="rect">
            <a:avLst/>
          </a:prstGeom>
        </p:spPr>
        <p:txBody>
          <a:bodyPr anchor="t" rtlCol="false" tIns="0" lIns="0" bIns="0" rIns="0">
            <a:spAutoFit/>
          </a:bodyPr>
          <a:lstStyle/>
          <a:p>
            <a:pPr algn="l" marL="0" indent="0" lvl="0">
              <a:lnSpc>
                <a:spcPts val="20250"/>
              </a:lnSpc>
            </a:pPr>
            <a:r>
              <a:rPr lang="en-US" sz="12578">
                <a:solidFill>
                  <a:srgbClr val="A96B3E"/>
                </a:solidFill>
                <a:latin typeface="TAN Angleton"/>
                <a:ea typeface="TAN Angleton"/>
                <a:cs typeface="TAN Angleton"/>
                <a:sym typeface="TAN Angleton"/>
              </a:rPr>
              <a:t>Wisdom Keeps us Safe</a:t>
            </a:r>
          </a:p>
        </p:txBody>
      </p:sp>
      <p:sp>
        <p:nvSpPr>
          <p:cNvPr name="TextBox 8" id="8"/>
          <p:cNvSpPr txBox="true"/>
          <p:nvPr/>
        </p:nvSpPr>
        <p:spPr>
          <a:xfrm rot="0">
            <a:off x="9154346" y="1590040"/>
            <a:ext cx="2518586" cy="662431"/>
          </a:xfrm>
          <a:prstGeom prst="rect">
            <a:avLst/>
          </a:prstGeom>
        </p:spPr>
        <p:txBody>
          <a:bodyPr anchor="t" rtlCol="false" tIns="0" lIns="0" bIns="0" rIns="0">
            <a:spAutoFit/>
          </a:bodyPr>
          <a:lstStyle/>
          <a:p>
            <a:pPr algn="l" marL="0" indent="0" lvl="0">
              <a:lnSpc>
                <a:spcPts val="5616"/>
              </a:lnSpc>
            </a:pPr>
            <a:r>
              <a:rPr lang="en-US" sz="3488">
                <a:solidFill>
                  <a:srgbClr val="573124"/>
                </a:solidFill>
                <a:latin typeface="TAN Angleton"/>
                <a:ea typeface="TAN Angleton"/>
                <a:cs typeface="TAN Angleton"/>
                <a:sym typeface="TAN Angleton"/>
              </a:rPr>
              <a:t>Week 2</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87104" y="699049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7104" y="-748325"/>
            <a:ext cx="6026608" cy="7738823"/>
          </a:xfrm>
          <a:custGeom>
            <a:avLst/>
            <a:gdLst/>
            <a:ahLst/>
            <a:cxnLst/>
            <a:rect r="r" b="b" t="t" l="l"/>
            <a:pathLst>
              <a:path h="7738823" w="6026608">
                <a:moveTo>
                  <a:pt x="0" y="0"/>
                </a:moveTo>
                <a:lnTo>
                  <a:pt x="6026608" y="0"/>
                </a:lnTo>
                <a:lnTo>
                  <a:pt x="6026608" y="7738823"/>
                </a:lnTo>
                <a:lnTo>
                  <a:pt x="0" y="77388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94688" y="2220703"/>
            <a:ext cx="7373802" cy="7373802"/>
            <a:chOff x="0" y="0"/>
            <a:chExt cx="6350000" cy="6350000"/>
          </a:xfrm>
        </p:grpSpPr>
        <p:sp>
          <p:nvSpPr>
            <p:cNvPr name="Freeform 5" id="5"/>
            <p:cNvSpPr/>
            <p:nvPr/>
          </p:nvSpPr>
          <p:spPr>
            <a:xfrm flipH="false" flipV="false" rot="0">
              <a:off x="0" y="0"/>
              <a:ext cx="6352540" cy="6351270"/>
            </a:xfrm>
            <a:custGeom>
              <a:avLst/>
              <a:gdLst/>
              <a:ahLst/>
              <a:cxnLst/>
              <a:rect r="r" b="b" t="t" l="l"/>
              <a:pathLst>
                <a:path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blipFill>
              <a:blip r:embed="rId6"/>
              <a:stretch>
                <a:fillRect l="-49970" t="0" r="0" b="0"/>
              </a:stretch>
            </a:blipFill>
          </p:spPr>
        </p:sp>
      </p:grpSp>
      <p:sp>
        <p:nvSpPr>
          <p:cNvPr name="Freeform 6" id="6"/>
          <p:cNvSpPr/>
          <p:nvPr/>
        </p:nvSpPr>
        <p:spPr>
          <a:xfrm flipH="false" flipV="false" rot="0">
            <a:off x="4818974" y="435513"/>
            <a:ext cx="2553094" cy="2039342"/>
          </a:xfrm>
          <a:custGeom>
            <a:avLst/>
            <a:gdLst/>
            <a:ahLst/>
            <a:cxnLst/>
            <a:rect r="r" b="b" t="t" l="l"/>
            <a:pathLst>
              <a:path h="2039342" w="2553094">
                <a:moveTo>
                  <a:pt x="0" y="0"/>
                </a:moveTo>
                <a:lnTo>
                  <a:pt x="2553094" y="0"/>
                </a:lnTo>
                <a:lnTo>
                  <a:pt x="2553094" y="2039342"/>
                </a:lnTo>
                <a:lnTo>
                  <a:pt x="0" y="2039342"/>
                </a:lnTo>
                <a:lnTo>
                  <a:pt x="0" y="0"/>
                </a:lnTo>
                <a:close/>
              </a:path>
            </a:pathLst>
          </a:custGeom>
          <a:blipFill>
            <a:blip r:embed="rId7"/>
            <a:stretch>
              <a:fillRect l="0" t="0" r="0" b="0"/>
            </a:stretch>
          </a:blipFill>
        </p:spPr>
      </p:sp>
      <p:sp>
        <p:nvSpPr>
          <p:cNvPr name="TextBox 7" id="7"/>
          <p:cNvSpPr txBox="true"/>
          <p:nvPr/>
        </p:nvSpPr>
        <p:spPr>
          <a:xfrm rot="0">
            <a:off x="8039879" y="402892"/>
            <a:ext cx="10028727" cy="9452640"/>
          </a:xfrm>
          <a:prstGeom prst="rect">
            <a:avLst/>
          </a:prstGeom>
        </p:spPr>
        <p:txBody>
          <a:bodyPr anchor="t" rtlCol="false" tIns="0" lIns="0" bIns="0" rIns="0">
            <a:spAutoFit/>
          </a:bodyPr>
          <a:lstStyle/>
          <a:p>
            <a:pPr algn="l" marL="0" indent="0" lvl="0">
              <a:lnSpc>
                <a:spcPts val="10687"/>
              </a:lnSpc>
            </a:pPr>
            <a:r>
              <a:rPr lang="en-US" sz="8619">
                <a:solidFill>
                  <a:srgbClr val="A96B3E"/>
                </a:solidFill>
                <a:latin typeface="TAN Angleton"/>
                <a:ea typeface="TAN Angleton"/>
                <a:cs typeface="TAN Angleton"/>
                <a:sym typeface="TAN Angleton"/>
              </a:rPr>
              <a:t>What would</a:t>
            </a:r>
            <a:r>
              <a:rPr lang="en-US" sz="8619">
                <a:solidFill>
                  <a:srgbClr val="A96B3E"/>
                </a:solidFill>
                <a:latin typeface="TAN Angleton"/>
                <a:ea typeface="TAN Angleton"/>
                <a:cs typeface="TAN Angleton"/>
                <a:sym typeface="TAN Angleton"/>
              </a:rPr>
              <a:t> you do if your friends pressured you to do something risky?</a:t>
            </a:r>
          </a:p>
        </p:txBody>
      </p:sp>
      <p:sp>
        <p:nvSpPr>
          <p:cNvPr name="Freeform 8" id="8"/>
          <p:cNvSpPr/>
          <p:nvPr/>
        </p:nvSpPr>
        <p:spPr>
          <a:xfrm flipH="false" flipV="false" rot="-2447940">
            <a:off x="16700872" y="-1011950"/>
            <a:ext cx="3482040" cy="4464154"/>
          </a:xfrm>
          <a:custGeom>
            <a:avLst/>
            <a:gdLst/>
            <a:ahLst/>
            <a:cxnLst/>
            <a:rect r="r" b="b" t="t" l="l"/>
            <a:pathLst>
              <a:path h="4464154" w="3482040">
                <a:moveTo>
                  <a:pt x="0" y="0"/>
                </a:moveTo>
                <a:lnTo>
                  <a:pt x="3482040" y="0"/>
                </a:lnTo>
                <a:lnTo>
                  <a:pt x="3482040" y="4464153"/>
                </a:lnTo>
                <a:lnTo>
                  <a:pt x="0" y="44641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A96B3E"/>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0656979" y="72009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469663" y="-467950"/>
            <a:ext cx="6026608" cy="7738823"/>
          </a:xfrm>
          <a:custGeom>
            <a:avLst/>
            <a:gdLst/>
            <a:ahLst/>
            <a:cxnLst/>
            <a:rect r="r" b="b" t="t" l="l"/>
            <a:pathLst>
              <a:path h="7738823" w="6026608">
                <a:moveTo>
                  <a:pt x="0" y="0"/>
                </a:moveTo>
                <a:lnTo>
                  <a:pt x="6026608" y="0"/>
                </a:lnTo>
                <a:lnTo>
                  <a:pt x="6026608" y="7738823"/>
                </a:lnTo>
                <a:lnTo>
                  <a:pt x="0" y="77388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951455" y="824631"/>
            <a:ext cx="9050249" cy="9050249"/>
            <a:chOff x="0" y="0"/>
            <a:chExt cx="6350000" cy="6350000"/>
          </a:xfrm>
        </p:grpSpPr>
        <p:sp>
          <p:nvSpPr>
            <p:cNvPr name="Freeform 5" id="5"/>
            <p:cNvSpPr/>
            <p:nvPr/>
          </p:nvSpPr>
          <p:spPr>
            <a:xfrm flipH="false" flipV="false" rot="0">
              <a:off x="0" y="0"/>
              <a:ext cx="6352540" cy="6351270"/>
            </a:xfrm>
            <a:custGeom>
              <a:avLst/>
              <a:gdLst/>
              <a:ahLst/>
              <a:cxnLst/>
              <a:rect r="r" b="b" t="t" l="l"/>
              <a:pathLst>
                <a:path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blipFill>
              <a:blip r:embed="rId6"/>
              <a:stretch>
                <a:fillRect l="-50251" t="0" r="0" b="0"/>
              </a:stretch>
            </a:blipFill>
          </p:spPr>
        </p:sp>
      </p:grpSp>
      <p:sp>
        <p:nvSpPr>
          <p:cNvPr name="Freeform 6" id="6"/>
          <p:cNvSpPr/>
          <p:nvPr/>
        </p:nvSpPr>
        <p:spPr>
          <a:xfrm flipH="false" flipV="false" rot="0">
            <a:off x="10055163" y="554730"/>
            <a:ext cx="2659217" cy="2124110"/>
          </a:xfrm>
          <a:custGeom>
            <a:avLst/>
            <a:gdLst/>
            <a:ahLst/>
            <a:cxnLst/>
            <a:rect r="r" b="b" t="t" l="l"/>
            <a:pathLst>
              <a:path h="2124110" w="2659217">
                <a:moveTo>
                  <a:pt x="0" y="0"/>
                </a:moveTo>
                <a:lnTo>
                  <a:pt x="2659216" y="0"/>
                </a:lnTo>
                <a:lnTo>
                  <a:pt x="2659216" y="2124109"/>
                </a:lnTo>
                <a:lnTo>
                  <a:pt x="0" y="2124109"/>
                </a:lnTo>
                <a:lnTo>
                  <a:pt x="0" y="0"/>
                </a:lnTo>
                <a:close/>
              </a:path>
            </a:pathLst>
          </a:custGeom>
          <a:blipFill>
            <a:blip r:embed="rId7"/>
            <a:stretch>
              <a:fillRect l="0" t="0" r="0" b="0"/>
            </a:stretch>
          </a:blipFill>
        </p:spPr>
      </p:sp>
      <p:sp>
        <p:nvSpPr>
          <p:cNvPr name="Freeform 7" id="7"/>
          <p:cNvSpPr/>
          <p:nvPr/>
        </p:nvSpPr>
        <p:spPr>
          <a:xfrm flipH="false" flipV="false" rot="0">
            <a:off x="-924588" y="-703838"/>
            <a:ext cx="3064599" cy="3056938"/>
          </a:xfrm>
          <a:custGeom>
            <a:avLst/>
            <a:gdLst/>
            <a:ahLst/>
            <a:cxnLst/>
            <a:rect r="r" b="b" t="t" l="l"/>
            <a:pathLst>
              <a:path h="3056938" w="3064599">
                <a:moveTo>
                  <a:pt x="0" y="0"/>
                </a:moveTo>
                <a:lnTo>
                  <a:pt x="3064600" y="0"/>
                </a:lnTo>
                <a:lnTo>
                  <a:pt x="3064600" y="3056938"/>
                </a:lnTo>
                <a:lnTo>
                  <a:pt x="0" y="305693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886875" y="2214390"/>
            <a:ext cx="8168288" cy="7362013"/>
          </a:xfrm>
          <a:prstGeom prst="rect">
            <a:avLst/>
          </a:prstGeom>
        </p:spPr>
        <p:txBody>
          <a:bodyPr anchor="t" rtlCol="false" tIns="0" lIns="0" bIns="0" rIns="0">
            <a:spAutoFit/>
          </a:bodyPr>
          <a:lstStyle/>
          <a:p>
            <a:pPr algn="l" marL="0" indent="0" lvl="0">
              <a:lnSpc>
                <a:spcPts val="8394"/>
              </a:lnSpc>
            </a:pPr>
            <a:r>
              <a:rPr lang="en-US" sz="5451">
                <a:solidFill>
                  <a:srgbClr val="F8F7F4"/>
                </a:solidFill>
                <a:latin typeface="TAN Angleton"/>
                <a:ea typeface="TAN Angleton"/>
                <a:cs typeface="TAN Angleton"/>
                <a:sym typeface="TAN Angleton"/>
              </a:rPr>
              <a:t>“Safety Scenario Challenge” – small groups a</a:t>
            </a:r>
            <a:r>
              <a:rPr lang="en-US" sz="5451">
                <a:solidFill>
                  <a:srgbClr val="F8F7F4"/>
                </a:solidFill>
                <a:latin typeface="TAN Angleton"/>
                <a:ea typeface="TAN Angleton"/>
                <a:cs typeface="TAN Angleton"/>
                <a:sym typeface="TAN Angleton"/>
              </a:rPr>
              <a:t>ct out situations where you must use wisdom to stay safe. </a:t>
            </a:r>
          </a:p>
        </p:txBody>
      </p:sp>
      <p:sp>
        <p:nvSpPr>
          <p:cNvPr name="TextBox 9" id="9"/>
          <p:cNvSpPr txBox="true"/>
          <p:nvPr/>
        </p:nvSpPr>
        <p:spPr>
          <a:xfrm rot="0">
            <a:off x="2691363" y="796056"/>
            <a:ext cx="8436392" cy="485775"/>
          </a:xfrm>
          <a:prstGeom prst="rect">
            <a:avLst/>
          </a:prstGeom>
        </p:spPr>
        <p:txBody>
          <a:bodyPr anchor="t" rtlCol="false" tIns="0" lIns="0" bIns="0" rIns="0">
            <a:spAutoFit/>
          </a:bodyPr>
          <a:lstStyle/>
          <a:p>
            <a:pPr algn="l" marL="0" indent="0" lvl="0">
              <a:lnSpc>
                <a:spcPts val="3900"/>
              </a:lnSpc>
            </a:pPr>
            <a:r>
              <a:rPr lang="en-US" b="true" sz="3000">
                <a:solidFill>
                  <a:srgbClr val="F8F7F4"/>
                </a:solidFill>
                <a:latin typeface="Gordita Bold"/>
                <a:ea typeface="Gordita Bold"/>
                <a:cs typeface="Gordita Bold"/>
                <a:sym typeface="Gordita Bold"/>
              </a:rPr>
              <a:t>Activity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8B79F"/>
        </a:solidFill>
      </p:bgPr>
    </p:bg>
    <p:spTree>
      <p:nvGrpSpPr>
        <p:cNvPr id="1" name=""/>
        <p:cNvGrpSpPr/>
        <p:nvPr/>
      </p:nvGrpSpPr>
      <p:grpSpPr>
        <a:xfrm>
          <a:off x="0" y="0"/>
          <a:ext cx="0" cy="0"/>
          <a:chOff x="0" y="0"/>
          <a:chExt cx="0" cy="0"/>
        </a:xfrm>
      </p:grpSpPr>
      <p:sp>
        <p:nvSpPr>
          <p:cNvPr name="Freeform 2" id="2"/>
          <p:cNvSpPr/>
          <p:nvPr/>
        </p:nvSpPr>
        <p:spPr>
          <a:xfrm flipH="false" flipV="false" rot="0">
            <a:off x="11568969" y="6700089"/>
            <a:ext cx="3658756" cy="3658756"/>
          </a:xfrm>
          <a:custGeom>
            <a:avLst/>
            <a:gdLst/>
            <a:ahLst/>
            <a:cxnLst/>
            <a:rect r="r" b="b" t="t" l="l"/>
            <a:pathLst>
              <a:path h="3658756" w="3658756">
                <a:moveTo>
                  <a:pt x="0" y="0"/>
                </a:moveTo>
                <a:lnTo>
                  <a:pt x="3658756" y="0"/>
                </a:lnTo>
                <a:lnTo>
                  <a:pt x="3658756" y="3658756"/>
                </a:lnTo>
                <a:lnTo>
                  <a:pt x="0" y="36587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568969" y="595811"/>
            <a:ext cx="4555572" cy="6496359"/>
          </a:xfrm>
          <a:custGeom>
            <a:avLst/>
            <a:gdLst/>
            <a:ahLst/>
            <a:cxnLst/>
            <a:rect r="r" b="b" t="t" l="l"/>
            <a:pathLst>
              <a:path h="6496359" w="4555572">
                <a:moveTo>
                  <a:pt x="0" y="0"/>
                </a:moveTo>
                <a:lnTo>
                  <a:pt x="4555571" y="0"/>
                </a:lnTo>
                <a:lnTo>
                  <a:pt x="4555571" y="6496359"/>
                </a:lnTo>
                <a:lnTo>
                  <a:pt x="0" y="64963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342701" y="54390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3120240" y="1028700"/>
            <a:ext cx="5167760" cy="10335520"/>
            <a:chOff x="0" y="0"/>
            <a:chExt cx="3331210" cy="6662420"/>
          </a:xfrm>
        </p:grpSpPr>
        <p:sp>
          <p:nvSpPr>
            <p:cNvPr name="Freeform 6" id="6"/>
            <p:cNvSpPr/>
            <p:nvPr/>
          </p:nvSpPr>
          <p:spPr>
            <a:xfrm flipH="false" flipV="false" rot="0">
              <a:off x="0" y="0"/>
              <a:ext cx="3331210" cy="6662420"/>
            </a:xfrm>
            <a:custGeom>
              <a:avLst/>
              <a:gdLst/>
              <a:ahLst/>
              <a:cxnLst/>
              <a:rect r="r" b="b" t="t" l="l"/>
              <a:pathLst>
                <a:path h="6662420" w="3331210">
                  <a:moveTo>
                    <a:pt x="3331210" y="3331210"/>
                  </a:moveTo>
                  <a:lnTo>
                    <a:pt x="3331210" y="6662420"/>
                  </a:lnTo>
                  <a:cubicBezTo>
                    <a:pt x="1490980" y="6662420"/>
                    <a:pt x="0" y="5170170"/>
                    <a:pt x="0" y="3331210"/>
                  </a:cubicBezTo>
                  <a:cubicBezTo>
                    <a:pt x="0" y="1492250"/>
                    <a:pt x="1490980" y="0"/>
                    <a:pt x="3331210" y="0"/>
                  </a:cubicBezTo>
                  <a:lnTo>
                    <a:pt x="3331210" y="3331210"/>
                  </a:lnTo>
                  <a:close/>
                </a:path>
              </a:pathLst>
            </a:custGeom>
            <a:blipFill>
              <a:blip r:embed="rId8"/>
              <a:stretch>
                <a:fillRect l="-14521" t="0" r="-185666" b="0"/>
              </a:stretch>
            </a:blipFill>
          </p:spPr>
        </p:sp>
      </p:grpSp>
      <p:sp>
        <p:nvSpPr>
          <p:cNvPr name="Freeform 7" id="7"/>
          <p:cNvSpPr/>
          <p:nvPr/>
        </p:nvSpPr>
        <p:spPr>
          <a:xfrm flipH="false" flipV="false" rot="0">
            <a:off x="12029228" y="2063823"/>
            <a:ext cx="1510299" cy="1506523"/>
          </a:xfrm>
          <a:custGeom>
            <a:avLst/>
            <a:gdLst/>
            <a:ahLst/>
            <a:cxnLst/>
            <a:rect r="r" b="b" t="t" l="l"/>
            <a:pathLst>
              <a:path h="1506523" w="1510299">
                <a:moveTo>
                  <a:pt x="0" y="0"/>
                </a:moveTo>
                <a:lnTo>
                  <a:pt x="1510299" y="0"/>
                </a:lnTo>
                <a:lnTo>
                  <a:pt x="1510299" y="1506523"/>
                </a:lnTo>
                <a:lnTo>
                  <a:pt x="0" y="15065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651335" y="501957"/>
            <a:ext cx="9035249" cy="1139211"/>
          </a:xfrm>
          <a:prstGeom prst="rect">
            <a:avLst/>
          </a:prstGeom>
        </p:spPr>
        <p:txBody>
          <a:bodyPr anchor="t" rtlCol="false" tIns="0" lIns="0" bIns="0" rIns="0">
            <a:spAutoFit/>
          </a:bodyPr>
          <a:lstStyle/>
          <a:p>
            <a:pPr algn="l" marL="0" indent="0" lvl="0">
              <a:lnSpc>
                <a:spcPts val="8894"/>
              </a:lnSpc>
            </a:pPr>
            <a:r>
              <a:rPr lang="en-US" sz="8085">
                <a:solidFill>
                  <a:srgbClr val="573124"/>
                </a:solidFill>
                <a:latin typeface="TAN Angleton"/>
                <a:ea typeface="TAN Angleton"/>
                <a:cs typeface="TAN Angleton"/>
                <a:sym typeface="TAN Angleton"/>
              </a:rPr>
              <a:t>Reflection</a:t>
            </a:r>
          </a:p>
        </p:txBody>
      </p:sp>
      <p:sp>
        <p:nvSpPr>
          <p:cNvPr name="TextBox 9" id="9"/>
          <p:cNvSpPr txBox="true"/>
          <p:nvPr/>
        </p:nvSpPr>
        <p:spPr>
          <a:xfrm rot="0">
            <a:off x="651335" y="2721835"/>
            <a:ext cx="10300369" cy="6682799"/>
          </a:xfrm>
          <a:prstGeom prst="rect">
            <a:avLst/>
          </a:prstGeom>
        </p:spPr>
        <p:txBody>
          <a:bodyPr anchor="t" rtlCol="false" tIns="0" lIns="0" bIns="0" rIns="0">
            <a:spAutoFit/>
          </a:bodyPr>
          <a:lstStyle/>
          <a:p>
            <a:pPr algn="l" marL="0" indent="0" lvl="0">
              <a:lnSpc>
                <a:spcPts val="5292"/>
              </a:lnSpc>
            </a:pPr>
            <a:r>
              <a:rPr lang="en-US" sz="3528">
                <a:solidFill>
                  <a:srgbClr val="14140E"/>
                </a:solidFill>
                <a:latin typeface="Gordita"/>
                <a:ea typeface="Gordita"/>
                <a:cs typeface="Gordita"/>
                <a:sym typeface="Gordita"/>
              </a:rPr>
              <a:t>In our daily lives, it is essential to apply the teachings of the Gospel. Reflect on how faith influences actions. Each morning, invite God into your decisions, seeking His guidance in all matters. As we face challenges, remember that practicing kindness and forgiveness reflects Christ's love. Engage with your community, serving others as a testament to your faith. This journey strengthens not only your spirit but also those around you.</a:t>
            </a:r>
          </a:p>
        </p:txBody>
      </p:sp>
      <p:sp>
        <p:nvSpPr>
          <p:cNvPr name="TextBox 10" id="10"/>
          <p:cNvSpPr txBox="true"/>
          <p:nvPr/>
        </p:nvSpPr>
        <p:spPr>
          <a:xfrm rot="0">
            <a:off x="1028700" y="1815501"/>
            <a:ext cx="7276472" cy="468069"/>
          </a:xfrm>
          <a:prstGeom prst="rect">
            <a:avLst/>
          </a:prstGeom>
        </p:spPr>
        <p:txBody>
          <a:bodyPr anchor="t" rtlCol="false" tIns="0" lIns="0" bIns="0" rIns="0">
            <a:spAutoFit/>
          </a:bodyPr>
          <a:lstStyle/>
          <a:p>
            <a:pPr algn="l" marL="0" indent="0" lvl="0">
              <a:lnSpc>
                <a:spcPts val="3762"/>
              </a:lnSpc>
            </a:pPr>
            <a:r>
              <a:rPr lang="en-US" sz="2894">
                <a:solidFill>
                  <a:srgbClr val="F8F7F4"/>
                </a:solidFill>
                <a:latin typeface="Atkinson Hyperlegible"/>
                <a:ea typeface="Atkinson Hyperlegible"/>
                <a:cs typeface="Atkinson Hyperlegible"/>
                <a:sym typeface="Atkinson Hyperlegible"/>
              </a:rPr>
              <a:t>Practical Application Steps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5957088" y="-1142085"/>
            <a:ext cx="4125113" cy="4114800"/>
          </a:xfrm>
          <a:custGeom>
            <a:avLst/>
            <a:gdLst/>
            <a:ahLst/>
            <a:cxnLst/>
            <a:rect r="r" b="b" t="t" l="l"/>
            <a:pathLst>
              <a:path h="4114800" w="4125113">
                <a:moveTo>
                  <a:pt x="0" y="0"/>
                </a:moveTo>
                <a:lnTo>
                  <a:pt x="4125113" y="0"/>
                </a:lnTo>
                <a:lnTo>
                  <a:pt x="41251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86000" y="25146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84785" y="1630651"/>
            <a:ext cx="6177266" cy="9046410"/>
            <a:chOff x="0" y="0"/>
            <a:chExt cx="2241735" cy="3282950"/>
          </a:xfrm>
        </p:grpSpPr>
        <p:sp>
          <p:nvSpPr>
            <p:cNvPr name="Freeform 5" id="5"/>
            <p:cNvSpPr/>
            <p:nvPr/>
          </p:nvSpPr>
          <p:spPr>
            <a:xfrm flipH="false" flipV="false" rot="0">
              <a:off x="0" y="0"/>
              <a:ext cx="2241735" cy="3282950"/>
            </a:xfrm>
            <a:custGeom>
              <a:avLst/>
              <a:gdLst/>
              <a:ahLst/>
              <a:cxnLst/>
              <a:rect r="r" b="b" t="t" l="l"/>
              <a:pathLst>
                <a:path h="3282950" w="2241735">
                  <a:moveTo>
                    <a:pt x="0" y="0"/>
                  </a:moveTo>
                  <a:lnTo>
                    <a:pt x="1729215" y="0"/>
                  </a:lnTo>
                  <a:cubicBezTo>
                    <a:pt x="2011925" y="0"/>
                    <a:pt x="2241735" y="336550"/>
                    <a:pt x="2241735" y="750570"/>
                  </a:cubicBezTo>
                  <a:lnTo>
                    <a:pt x="2241735" y="3282950"/>
                  </a:lnTo>
                  <a:lnTo>
                    <a:pt x="0" y="3282950"/>
                  </a:lnTo>
                  <a:lnTo>
                    <a:pt x="0" y="0"/>
                  </a:lnTo>
                  <a:close/>
                </a:path>
              </a:pathLst>
            </a:custGeom>
            <a:blipFill>
              <a:blip r:embed="rId6"/>
              <a:stretch>
                <a:fillRect l="-59835" t="0" r="-59835" b="0"/>
              </a:stretch>
            </a:blipFill>
          </p:spPr>
        </p:sp>
      </p:grpSp>
      <p:sp>
        <p:nvSpPr>
          <p:cNvPr name="Freeform 6" id="6"/>
          <p:cNvSpPr/>
          <p:nvPr/>
        </p:nvSpPr>
        <p:spPr>
          <a:xfrm flipH="false" flipV="false" rot="0">
            <a:off x="4343400" y="9156493"/>
            <a:ext cx="2212967" cy="2261013"/>
          </a:xfrm>
          <a:custGeom>
            <a:avLst/>
            <a:gdLst/>
            <a:ahLst/>
            <a:cxnLst/>
            <a:rect r="r" b="b" t="t" l="l"/>
            <a:pathLst>
              <a:path h="2261013" w="2212967">
                <a:moveTo>
                  <a:pt x="0" y="0"/>
                </a:moveTo>
                <a:lnTo>
                  <a:pt x="2212967" y="0"/>
                </a:lnTo>
                <a:lnTo>
                  <a:pt x="2212967" y="2261014"/>
                </a:lnTo>
                <a:lnTo>
                  <a:pt x="0" y="22610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6654310" y="1411576"/>
            <a:ext cx="11365335" cy="8784173"/>
          </a:xfrm>
          <a:prstGeom prst="rect">
            <a:avLst/>
          </a:prstGeom>
        </p:spPr>
        <p:txBody>
          <a:bodyPr anchor="t" rtlCol="false" tIns="0" lIns="0" bIns="0" rIns="0">
            <a:spAutoFit/>
          </a:bodyPr>
          <a:lstStyle/>
          <a:p>
            <a:pPr algn="l" marL="0" indent="0" lvl="0">
              <a:lnSpc>
                <a:spcPts val="10015"/>
              </a:lnSpc>
            </a:pPr>
            <a:r>
              <a:rPr lang="en-US" sz="6420">
                <a:solidFill>
                  <a:srgbClr val="A96B3E"/>
                </a:solidFill>
                <a:latin typeface="TAN Angleton"/>
                <a:ea typeface="TAN Angleton"/>
                <a:cs typeface="TAN Angleton"/>
                <a:sym typeface="TAN Angleton"/>
              </a:rPr>
              <a:t>“G</a:t>
            </a:r>
            <a:r>
              <a:rPr lang="en-US" sz="6420">
                <a:solidFill>
                  <a:srgbClr val="A96B3E"/>
                </a:solidFill>
                <a:latin typeface="TAN Angleton"/>
                <a:ea typeface="TAN Angleton"/>
                <a:cs typeface="TAN Angleton"/>
                <a:sym typeface="TAN Angleton"/>
              </a:rPr>
              <a:t>od, give us Your wisdom so we can make choices that protect us and honor You. Help us see danger before it hurts us. Amen.”</a:t>
            </a:r>
          </a:p>
        </p:txBody>
      </p:sp>
      <p:sp>
        <p:nvSpPr>
          <p:cNvPr name="TextBox 8" id="8"/>
          <p:cNvSpPr txBox="true"/>
          <p:nvPr/>
        </p:nvSpPr>
        <p:spPr>
          <a:xfrm rot="0">
            <a:off x="7713345" y="636196"/>
            <a:ext cx="8436392" cy="529664"/>
          </a:xfrm>
          <a:prstGeom prst="rect">
            <a:avLst/>
          </a:prstGeom>
        </p:spPr>
        <p:txBody>
          <a:bodyPr anchor="t" rtlCol="false" tIns="0" lIns="0" bIns="0" rIns="0">
            <a:spAutoFit/>
          </a:bodyPr>
          <a:lstStyle/>
          <a:p>
            <a:pPr algn="l" marL="0" indent="0" lvl="0">
              <a:lnSpc>
                <a:spcPts val="4282"/>
              </a:lnSpc>
            </a:pPr>
            <a:r>
              <a:rPr lang="en-US" b="true" sz="3294">
                <a:solidFill>
                  <a:srgbClr val="F8F7F4"/>
                </a:solidFill>
                <a:latin typeface="Gordita Bold"/>
                <a:ea typeface="Gordita Bold"/>
                <a:cs typeface="Gordita Bold"/>
                <a:sym typeface="Gordita Bold"/>
              </a:rPr>
              <a:t>Closing Prayer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8B79F"/>
        </a:solidFill>
      </p:bgPr>
    </p:bg>
    <p:spTree>
      <p:nvGrpSpPr>
        <p:cNvPr id="1" name=""/>
        <p:cNvGrpSpPr/>
        <p:nvPr/>
      </p:nvGrpSpPr>
      <p:grpSpPr>
        <a:xfrm>
          <a:off x="0" y="0"/>
          <a:ext cx="0" cy="0"/>
          <a:chOff x="0" y="0"/>
          <a:chExt cx="0" cy="0"/>
        </a:xfrm>
      </p:grpSpPr>
      <p:sp>
        <p:nvSpPr>
          <p:cNvPr name="Freeform 2" id="2"/>
          <p:cNvSpPr/>
          <p:nvPr/>
        </p:nvSpPr>
        <p:spPr>
          <a:xfrm flipH="false" flipV="false" rot="0">
            <a:off x="-997083" y="5819156"/>
            <a:ext cx="5124773" cy="5111961"/>
          </a:xfrm>
          <a:custGeom>
            <a:avLst/>
            <a:gdLst/>
            <a:ahLst/>
            <a:cxnLst/>
            <a:rect r="r" b="b" t="t" l="l"/>
            <a:pathLst>
              <a:path h="5111961" w="5124773">
                <a:moveTo>
                  <a:pt x="0" y="0"/>
                </a:moveTo>
                <a:lnTo>
                  <a:pt x="5124773" y="0"/>
                </a:lnTo>
                <a:lnTo>
                  <a:pt x="5124773" y="5111961"/>
                </a:lnTo>
                <a:lnTo>
                  <a:pt x="0" y="51119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044431" y="-1480601"/>
            <a:ext cx="2487137" cy="3193756"/>
          </a:xfrm>
          <a:custGeom>
            <a:avLst/>
            <a:gdLst/>
            <a:ahLst/>
            <a:cxnLst/>
            <a:rect r="r" b="b" t="t" l="l"/>
            <a:pathLst>
              <a:path h="3193756" w="2487137">
                <a:moveTo>
                  <a:pt x="0" y="0"/>
                </a:moveTo>
                <a:lnTo>
                  <a:pt x="2487138" y="0"/>
                </a:lnTo>
                <a:lnTo>
                  <a:pt x="2487138" y="3193756"/>
                </a:lnTo>
                <a:lnTo>
                  <a:pt x="0" y="31937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3723290" y="4407003"/>
            <a:ext cx="3008255" cy="4289846"/>
          </a:xfrm>
          <a:custGeom>
            <a:avLst/>
            <a:gdLst/>
            <a:ahLst/>
            <a:cxnLst/>
            <a:rect r="r" b="b" t="t" l="l"/>
            <a:pathLst>
              <a:path h="4289846" w="3008255">
                <a:moveTo>
                  <a:pt x="0" y="0"/>
                </a:moveTo>
                <a:lnTo>
                  <a:pt x="3008255" y="0"/>
                </a:lnTo>
                <a:lnTo>
                  <a:pt x="3008255" y="4289846"/>
                </a:lnTo>
                <a:lnTo>
                  <a:pt x="0" y="42898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265857" y="7476348"/>
            <a:ext cx="2750926" cy="2810652"/>
          </a:xfrm>
          <a:custGeom>
            <a:avLst/>
            <a:gdLst/>
            <a:ahLst/>
            <a:cxnLst/>
            <a:rect r="r" b="b" t="t" l="l"/>
            <a:pathLst>
              <a:path h="2810652" w="2750926">
                <a:moveTo>
                  <a:pt x="0" y="0"/>
                </a:moveTo>
                <a:lnTo>
                  <a:pt x="2750926" y="0"/>
                </a:lnTo>
                <a:lnTo>
                  <a:pt x="2750926" y="2810652"/>
                </a:lnTo>
                <a:lnTo>
                  <a:pt x="0" y="28106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736269" y="1779830"/>
            <a:ext cx="15900627" cy="1014316"/>
          </a:xfrm>
          <a:prstGeom prst="rect">
            <a:avLst/>
          </a:prstGeom>
        </p:spPr>
        <p:txBody>
          <a:bodyPr anchor="t" rtlCol="false" tIns="0" lIns="0" bIns="0" rIns="0">
            <a:spAutoFit/>
          </a:bodyPr>
          <a:lstStyle/>
          <a:p>
            <a:pPr algn="l" marL="0" indent="0" lvl="0">
              <a:lnSpc>
                <a:spcPts val="7829"/>
              </a:lnSpc>
            </a:pPr>
            <a:r>
              <a:rPr lang="en-US" sz="7117">
                <a:solidFill>
                  <a:srgbClr val="573124"/>
                </a:solidFill>
                <a:latin typeface="TAN Angleton"/>
                <a:ea typeface="TAN Angleton"/>
                <a:cs typeface="TAN Angleton"/>
                <a:sym typeface="TAN Angleton"/>
              </a:rPr>
              <a:t>Thank You for coming today!</a:t>
            </a:r>
          </a:p>
        </p:txBody>
      </p:sp>
      <p:sp>
        <p:nvSpPr>
          <p:cNvPr name="TextBox 7" id="7"/>
          <p:cNvSpPr txBox="true"/>
          <p:nvPr/>
        </p:nvSpPr>
        <p:spPr>
          <a:xfrm rot="0">
            <a:off x="1931286" y="3259039"/>
            <a:ext cx="12920877" cy="554355"/>
          </a:xfrm>
          <a:prstGeom prst="rect">
            <a:avLst/>
          </a:prstGeom>
        </p:spPr>
        <p:txBody>
          <a:bodyPr anchor="t" rtlCol="false" tIns="0" lIns="0" bIns="0" rIns="0">
            <a:spAutoFit/>
          </a:bodyPr>
          <a:lstStyle/>
          <a:p>
            <a:pPr algn="l" marL="0" indent="0" lvl="0">
              <a:lnSpc>
                <a:spcPts val="4290"/>
              </a:lnSpc>
            </a:pPr>
            <a:r>
              <a:rPr lang="en-US" sz="3900">
                <a:solidFill>
                  <a:srgbClr val="573124"/>
                </a:solidFill>
                <a:latin typeface="TAN Angleton"/>
                <a:ea typeface="TAN Angleton"/>
                <a:cs typeface="TAN Angleton"/>
                <a:sym typeface="TAN Angleton"/>
              </a:rPr>
              <a:t>How can we pray for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8B79F"/>
        </a:solidFill>
      </p:bgPr>
    </p:bg>
    <p:spTree>
      <p:nvGrpSpPr>
        <p:cNvPr id="1" name=""/>
        <p:cNvGrpSpPr/>
        <p:nvPr/>
      </p:nvGrpSpPr>
      <p:grpSpPr>
        <a:xfrm>
          <a:off x="0" y="0"/>
          <a:ext cx="0" cy="0"/>
          <a:chOff x="0" y="0"/>
          <a:chExt cx="0" cy="0"/>
        </a:xfrm>
      </p:grpSpPr>
      <p:grpSp>
        <p:nvGrpSpPr>
          <p:cNvPr name="Group 2" id="2"/>
          <p:cNvGrpSpPr/>
          <p:nvPr/>
        </p:nvGrpSpPr>
        <p:grpSpPr>
          <a:xfrm rot="0">
            <a:off x="0" y="0"/>
            <a:ext cx="4934723" cy="10589334"/>
            <a:chOff x="0" y="0"/>
            <a:chExt cx="1299680" cy="2788960"/>
          </a:xfrm>
        </p:grpSpPr>
        <p:sp>
          <p:nvSpPr>
            <p:cNvPr name="Freeform 3" id="3"/>
            <p:cNvSpPr/>
            <p:nvPr/>
          </p:nvSpPr>
          <p:spPr>
            <a:xfrm flipH="false" flipV="false" rot="0">
              <a:off x="0" y="0"/>
              <a:ext cx="1299680" cy="2788960"/>
            </a:xfrm>
            <a:custGeom>
              <a:avLst/>
              <a:gdLst/>
              <a:ahLst/>
              <a:cxnLst/>
              <a:rect r="r" b="b" t="t" l="l"/>
              <a:pathLst>
                <a:path h="2788960" w="1299680">
                  <a:moveTo>
                    <a:pt x="0" y="0"/>
                  </a:moveTo>
                  <a:lnTo>
                    <a:pt x="1299680" y="0"/>
                  </a:lnTo>
                  <a:lnTo>
                    <a:pt x="1299680" y="2788960"/>
                  </a:lnTo>
                  <a:lnTo>
                    <a:pt x="0" y="2788960"/>
                  </a:lnTo>
                  <a:close/>
                </a:path>
              </a:pathLst>
            </a:custGeom>
            <a:solidFill>
              <a:srgbClr val="A96B3E"/>
            </a:solidFill>
          </p:spPr>
        </p:sp>
        <p:sp>
          <p:nvSpPr>
            <p:cNvPr name="TextBox 4" id="4"/>
            <p:cNvSpPr txBox="true"/>
            <p:nvPr/>
          </p:nvSpPr>
          <p:spPr>
            <a:xfrm>
              <a:off x="0" y="-9525"/>
              <a:ext cx="1299680" cy="2798485"/>
            </a:xfrm>
            <a:prstGeom prst="rect">
              <a:avLst/>
            </a:prstGeom>
          </p:spPr>
          <p:txBody>
            <a:bodyPr anchor="ctr" rtlCol="false" tIns="50800" lIns="50800" bIns="50800" rIns="50800"/>
            <a:lstStyle/>
            <a:p>
              <a:pPr algn="ctr">
                <a:lnSpc>
                  <a:spcPts val="2947"/>
                </a:lnSpc>
              </a:pPr>
            </a:p>
          </p:txBody>
        </p:sp>
      </p:grpSp>
      <p:sp>
        <p:nvSpPr>
          <p:cNvPr name="Freeform 5" id="5"/>
          <p:cNvSpPr/>
          <p:nvPr/>
        </p:nvSpPr>
        <p:spPr>
          <a:xfrm flipH="false" flipV="false" rot="-5400000">
            <a:off x="-386220" y="2171637"/>
            <a:ext cx="11540064" cy="6246060"/>
          </a:xfrm>
          <a:custGeom>
            <a:avLst/>
            <a:gdLst/>
            <a:ahLst/>
            <a:cxnLst/>
            <a:rect r="r" b="b" t="t" l="l"/>
            <a:pathLst>
              <a:path h="6246060" w="11540064">
                <a:moveTo>
                  <a:pt x="0" y="0"/>
                </a:moveTo>
                <a:lnTo>
                  <a:pt x="11540065" y="0"/>
                </a:lnTo>
                <a:lnTo>
                  <a:pt x="11540065" y="6246060"/>
                </a:lnTo>
                <a:lnTo>
                  <a:pt x="0" y="6246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184210" y="-1490190"/>
            <a:ext cx="4141259" cy="4130906"/>
          </a:xfrm>
          <a:custGeom>
            <a:avLst/>
            <a:gdLst/>
            <a:ahLst/>
            <a:cxnLst/>
            <a:rect r="r" b="b" t="t" l="l"/>
            <a:pathLst>
              <a:path h="4130906" w="4141259">
                <a:moveTo>
                  <a:pt x="0" y="0"/>
                </a:moveTo>
                <a:lnTo>
                  <a:pt x="4141259" y="0"/>
                </a:lnTo>
                <a:lnTo>
                  <a:pt x="4141259" y="4130907"/>
                </a:lnTo>
                <a:lnTo>
                  <a:pt x="0" y="41309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170796" y="8241079"/>
            <a:ext cx="2920659" cy="3750445"/>
          </a:xfrm>
          <a:custGeom>
            <a:avLst/>
            <a:gdLst/>
            <a:ahLst/>
            <a:cxnLst/>
            <a:rect r="r" b="b" t="t" l="l"/>
            <a:pathLst>
              <a:path h="3750445" w="2920659">
                <a:moveTo>
                  <a:pt x="0" y="0"/>
                </a:moveTo>
                <a:lnTo>
                  <a:pt x="2920659" y="0"/>
                </a:lnTo>
                <a:lnTo>
                  <a:pt x="2920659" y="3750445"/>
                </a:lnTo>
                <a:lnTo>
                  <a:pt x="0" y="3750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028700" y="3985332"/>
            <a:ext cx="5822995" cy="2192511"/>
          </a:xfrm>
          <a:prstGeom prst="rect">
            <a:avLst/>
          </a:prstGeom>
        </p:spPr>
        <p:txBody>
          <a:bodyPr anchor="t" rtlCol="false" tIns="0" lIns="0" bIns="0" rIns="0">
            <a:spAutoFit/>
          </a:bodyPr>
          <a:lstStyle/>
          <a:p>
            <a:pPr algn="ctr" marL="0" indent="0" lvl="0">
              <a:lnSpc>
                <a:spcPts val="8770"/>
              </a:lnSpc>
            </a:pPr>
            <a:r>
              <a:rPr lang="en-US" sz="6264">
                <a:solidFill>
                  <a:srgbClr val="F8F7F4"/>
                </a:solidFill>
                <a:latin typeface="TAN Angleton"/>
                <a:ea typeface="TAN Angleton"/>
                <a:cs typeface="TAN Angleton"/>
                <a:sym typeface="TAN Angleton"/>
              </a:rPr>
              <a:t>What is wisdom?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8B79F"/>
        </a:solidFill>
      </p:bgPr>
    </p:bg>
    <p:spTree>
      <p:nvGrpSpPr>
        <p:cNvPr id="1" name=""/>
        <p:cNvGrpSpPr/>
        <p:nvPr/>
      </p:nvGrpSpPr>
      <p:grpSpPr>
        <a:xfrm>
          <a:off x="0" y="0"/>
          <a:ext cx="0" cy="0"/>
          <a:chOff x="0" y="0"/>
          <a:chExt cx="0" cy="0"/>
        </a:xfrm>
      </p:grpSpPr>
      <p:grpSp>
        <p:nvGrpSpPr>
          <p:cNvPr name="Group 2" id="2"/>
          <p:cNvGrpSpPr/>
          <p:nvPr/>
        </p:nvGrpSpPr>
        <p:grpSpPr>
          <a:xfrm rot="0">
            <a:off x="0" y="0"/>
            <a:ext cx="4934723" cy="10589334"/>
            <a:chOff x="0" y="0"/>
            <a:chExt cx="1299680" cy="2788960"/>
          </a:xfrm>
        </p:grpSpPr>
        <p:sp>
          <p:nvSpPr>
            <p:cNvPr name="Freeform 3" id="3"/>
            <p:cNvSpPr/>
            <p:nvPr/>
          </p:nvSpPr>
          <p:spPr>
            <a:xfrm flipH="false" flipV="false" rot="0">
              <a:off x="0" y="0"/>
              <a:ext cx="1299680" cy="2788960"/>
            </a:xfrm>
            <a:custGeom>
              <a:avLst/>
              <a:gdLst/>
              <a:ahLst/>
              <a:cxnLst/>
              <a:rect r="r" b="b" t="t" l="l"/>
              <a:pathLst>
                <a:path h="2788960" w="1299680">
                  <a:moveTo>
                    <a:pt x="0" y="0"/>
                  </a:moveTo>
                  <a:lnTo>
                    <a:pt x="1299680" y="0"/>
                  </a:lnTo>
                  <a:lnTo>
                    <a:pt x="1299680" y="2788960"/>
                  </a:lnTo>
                  <a:lnTo>
                    <a:pt x="0" y="2788960"/>
                  </a:lnTo>
                  <a:close/>
                </a:path>
              </a:pathLst>
            </a:custGeom>
            <a:solidFill>
              <a:srgbClr val="A96B3E"/>
            </a:solidFill>
          </p:spPr>
        </p:sp>
        <p:sp>
          <p:nvSpPr>
            <p:cNvPr name="TextBox 4" id="4"/>
            <p:cNvSpPr txBox="true"/>
            <p:nvPr/>
          </p:nvSpPr>
          <p:spPr>
            <a:xfrm>
              <a:off x="0" y="-9525"/>
              <a:ext cx="1299680" cy="2798485"/>
            </a:xfrm>
            <a:prstGeom prst="rect">
              <a:avLst/>
            </a:prstGeom>
          </p:spPr>
          <p:txBody>
            <a:bodyPr anchor="ctr" rtlCol="false" tIns="50800" lIns="50800" bIns="50800" rIns="50800"/>
            <a:lstStyle/>
            <a:p>
              <a:pPr algn="ctr">
                <a:lnSpc>
                  <a:spcPts val="2947"/>
                </a:lnSpc>
              </a:pPr>
            </a:p>
          </p:txBody>
        </p:sp>
      </p:grpSp>
      <p:sp>
        <p:nvSpPr>
          <p:cNvPr name="Freeform 5" id="5"/>
          <p:cNvSpPr/>
          <p:nvPr/>
        </p:nvSpPr>
        <p:spPr>
          <a:xfrm flipH="false" flipV="false" rot="-5400000">
            <a:off x="-386220" y="2171637"/>
            <a:ext cx="11540064" cy="6246060"/>
          </a:xfrm>
          <a:custGeom>
            <a:avLst/>
            <a:gdLst/>
            <a:ahLst/>
            <a:cxnLst/>
            <a:rect r="r" b="b" t="t" l="l"/>
            <a:pathLst>
              <a:path h="6246060" w="11540064">
                <a:moveTo>
                  <a:pt x="0" y="0"/>
                </a:moveTo>
                <a:lnTo>
                  <a:pt x="11540065" y="0"/>
                </a:lnTo>
                <a:lnTo>
                  <a:pt x="11540065" y="6246060"/>
                </a:lnTo>
                <a:lnTo>
                  <a:pt x="0" y="62460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184210" y="-1490190"/>
            <a:ext cx="4141259" cy="4130906"/>
          </a:xfrm>
          <a:custGeom>
            <a:avLst/>
            <a:gdLst/>
            <a:ahLst/>
            <a:cxnLst/>
            <a:rect r="r" b="b" t="t" l="l"/>
            <a:pathLst>
              <a:path h="4130906" w="4141259">
                <a:moveTo>
                  <a:pt x="0" y="0"/>
                </a:moveTo>
                <a:lnTo>
                  <a:pt x="4141259" y="0"/>
                </a:lnTo>
                <a:lnTo>
                  <a:pt x="4141259" y="4130907"/>
                </a:lnTo>
                <a:lnTo>
                  <a:pt x="0" y="41309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170796" y="8241079"/>
            <a:ext cx="2920659" cy="3750445"/>
          </a:xfrm>
          <a:custGeom>
            <a:avLst/>
            <a:gdLst/>
            <a:ahLst/>
            <a:cxnLst/>
            <a:rect r="r" b="b" t="t" l="l"/>
            <a:pathLst>
              <a:path h="3750445" w="2920659">
                <a:moveTo>
                  <a:pt x="0" y="0"/>
                </a:moveTo>
                <a:lnTo>
                  <a:pt x="2920659" y="0"/>
                </a:lnTo>
                <a:lnTo>
                  <a:pt x="2920659" y="3750445"/>
                </a:lnTo>
                <a:lnTo>
                  <a:pt x="0" y="3750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028700" y="3985332"/>
            <a:ext cx="5822995" cy="2192511"/>
          </a:xfrm>
          <a:prstGeom prst="rect">
            <a:avLst/>
          </a:prstGeom>
        </p:spPr>
        <p:txBody>
          <a:bodyPr anchor="t" rtlCol="false" tIns="0" lIns="0" bIns="0" rIns="0">
            <a:spAutoFit/>
          </a:bodyPr>
          <a:lstStyle/>
          <a:p>
            <a:pPr algn="ctr" marL="0" indent="0" lvl="0">
              <a:lnSpc>
                <a:spcPts val="8770"/>
              </a:lnSpc>
            </a:pPr>
            <a:r>
              <a:rPr lang="en-US" sz="6264">
                <a:solidFill>
                  <a:srgbClr val="F8F7F4"/>
                </a:solidFill>
                <a:latin typeface="TAN Angleton"/>
                <a:ea typeface="TAN Angleton"/>
                <a:cs typeface="TAN Angleton"/>
                <a:sym typeface="TAN Angleton"/>
              </a:rPr>
              <a:t>What is wisdom?</a:t>
            </a:r>
          </a:p>
        </p:txBody>
      </p:sp>
      <p:sp>
        <p:nvSpPr>
          <p:cNvPr name="TextBox 9" id="9"/>
          <p:cNvSpPr txBox="true"/>
          <p:nvPr/>
        </p:nvSpPr>
        <p:spPr>
          <a:xfrm rot="0">
            <a:off x="8356767" y="305528"/>
            <a:ext cx="8902533" cy="9447628"/>
          </a:xfrm>
          <a:prstGeom prst="rect">
            <a:avLst/>
          </a:prstGeom>
        </p:spPr>
        <p:txBody>
          <a:bodyPr anchor="t" rtlCol="false" tIns="0" lIns="0" bIns="0" rIns="0">
            <a:spAutoFit/>
          </a:bodyPr>
          <a:lstStyle/>
          <a:p>
            <a:pPr algn="l" marL="0" indent="0" lvl="0">
              <a:lnSpc>
                <a:spcPts val="5773"/>
              </a:lnSpc>
            </a:pPr>
            <a:r>
              <a:rPr lang="en-US" sz="3457">
                <a:solidFill>
                  <a:srgbClr val="14140E"/>
                </a:solidFill>
                <a:latin typeface="TAN Angleton"/>
                <a:ea typeface="TAN Angleton"/>
                <a:cs typeface="TAN Angleton"/>
                <a:sym typeface="TAN Angleton"/>
              </a:rPr>
              <a:t>Wisdom is the ability to use your knowledge, experience, and</a:t>
            </a:r>
            <a:r>
              <a:rPr lang="en-US" sz="3457">
                <a:solidFill>
                  <a:srgbClr val="14140E"/>
                </a:solidFill>
                <a:latin typeface="TAN Angleton"/>
                <a:ea typeface="TAN Angleton"/>
                <a:cs typeface="TAN Angleton"/>
                <a:sym typeface="TAN Angleton"/>
              </a:rPr>
              <a:t> good judgment to make sound decisions. It's about more than just being smart; it's about pausing to think through the consequences of your actions, being open-minded, and learning from mistakes. Wisdom means knowing the right thing to do and choosing to do it, which can help you avoid trouble and lead to happiness and safety.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8B79F"/>
        </a:solidFill>
      </p:bgPr>
    </p:bg>
    <p:spTree>
      <p:nvGrpSpPr>
        <p:cNvPr id="1" name=""/>
        <p:cNvGrpSpPr/>
        <p:nvPr/>
      </p:nvGrpSpPr>
      <p:grpSpPr>
        <a:xfrm>
          <a:off x="0" y="0"/>
          <a:ext cx="0" cy="0"/>
          <a:chOff x="0" y="0"/>
          <a:chExt cx="0" cy="0"/>
        </a:xfrm>
      </p:grpSpPr>
      <p:sp>
        <p:nvSpPr>
          <p:cNvPr name="Freeform 2" id="2"/>
          <p:cNvSpPr/>
          <p:nvPr/>
        </p:nvSpPr>
        <p:spPr>
          <a:xfrm flipH="false" flipV="false" rot="0">
            <a:off x="543713" y="344351"/>
            <a:ext cx="6776561" cy="10287000"/>
          </a:xfrm>
          <a:custGeom>
            <a:avLst/>
            <a:gdLst/>
            <a:ahLst/>
            <a:cxnLst/>
            <a:rect r="r" b="b" t="t" l="l"/>
            <a:pathLst>
              <a:path h="10287000" w="6776561">
                <a:moveTo>
                  <a:pt x="0" y="0"/>
                </a:moveTo>
                <a:lnTo>
                  <a:pt x="6776561" y="0"/>
                </a:lnTo>
                <a:lnTo>
                  <a:pt x="6776561"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4009" y="-190957"/>
            <a:ext cx="3064599" cy="3056938"/>
          </a:xfrm>
          <a:custGeom>
            <a:avLst/>
            <a:gdLst/>
            <a:ahLst/>
            <a:cxnLst/>
            <a:rect r="r" b="b" t="t" l="l"/>
            <a:pathLst>
              <a:path h="3056938" w="3064599">
                <a:moveTo>
                  <a:pt x="0" y="0"/>
                </a:moveTo>
                <a:lnTo>
                  <a:pt x="3064600" y="0"/>
                </a:lnTo>
                <a:lnTo>
                  <a:pt x="3064600" y="3056938"/>
                </a:lnTo>
                <a:lnTo>
                  <a:pt x="0" y="30569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6079140" y="8603554"/>
            <a:ext cx="2920659" cy="3750445"/>
          </a:xfrm>
          <a:custGeom>
            <a:avLst/>
            <a:gdLst/>
            <a:ahLst/>
            <a:cxnLst/>
            <a:rect r="r" b="b" t="t" l="l"/>
            <a:pathLst>
              <a:path h="3750445" w="2920659">
                <a:moveTo>
                  <a:pt x="0" y="0"/>
                </a:moveTo>
                <a:lnTo>
                  <a:pt x="2920659" y="0"/>
                </a:lnTo>
                <a:lnTo>
                  <a:pt x="2920659" y="3750445"/>
                </a:lnTo>
                <a:lnTo>
                  <a:pt x="0" y="3750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1070866" y="2993173"/>
            <a:ext cx="5722254" cy="3202340"/>
          </a:xfrm>
          <a:prstGeom prst="rect">
            <a:avLst/>
          </a:prstGeom>
        </p:spPr>
        <p:txBody>
          <a:bodyPr anchor="t" rtlCol="false" tIns="0" lIns="0" bIns="0" rIns="0">
            <a:spAutoFit/>
          </a:bodyPr>
          <a:lstStyle/>
          <a:p>
            <a:pPr algn="ctr" marL="0" indent="0" lvl="0">
              <a:lnSpc>
                <a:spcPts val="12850"/>
              </a:lnSpc>
            </a:pPr>
            <a:r>
              <a:rPr lang="en-US" sz="9178">
                <a:solidFill>
                  <a:srgbClr val="F8F7F4"/>
                </a:solidFill>
                <a:latin typeface="TAN Angleton"/>
                <a:ea typeface="TAN Angleton"/>
                <a:cs typeface="TAN Angleton"/>
                <a:sym typeface="TAN Angleton"/>
              </a:rPr>
              <a:t>Key Verse</a:t>
            </a:r>
          </a:p>
        </p:txBody>
      </p:sp>
      <p:sp>
        <p:nvSpPr>
          <p:cNvPr name="TextBox 6" id="6"/>
          <p:cNvSpPr txBox="true"/>
          <p:nvPr/>
        </p:nvSpPr>
        <p:spPr>
          <a:xfrm rot="0">
            <a:off x="12812808" y="8137305"/>
            <a:ext cx="4059370" cy="518667"/>
          </a:xfrm>
          <a:prstGeom prst="rect">
            <a:avLst/>
          </a:prstGeom>
        </p:spPr>
        <p:txBody>
          <a:bodyPr anchor="t" rtlCol="false" tIns="0" lIns="0" bIns="0" rIns="0">
            <a:spAutoFit/>
          </a:bodyPr>
          <a:lstStyle/>
          <a:p>
            <a:pPr algn="r" marL="0" indent="0" lvl="0">
              <a:lnSpc>
                <a:spcPts val="4256"/>
              </a:lnSpc>
            </a:pPr>
            <a:r>
              <a:rPr lang="en-US" b="true" sz="3200">
                <a:solidFill>
                  <a:srgbClr val="573124"/>
                </a:solidFill>
                <a:latin typeface="Gordita Bold"/>
                <a:ea typeface="Gordita Bold"/>
                <a:cs typeface="Gordita Bold"/>
                <a:sym typeface="Gordita Bold"/>
              </a:rPr>
              <a:t>PROVERB</a:t>
            </a:r>
            <a:r>
              <a:rPr lang="en-US" b="true" sz="3200">
                <a:solidFill>
                  <a:srgbClr val="573124"/>
                </a:solidFill>
                <a:latin typeface="Gordita Bold"/>
                <a:ea typeface="Gordita Bold"/>
                <a:cs typeface="Gordita Bold"/>
                <a:sym typeface="Gordita Bold"/>
              </a:rPr>
              <a:t>S 2:11</a:t>
            </a:r>
          </a:p>
        </p:txBody>
      </p:sp>
      <p:sp>
        <p:nvSpPr>
          <p:cNvPr name="TextBox 7" id="7"/>
          <p:cNvSpPr txBox="true"/>
          <p:nvPr/>
        </p:nvSpPr>
        <p:spPr>
          <a:xfrm rot="0">
            <a:off x="7721820" y="985087"/>
            <a:ext cx="10181975" cy="6698866"/>
          </a:xfrm>
          <a:prstGeom prst="rect">
            <a:avLst/>
          </a:prstGeom>
        </p:spPr>
        <p:txBody>
          <a:bodyPr anchor="t" rtlCol="false" tIns="0" lIns="0" bIns="0" rIns="0">
            <a:spAutoFit/>
          </a:bodyPr>
          <a:lstStyle/>
          <a:p>
            <a:pPr algn="l" marL="0" indent="0" lvl="0">
              <a:lnSpc>
                <a:spcPts val="13485"/>
              </a:lnSpc>
            </a:pPr>
            <a:r>
              <a:rPr lang="en-US" sz="8075">
                <a:solidFill>
                  <a:srgbClr val="14140E"/>
                </a:solidFill>
                <a:latin typeface="TAN Angleton"/>
                <a:ea typeface="TAN Angleton"/>
                <a:cs typeface="TAN Angleton"/>
                <a:sym typeface="TAN Angleton"/>
              </a:rPr>
              <a:t>“Discr</a:t>
            </a:r>
            <a:r>
              <a:rPr lang="en-US" sz="8075">
                <a:solidFill>
                  <a:srgbClr val="14140E"/>
                </a:solidFill>
                <a:latin typeface="TAN Angleton"/>
                <a:ea typeface="TAN Angleton"/>
                <a:cs typeface="TAN Angleton"/>
                <a:sym typeface="TAN Angleton"/>
              </a:rPr>
              <a:t>etion will protect you, and understanding will guard you.”</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A96B3E"/>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5493924" y="-891540"/>
            <a:ext cx="4125113" cy="4114800"/>
          </a:xfrm>
          <a:custGeom>
            <a:avLst/>
            <a:gdLst/>
            <a:ahLst/>
            <a:cxnLst/>
            <a:rect r="r" b="b" t="t" l="l"/>
            <a:pathLst>
              <a:path h="4114800" w="4125113">
                <a:moveTo>
                  <a:pt x="0" y="0"/>
                </a:moveTo>
                <a:lnTo>
                  <a:pt x="4125112" y="0"/>
                </a:lnTo>
                <a:lnTo>
                  <a:pt x="41251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684734" y="7426768"/>
            <a:ext cx="4307648" cy="4296879"/>
          </a:xfrm>
          <a:custGeom>
            <a:avLst/>
            <a:gdLst/>
            <a:ahLst/>
            <a:cxnLst/>
            <a:rect r="r" b="b" t="t" l="l"/>
            <a:pathLst>
              <a:path h="4296879" w="4307648">
                <a:moveTo>
                  <a:pt x="0" y="0"/>
                </a:moveTo>
                <a:lnTo>
                  <a:pt x="4307648" y="0"/>
                </a:lnTo>
                <a:lnTo>
                  <a:pt x="4307648" y="4296880"/>
                </a:lnTo>
                <a:lnTo>
                  <a:pt x="0" y="42968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286000" y="25146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84785" y="1630651"/>
            <a:ext cx="6177266" cy="9046410"/>
            <a:chOff x="0" y="0"/>
            <a:chExt cx="2241735" cy="3282950"/>
          </a:xfrm>
        </p:grpSpPr>
        <p:sp>
          <p:nvSpPr>
            <p:cNvPr name="Freeform 6" id="6"/>
            <p:cNvSpPr/>
            <p:nvPr/>
          </p:nvSpPr>
          <p:spPr>
            <a:xfrm flipH="false" flipV="false" rot="0">
              <a:off x="0" y="0"/>
              <a:ext cx="2241735" cy="3282950"/>
            </a:xfrm>
            <a:custGeom>
              <a:avLst/>
              <a:gdLst/>
              <a:ahLst/>
              <a:cxnLst/>
              <a:rect r="r" b="b" t="t" l="l"/>
              <a:pathLst>
                <a:path h="3282950" w="2241735">
                  <a:moveTo>
                    <a:pt x="0" y="0"/>
                  </a:moveTo>
                  <a:lnTo>
                    <a:pt x="1729215" y="0"/>
                  </a:lnTo>
                  <a:cubicBezTo>
                    <a:pt x="2011925" y="0"/>
                    <a:pt x="2241735" y="336550"/>
                    <a:pt x="2241735" y="750570"/>
                  </a:cubicBezTo>
                  <a:lnTo>
                    <a:pt x="2241735" y="3282950"/>
                  </a:lnTo>
                  <a:lnTo>
                    <a:pt x="0" y="3282950"/>
                  </a:lnTo>
                  <a:lnTo>
                    <a:pt x="0" y="0"/>
                  </a:lnTo>
                  <a:close/>
                </a:path>
              </a:pathLst>
            </a:custGeom>
            <a:blipFill>
              <a:blip r:embed="rId8"/>
              <a:stretch>
                <a:fillRect l="-19218" t="-20942" r="0" b="-1245"/>
              </a:stretch>
            </a:blipFill>
          </p:spPr>
        </p:sp>
      </p:grpSp>
      <p:sp>
        <p:nvSpPr>
          <p:cNvPr name="Freeform 7" id="7"/>
          <p:cNvSpPr/>
          <p:nvPr/>
        </p:nvSpPr>
        <p:spPr>
          <a:xfrm flipH="false" flipV="false" rot="4649819">
            <a:off x="322655" y="-177976"/>
            <a:ext cx="2920850" cy="2413352"/>
          </a:xfrm>
          <a:custGeom>
            <a:avLst/>
            <a:gdLst/>
            <a:ahLst/>
            <a:cxnLst/>
            <a:rect r="r" b="b" t="t" l="l"/>
            <a:pathLst>
              <a:path h="2413352" w="2920850">
                <a:moveTo>
                  <a:pt x="0" y="0"/>
                </a:moveTo>
                <a:lnTo>
                  <a:pt x="2920850" y="0"/>
                </a:lnTo>
                <a:lnTo>
                  <a:pt x="2920850" y="2413352"/>
                </a:lnTo>
                <a:lnTo>
                  <a:pt x="0" y="24133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6936422" y="1000125"/>
            <a:ext cx="6935192" cy="529664"/>
          </a:xfrm>
          <a:prstGeom prst="rect">
            <a:avLst/>
          </a:prstGeom>
        </p:spPr>
        <p:txBody>
          <a:bodyPr anchor="t" rtlCol="false" tIns="0" lIns="0" bIns="0" rIns="0">
            <a:spAutoFit/>
          </a:bodyPr>
          <a:lstStyle/>
          <a:p>
            <a:pPr algn="l" marL="0" indent="0" lvl="0">
              <a:lnSpc>
                <a:spcPts val="4282"/>
              </a:lnSpc>
            </a:pPr>
            <a:r>
              <a:rPr lang="en-US" b="true" sz="3294">
                <a:solidFill>
                  <a:srgbClr val="F8F7F4"/>
                </a:solidFill>
                <a:latin typeface="Gordita Bold"/>
                <a:ea typeface="Gordita Bold"/>
                <a:cs typeface="Gordita Bold"/>
                <a:sym typeface="Gordita Bold"/>
              </a:rPr>
              <a:t>Focus   </a:t>
            </a:r>
          </a:p>
        </p:txBody>
      </p:sp>
      <p:sp>
        <p:nvSpPr>
          <p:cNvPr name="TextBox 9" id="9"/>
          <p:cNvSpPr txBox="true"/>
          <p:nvPr/>
        </p:nvSpPr>
        <p:spPr>
          <a:xfrm rot="0">
            <a:off x="6936422" y="2233470"/>
            <a:ext cx="10005231" cy="7184179"/>
          </a:xfrm>
          <a:prstGeom prst="rect">
            <a:avLst/>
          </a:prstGeom>
        </p:spPr>
        <p:txBody>
          <a:bodyPr anchor="t" rtlCol="false" tIns="0" lIns="0" bIns="0" rIns="0">
            <a:spAutoFit/>
          </a:bodyPr>
          <a:lstStyle/>
          <a:p>
            <a:pPr algn="l" marL="0" indent="0" lvl="0">
              <a:lnSpc>
                <a:spcPts val="11331"/>
              </a:lnSpc>
            </a:pPr>
            <a:r>
              <a:rPr lang="en-US" sz="10301">
                <a:solidFill>
                  <a:srgbClr val="F8F7F4"/>
                </a:solidFill>
                <a:latin typeface="TAN Angleton"/>
                <a:ea typeface="TAN Angleton"/>
                <a:cs typeface="TAN Angleton"/>
                <a:sym typeface="TAN Angleton"/>
              </a:rPr>
              <a:t>God giv</a:t>
            </a:r>
            <a:r>
              <a:rPr lang="en-US" sz="10301">
                <a:solidFill>
                  <a:srgbClr val="F8F7F4"/>
                </a:solidFill>
                <a:latin typeface="TAN Angleton"/>
                <a:ea typeface="TAN Angleton"/>
                <a:cs typeface="TAN Angleton"/>
                <a:sym typeface="TAN Angleton"/>
              </a:rPr>
              <a:t>es us wisdom to make safe and smart choices.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794303" y="2450665"/>
            <a:ext cx="5236325" cy="7948881"/>
          </a:xfrm>
          <a:custGeom>
            <a:avLst/>
            <a:gdLst/>
            <a:ahLst/>
            <a:cxnLst/>
            <a:rect r="r" b="b" t="t" l="l"/>
            <a:pathLst>
              <a:path h="7948881" w="5236325">
                <a:moveTo>
                  <a:pt x="0" y="0"/>
                </a:moveTo>
                <a:lnTo>
                  <a:pt x="5236326" y="0"/>
                </a:lnTo>
                <a:lnTo>
                  <a:pt x="5236326" y="7948880"/>
                </a:lnTo>
                <a:lnTo>
                  <a:pt x="0" y="79488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096427" y="2225574"/>
            <a:ext cx="6493697" cy="8173972"/>
            <a:chOff x="0" y="0"/>
            <a:chExt cx="2646433" cy="3331210"/>
          </a:xfrm>
        </p:grpSpPr>
        <p:sp>
          <p:nvSpPr>
            <p:cNvPr name="Freeform 4" id="4"/>
            <p:cNvSpPr/>
            <p:nvPr/>
          </p:nvSpPr>
          <p:spPr>
            <a:xfrm flipH="false" flipV="false" rot="0">
              <a:off x="0" y="0"/>
              <a:ext cx="2646433" cy="3331210"/>
            </a:xfrm>
            <a:custGeom>
              <a:avLst/>
              <a:gdLst/>
              <a:ahLst/>
              <a:cxnLst/>
              <a:rect r="r" b="b" t="t" l="l"/>
              <a:pathLst>
                <a:path h="3331210" w="2646433">
                  <a:moveTo>
                    <a:pt x="2646433" y="3331210"/>
                  </a:moveTo>
                  <a:lnTo>
                    <a:pt x="0" y="3331210"/>
                  </a:lnTo>
                  <a:cubicBezTo>
                    <a:pt x="0" y="1490980"/>
                    <a:pt x="1184488" y="0"/>
                    <a:pt x="2646433" y="0"/>
                  </a:cubicBezTo>
                  <a:lnTo>
                    <a:pt x="2646433" y="3331210"/>
                  </a:lnTo>
                  <a:close/>
                </a:path>
              </a:pathLst>
            </a:custGeom>
            <a:blipFill>
              <a:blip r:embed="rId4"/>
              <a:stretch>
                <a:fillRect l="-44465" t="0" r="-44465" b="0"/>
              </a:stretch>
            </a:blipFill>
          </p:spPr>
        </p:sp>
      </p:grpSp>
      <p:sp>
        <p:nvSpPr>
          <p:cNvPr name="Freeform 5" id="5"/>
          <p:cNvSpPr/>
          <p:nvPr/>
        </p:nvSpPr>
        <p:spPr>
          <a:xfrm flipH="false" flipV="false" rot="-5967043">
            <a:off x="15224492" y="-2252698"/>
            <a:ext cx="4396555" cy="5636609"/>
          </a:xfrm>
          <a:custGeom>
            <a:avLst/>
            <a:gdLst/>
            <a:ahLst/>
            <a:cxnLst/>
            <a:rect r="r" b="b" t="t" l="l"/>
            <a:pathLst>
              <a:path h="5636609" w="4396555">
                <a:moveTo>
                  <a:pt x="0" y="0"/>
                </a:moveTo>
                <a:lnTo>
                  <a:pt x="4396555" y="0"/>
                </a:lnTo>
                <a:lnTo>
                  <a:pt x="4396555" y="5636609"/>
                </a:lnTo>
                <a:lnTo>
                  <a:pt x="0" y="56366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096427" y="3120743"/>
            <a:ext cx="2185334" cy="1320019"/>
          </a:xfrm>
          <a:custGeom>
            <a:avLst/>
            <a:gdLst/>
            <a:ahLst/>
            <a:cxnLst/>
            <a:rect r="r" b="b" t="t" l="l"/>
            <a:pathLst>
              <a:path h="1320019" w="2185334">
                <a:moveTo>
                  <a:pt x="0" y="0"/>
                </a:moveTo>
                <a:lnTo>
                  <a:pt x="2185334" y="0"/>
                </a:lnTo>
                <a:lnTo>
                  <a:pt x="2185334" y="1320019"/>
                </a:lnTo>
                <a:lnTo>
                  <a:pt x="0" y="13200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028700" y="-496448"/>
            <a:ext cx="2659217" cy="2124110"/>
          </a:xfrm>
          <a:custGeom>
            <a:avLst/>
            <a:gdLst/>
            <a:ahLst/>
            <a:cxnLst/>
            <a:rect r="r" b="b" t="t" l="l"/>
            <a:pathLst>
              <a:path h="2124110" w="2659217">
                <a:moveTo>
                  <a:pt x="0" y="0"/>
                </a:moveTo>
                <a:lnTo>
                  <a:pt x="2659217" y="0"/>
                </a:lnTo>
                <a:lnTo>
                  <a:pt x="2659217" y="2124110"/>
                </a:lnTo>
                <a:lnTo>
                  <a:pt x="0" y="2124110"/>
                </a:lnTo>
                <a:lnTo>
                  <a:pt x="0" y="0"/>
                </a:lnTo>
                <a:close/>
              </a:path>
            </a:pathLst>
          </a:custGeom>
          <a:blipFill>
            <a:blip r:embed="rId9"/>
            <a:stretch>
              <a:fillRect l="0" t="0" r="0" b="0"/>
            </a:stretch>
          </a:blipFill>
        </p:spPr>
      </p:sp>
      <p:sp>
        <p:nvSpPr>
          <p:cNvPr name="TextBox 8" id="8"/>
          <p:cNvSpPr txBox="true"/>
          <p:nvPr/>
        </p:nvSpPr>
        <p:spPr>
          <a:xfrm rot="0">
            <a:off x="218929" y="2704074"/>
            <a:ext cx="11594425" cy="5734649"/>
          </a:xfrm>
          <a:prstGeom prst="rect">
            <a:avLst/>
          </a:prstGeom>
        </p:spPr>
        <p:txBody>
          <a:bodyPr anchor="t" rtlCol="false" tIns="0" lIns="0" bIns="0" rIns="0">
            <a:spAutoFit/>
          </a:bodyPr>
          <a:lstStyle/>
          <a:p>
            <a:pPr algn="l" marL="0" indent="0" lvl="0">
              <a:lnSpc>
                <a:spcPts val="11292"/>
              </a:lnSpc>
            </a:pPr>
            <a:r>
              <a:rPr lang="en-US" sz="10266">
                <a:solidFill>
                  <a:srgbClr val="573124"/>
                </a:solidFill>
                <a:latin typeface="TAN Angleton"/>
                <a:ea typeface="TAN Angleton"/>
                <a:cs typeface="TAN Angleton"/>
                <a:sym typeface="TAN Angleton"/>
              </a:rPr>
              <a:t>We will learn that</a:t>
            </a:r>
            <a:r>
              <a:rPr lang="en-US" sz="10266">
                <a:solidFill>
                  <a:srgbClr val="573124"/>
                </a:solidFill>
                <a:latin typeface="TAN Angleton"/>
                <a:ea typeface="TAN Angleton"/>
                <a:cs typeface="TAN Angleton"/>
                <a:sym typeface="TAN Angleton"/>
              </a:rPr>
              <a:t> wisdom is part of God’s protection.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A96B3E"/>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0656979" y="72009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469663" y="-467950"/>
            <a:ext cx="6026608" cy="7738823"/>
          </a:xfrm>
          <a:custGeom>
            <a:avLst/>
            <a:gdLst/>
            <a:ahLst/>
            <a:cxnLst/>
            <a:rect r="r" b="b" t="t" l="l"/>
            <a:pathLst>
              <a:path h="7738823" w="6026608">
                <a:moveTo>
                  <a:pt x="0" y="0"/>
                </a:moveTo>
                <a:lnTo>
                  <a:pt x="6026608" y="0"/>
                </a:lnTo>
                <a:lnTo>
                  <a:pt x="6026608" y="7738823"/>
                </a:lnTo>
                <a:lnTo>
                  <a:pt x="0" y="77388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951455" y="824631"/>
            <a:ext cx="9050249" cy="9050249"/>
            <a:chOff x="0" y="0"/>
            <a:chExt cx="6350000" cy="6350000"/>
          </a:xfrm>
        </p:grpSpPr>
        <p:sp>
          <p:nvSpPr>
            <p:cNvPr name="Freeform 5" id="5"/>
            <p:cNvSpPr/>
            <p:nvPr/>
          </p:nvSpPr>
          <p:spPr>
            <a:xfrm flipH="false" flipV="false" rot="0">
              <a:off x="0" y="0"/>
              <a:ext cx="6352540" cy="6351270"/>
            </a:xfrm>
            <a:custGeom>
              <a:avLst/>
              <a:gdLst/>
              <a:ahLst/>
              <a:cxnLst/>
              <a:rect r="r" b="b" t="t" l="l"/>
              <a:pathLst>
                <a:path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blipFill>
              <a:blip r:embed="rId6"/>
              <a:stretch>
                <a:fillRect l="-22224" t="0" r="-27609" b="0"/>
              </a:stretch>
            </a:blipFill>
          </p:spPr>
        </p:sp>
      </p:grpSp>
      <p:sp>
        <p:nvSpPr>
          <p:cNvPr name="Freeform 6" id="6"/>
          <p:cNvSpPr/>
          <p:nvPr/>
        </p:nvSpPr>
        <p:spPr>
          <a:xfrm flipH="false" flipV="false" rot="0">
            <a:off x="10055163" y="554730"/>
            <a:ext cx="2659217" cy="2124110"/>
          </a:xfrm>
          <a:custGeom>
            <a:avLst/>
            <a:gdLst/>
            <a:ahLst/>
            <a:cxnLst/>
            <a:rect r="r" b="b" t="t" l="l"/>
            <a:pathLst>
              <a:path h="2124110" w="2659217">
                <a:moveTo>
                  <a:pt x="0" y="0"/>
                </a:moveTo>
                <a:lnTo>
                  <a:pt x="2659216" y="0"/>
                </a:lnTo>
                <a:lnTo>
                  <a:pt x="2659216" y="2124109"/>
                </a:lnTo>
                <a:lnTo>
                  <a:pt x="0" y="2124109"/>
                </a:lnTo>
                <a:lnTo>
                  <a:pt x="0" y="0"/>
                </a:lnTo>
                <a:close/>
              </a:path>
            </a:pathLst>
          </a:custGeom>
          <a:blipFill>
            <a:blip r:embed="rId7"/>
            <a:stretch>
              <a:fillRect l="0" t="0" r="0" b="0"/>
            </a:stretch>
          </a:blipFill>
        </p:spPr>
      </p:sp>
      <p:sp>
        <p:nvSpPr>
          <p:cNvPr name="Freeform 7" id="7"/>
          <p:cNvSpPr/>
          <p:nvPr/>
        </p:nvSpPr>
        <p:spPr>
          <a:xfrm flipH="false" flipV="false" rot="0">
            <a:off x="-1314621" y="-973739"/>
            <a:ext cx="3064599" cy="3056938"/>
          </a:xfrm>
          <a:custGeom>
            <a:avLst/>
            <a:gdLst/>
            <a:ahLst/>
            <a:cxnLst/>
            <a:rect r="r" b="b" t="t" l="l"/>
            <a:pathLst>
              <a:path h="3056938" w="3064599">
                <a:moveTo>
                  <a:pt x="0" y="0"/>
                </a:moveTo>
                <a:lnTo>
                  <a:pt x="3064599" y="0"/>
                </a:lnTo>
                <a:lnTo>
                  <a:pt x="3064599" y="3056937"/>
                </a:lnTo>
                <a:lnTo>
                  <a:pt x="0" y="30569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346394" y="1132692"/>
            <a:ext cx="8057618" cy="8205527"/>
          </a:xfrm>
          <a:prstGeom prst="rect">
            <a:avLst/>
          </a:prstGeom>
        </p:spPr>
        <p:txBody>
          <a:bodyPr anchor="t" rtlCol="false" tIns="0" lIns="0" bIns="0" rIns="0">
            <a:spAutoFit/>
          </a:bodyPr>
          <a:lstStyle/>
          <a:p>
            <a:pPr algn="l" marL="0" indent="0" lvl="0">
              <a:lnSpc>
                <a:spcPts val="10923"/>
              </a:lnSpc>
            </a:pPr>
            <a:r>
              <a:rPr lang="en-US" sz="7093">
                <a:solidFill>
                  <a:srgbClr val="F8F7F4"/>
                </a:solidFill>
                <a:latin typeface="TAN Angleton"/>
                <a:ea typeface="TAN Angleton"/>
                <a:cs typeface="TAN Angleton"/>
                <a:sym typeface="TAN Angleton"/>
              </a:rPr>
              <a:t>We will learn how to practice making wise decisions in daily life.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87104" y="699049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7104" y="-748325"/>
            <a:ext cx="6026608" cy="7738823"/>
          </a:xfrm>
          <a:custGeom>
            <a:avLst/>
            <a:gdLst/>
            <a:ahLst/>
            <a:cxnLst/>
            <a:rect r="r" b="b" t="t" l="l"/>
            <a:pathLst>
              <a:path h="7738823" w="6026608">
                <a:moveTo>
                  <a:pt x="0" y="0"/>
                </a:moveTo>
                <a:lnTo>
                  <a:pt x="6026608" y="0"/>
                </a:lnTo>
                <a:lnTo>
                  <a:pt x="6026608" y="7738823"/>
                </a:lnTo>
                <a:lnTo>
                  <a:pt x="0" y="77388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94688" y="2220703"/>
            <a:ext cx="7373802" cy="7373802"/>
            <a:chOff x="0" y="0"/>
            <a:chExt cx="6350000" cy="6350000"/>
          </a:xfrm>
        </p:grpSpPr>
        <p:sp>
          <p:nvSpPr>
            <p:cNvPr name="Freeform 5" id="5"/>
            <p:cNvSpPr/>
            <p:nvPr/>
          </p:nvSpPr>
          <p:spPr>
            <a:xfrm flipH="false" flipV="false" rot="0">
              <a:off x="0" y="0"/>
              <a:ext cx="6352540" cy="6351270"/>
            </a:xfrm>
            <a:custGeom>
              <a:avLst/>
              <a:gdLst/>
              <a:ahLst/>
              <a:cxnLst/>
              <a:rect r="r" b="b" t="t" l="l"/>
              <a:pathLst>
                <a:path h="6351270" w="6352540">
                  <a:moveTo>
                    <a:pt x="5472430" y="2223770"/>
                  </a:moveTo>
                  <a:cubicBezTo>
                    <a:pt x="5795010" y="1845310"/>
                    <a:pt x="5772150" y="1281430"/>
                    <a:pt x="5420360" y="929640"/>
                  </a:cubicBezTo>
                  <a:cubicBezTo>
                    <a:pt x="5068570" y="577850"/>
                    <a:pt x="4505960" y="554990"/>
                    <a:pt x="4126230" y="877570"/>
                  </a:cubicBezTo>
                  <a:cubicBezTo>
                    <a:pt x="4086860" y="382270"/>
                    <a:pt x="3672840" y="0"/>
                    <a:pt x="3175000" y="0"/>
                  </a:cubicBezTo>
                  <a:cubicBezTo>
                    <a:pt x="2677160" y="0"/>
                    <a:pt x="2263140" y="382270"/>
                    <a:pt x="2223770" y="878840"/>
                  </a:cubicBezTo>
                  <a:cubicBezTo>
                    <a:pt x="1845310" y="556260"/>
                    <a:pt x="1281430" y="579120"/>
                    <a:pt x="929640" y="930910"/>
                  </a:cubicBezTo>
                  <a:cubicBezTo>
                    <a:pt x="577850" y="1282700"/>
                    <a:pt x="554990" y="1845310"/>
                    <a:pt x="877570" y="2225040"/>
                  </a:cubicBezTo>
                  <a:cubicBezTo>
                    <a:pt x="382270" y="2263140"/>
                    <a:pt x="0" y="2677160"/>
                    <a:pt x="0" y="3175000"/>
                  </a:cubicBezTo>
                  <a:cubicBezTo>
                    <a:pt x="0" y="3672840"/>
                    <a:pt x="382270" y="4086860"/>
                    <a:pt x="878840" y="4126230"/>
                  </a:cubicBezTo>
                  <a:cubicBezTo>
                    <a:pt x="556260" y="4504690"/>
                    <a:pt x="579120" y="5068570"/>
                    <a:pt x="930910" y="5420360"/>
                  </a:cubicBezTo>
                  <a:cubicBezTo>
                    <a:pt x="1282700" y="5772150"/>
                    <a:pt x="1845310" y="5795010"/>
                    <a:pt x="2225040" y="5472430"/>
                  </a:cubicBezTo>
                  <a:cubicBezTo>
                    <a:pt x="2264410" y="5969000"/>
                    <a:pt x="2678430" y="6351270"/>
                    <a:pt x="3176270" y="6351270"/>
                  </a:cubicBezTo>
                  <a:cubicBezTo>
                    <a:pt x="3674110" y="6351270"/>
                    <a:pt x="4088130" y="5969000"/>
                    <a:pt x="4127500" y="5473700"/>
                  </a:cubicBezTo>
                  <a:cubicBezTo>
                    <a:pt x="4505960" y="5796280"/>
                    <a:pt x="5069840" y="5773420"/>
                    <a:pt x="5421630" y="5421630"/>
                  </a:cubicBezTo>
                  <a:cubicBezTo>
                    <a:pt x="5773420" y="5069840"/>
                    <a:pt x="5796280" y="4507230"/>
                    <a:pt x="5473700" y="4127500"/>
                  </a:cubicBezTo>
                  <a:cubicBezTo>
                    <a:pt x="5970270" y="4088130"/>
                    <a:pt x="6352540" y="3674110"/>
                    <a:pt x="6352540" y="3176270"/>
                  </a:cubicBezTo>
                  <a:cubicBezTo>
                    <a:pt x="6350000" y="2677160"/>
                    <a:pt x="5967730" y="2263140"/>
                    <a:pt x="5472430" y="2223770"/>
                  </a:cubicBezTo>
                  <a:close/>
                </a:path>
              </a:pathLst>
            </a:custGeom>
            <a:blipFill>
              <a:blip r:embed="rId6"/>
              <a:stretch>
                <a:fillRect l="-36579" t="0" r="-13484" b="0"/>
              </a:stretch>
            </a:blipFill>
          </p:spPr>
        </p:sp>
      </p:grpSp>
      <p:sp>
        <p:nvSpPr>
          <p:cNvPr name="Freeform 6" id="6"/>
          <p:cNvSpPr/>
          <p:nvPr/>
        </p:nvSpPr>
        <p:spPr>
          <a:xfrm flipH="false" flipV="false" rot="0">
            <a:off x="4818974" y="435513"/>
            <a:ext cx="2553094" cy="2039342"/>
          </a:xfrm>
          <a:custGeom>
            <a:avLst/>
            <a:gdLst/>
            <a:ahLst/>
            <a:cxnLst/>
            <a:rect r="r" b="b" t="t" l="l"/>
            <a:pathLst>
              <a:path h="2039342" w="2553094">
                <a:moveTo>
                  <a:pt x="0" y="0"/>
                </a:moveTo>
                <a:lnTo>
                  <a:pt x="2553094" y="0"/>
                </a:lnTo>
                <a:lnTo>
                  <a:pt x="2553094" y="2039342"/>
                </a:lnTo>
                <a:lnTo>
                  <a:pt x="0" y="2039342"/>
                </a:lnTo>
                <a:lnTo>
                  <a:pt x="0" y="0"/>
                </a:lnTo>
                <a:close/>
              </a:path>
            </a:pathLst>
          </a:custGeom>
          <a:blipFill>
            <a:blip r:embed="rId7"/>
            <a:stretch>
              <a:fillRect l="0" t="0" r="0" b="0"/>
            </a:stretch>
          </a:blipFill>
        </p:spPr>
      </p:sp>
      <p:sp>
        <p:nvSpPr>
          <p:cNvPr name="TextBox 7" id="7"/>
          <p:cNvSpPr txBox="true"/>
          <p:nvPr/>
        </p:nvSpPr>
        <p:spPr>
          <a:xfrm rot="0">
            <a:off x="8039879" y="2183834"/>
            <a:ext cx="10028727" cy="6005058"/>
          </a:xfrm>
          <a:prstGeom prst="rect">
            <a:avLst/>
          </a:prstGeom>
        </p:spPr>
        <p:txBody>
          <a:bodyPr anchor="t" rtlCol="false" tIns="0" lIns="0" bIns="0" rIns="0">
            <a:spAutoFit/>
          </a:bodyPr>
          <a:lstStyle/>
          <a:p>
            <a:pPr algn="l" marL="0" indent="0" lvl="0">
              <a:lnSpc>
                <a:spcPts val="9480"/>
              </a:lnSpc>
            </a:pPr>
            <a:r>
              <a:rPr lang="en-US" sz="8619">
                <a:solidFill>
                  <a:srgbClr val="A96B3E"/>
                </a:solidFill>
                <a:latin typeface="TAN Angleton"/>
                <a:ea typeface="TAN Angleton"/>
                <a:cs typeface="TAN Angleton"/>
                <a:sym typeface="TAN Angleton"/>
              </a:rPr>
              <a:t>What’</a:t>
            </a:r>
            <a:r>
              <a:rPr lang="en-US" sz="8619">
                <a:solidFill>
                  <a:srgbClr val="A96B3E"/>
                </a:solidFill>
                <a:latin typeface="TAN Angleton"/>
                <a:ea typeface="TAN Angleton"/>
                <a:cs typeface="TAN Angleton"/>
                <a:sym typeface="TAN Angleton"/>
              </a:rPr>
              <a:t>s the difference between being smart and being wise? </a:t>
            </a:r>
          </a:p>
        </p:txBody>
      </p:sp>
      <p:sp>
        <p:nvSpPr>
          <p:cNvPr name="Freeform 8" id="8"/>
          <p:cNvSpPr/>
          <p:nvPr/>
        </p:nvSpPr>
        <p:spPr>
          <a:xfrm flipH="false" flipV="false" rot="-2447940">
            <a:off x="16115822" y="-1060705"/>
            <a:ext cx="3482040" cy="4464154"/>
          </a:xfrm>
          <a:custGeom>
            <a:avLst/>
            <a:gdLst/>
            <a:ahLst/>
            <a:cxnLst/>
            <a:rect r="r" b="b" t="t" l="l"/>
            <a:pathLst>
              <a:path h="4464154" w="3482040">
                <a:moveTo>
                  <a:pt x="0" y="0"/>
                </a:moveTo>
                <a:lnTo>
                  <a:pt x="3482040" y="0"/>
                </a:lnTo>
                <a:lnTo>
                  <a:pt x="3482040" y="4464154"/>
                </a:lnTo>
                <a:lnTo>
                  <a:pt x="0" y="44641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7158874"/>
            <a:ext cx="5486974" cy="5473257"/>
          </a:xfrm>
          <a:custGeom>
            <a:avLst/>
            <a:gdLst/>
            <a:ahLst/>
            <a:cxnLst/>
            <a:rect r="r" b="b" t="t" l="l"/>
            <a:pathLst>
              <a:path h="5473257" w="5486974">
                <a:moveTo>
                  <a:pt x="0" y="0"/>
                </a:moveTo>
                <a:lnTo>
                  <a:pt x="5486974" y="0"/>
                </a:lnTo>
                <a:lnTo>
                  <a:pt x="5486974" y="5473257"/>
                </a:lnTo>
                <a:lnTo>
                  <a:pt x="0" y="54732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370313">
            <a:off x="13345220" y="1091886"/>
            <a:ext cx="4365242" cy="5605447"/>
          </a:xfrm>
          <a:custGeom>
            <a:avLst/>
            <a:gdLst/>
            <a:ahLst/>
            <a:cxnLst/>
            <a:rect r="r" b="b" t="t" l="l"/>
            <a:pathLst>
              <a:path h="5605447" w="4365242">
                <a:moveTo>
                  <a:pt x="0" y="0"/>
                </a:moveTo>
                <a:lnTo>
                  <a:pt x="4365241" y="0"/>
                </a:lnTo>
                <a:lnTo>
                  <a:pt x="4365241" y="5605447"/>
                </a:lnTo>
                <a:lnTo>
                  <a:pt x="0" y="56054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1794303" y="2225574"/>
            <a:ext cx="6493697" cy="8173972"/>
            <a:chOff x="0" y="0"/>
            <a:chExt cx="2646433" cy="3331210"/>
          </a:xfrm>
        </p:grpSpPr>
        <p:sp>
          <p:nvSpPr>
            <p:cNvPr name="Freeform 5" id="5"/>
            <p:cNvSpPr/>
            <p:nvPr/>
          </p:nvSpPr>
          <p:spPr>
            <a:xfrm flipH="false" flipV="false" rot="0">
              <a:off x="0" y="0"/>
              <a:ext cx="2646433" cy="3331210"/>
            </a:xfrm>
            <a:custGeom>
              <a:avLst/>
              <a:gdLst/>
              <a:ahLst/>
              <a:cxnLst/>
              <a:rect r="r" b="b" t="t" l="l"/>
              <a:pathLst>
                <a:path h="3331210" w="2646433">
                  <a:moveTo>
                    <a:pt x="2646433" y="3331210"/>
                  </a:moveTo>
                  <a:lnTo>
                    <a:pt x="0" y="3331210"/>
                  </a:lnTo>
                  <a:cubicBezTo>
                    <a:pt x="0" y="1490980"/>
                    <a:pt x="1184488" y="0"/>
                    <a:pt x="2646433" y="0"/>
                  </a:cubicBezTo>
                  <a:lnTo>
                    <a:pt x="2646433" y="3331210"/>
                  </a:lnTo>
                  <a:close/>
                </a:path>
              </a:pathLst>
            </a:custGeom>
            <a:blipFill>
              <a:blip r:embed="rId6"/>
              <a:stretch>
                <a:fillRect l="-32393" t="0" r="-56419" b="0"/>
              </a:stretch>
            </a:blipFill>
          </p:spPr>
        </p:sp>
      </p:grpSp>
      <p:sp>
        <p:nvSpPr>
          <p:cNvPr name="Freeform 6" id="6"/>
          <p:cNvSpPr/>
          <p:nvPr/>
        </p:nvSpPr>
        <p:spPr>
          <a:xfrm flipH="false" flipV="false" rot="-5967043">
            <a:off x="15224492" y="-2252698"/>
            <a:ext cx="4396555" cy="5636609"/>
          </a:xfrm>
          <a:custGeom>
            <a:avLst/>
            <a:gdLst/>
            <a:ahLst/>
            <a:cxnLst/>
            <a:rect r="r" b="b" t="t" l="l"/>
            <a:pathLst>
              <a:path h="5636609" w="4396555">
                <a:moveTo>
                  <a:pt x="0" y="0"/>
                </a:moveTo>
                <a:lnTo>
                  <a:pt x="4396555" y="0"/>
                </a:lnTo>
                <a:lnTo>
                  <a:pt x="4396555" y="5636609"/>
                </a:lnTo>
                <a:lnTo>
                  <a:pt x="0" y="563660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1794303" y="1072701"/>
            <a:ext cx="2659217" cy="2124110"/>
          </a:xfrm>
          <a:custGeom>
            <a:avLst/>
            <a:gdLst/>
            <a:ahLst/>
            <a:cxnLst/>
            <a:rect r="r" b="b" t="t" l="l"/>
            <a:pathLst>
              <a:path h="2124110" w="2659217">
                <a:moveTo>
                  <a:pt x="0" y="0"/>
                </a:moveTo>
                <a:lnTo>
                  <a:pt x="2659217" y="0"/>
                </a:lnTo>
                <a:lnTo>
                  <a:pt x="2659217" y="2124110"/>
                </a:lnTo>
                <a:lnTo>
                  <a:pt x="0" y="2124110"/>
                </a:lnTo>
                <a:lnTo>
                  <a:pt x="0" y="0"/>
                </a:lnTo>
                <a:close/>
              </a:path>
            </a:pathLst>
          </a:custGeom>
          <a:blipFill>
            <a:blip r:embed="rId9"/>
            <a:stretch>
              <a:fillRect l="0" t="0" r="0" b="0"/>
            </a:stretch>
          </a:blipFill>
        </p:spPr>
      </p:sp>
      <p:sp>
        <p:nvSpPr>
          <p:cNvPr name="TextBox 8" id="8"/>
          <p:cNvSpPr txBox="true"/>
          <p:nvPr/>
        </p:nvSpPr>
        <p:spPr>
          <a:xfrm rot="0">
            <a:off x="1461533" y="1919351"/>
            <a:ext cx="10843516" cy="6903934"/>
          </a:xfrm>
          <a:prstGeom prst="rect">
            <a:avLst/>
          </a:prstGeom>
        </p:spPr>
        <p:txBody>
          <a:bodyPr anchor="t" rtlCol="false" tIns="0" lIns="0" bIns="0" rIns="0">
            <a:spAutoFit/>
          </a:bodyPr>
          <a:lstStyle/>
          <a:p>
            <a:pPr algn="l" marL="0" indent="0" lvl="0">
              <a:lnSpc>
                <a:spcPts val="10957"/>
              </a:lnSpc>
            </a:pPr>
            <a:r>
              <a:rPr lang="en-US" sz="8696">
                <a:solidFill>
                  <a:srgbClr val="A96B3E"/>
                </a:solidFill>
                <a:latin typeface="TAN Angleton"/>
                <a:ea typeface="TAN Angleton"/>
                <a:cs typeface="TAN Angleton"/>
                <a:sym typeface="TAN Angleton"/>
              </a:rPr>
              <a:t>How can listening to pa</a:t>
            </a:r>
            <a:r>
              <a:rPr lang="en-US" sz="8696">
                <a:solidFill>
                  <a:srgbClr val="A96B3E"/>
                </a:solidFill>
                <a:latin typeface="TAN Angleton"/>
                <a:ea typeface="TAN Angleton"/>
                <a:cs typeface="TAN Angleton"/>
                <a:sym typeface="TAN Angleton"/>
              </a:rPr>
              <a:t>rents or mentors keep you safe? </a:t>
            </a:r>
          </a:p>
        </p:txBody>
      </p:sp>
      <p:sp>
        <p:nvSpPr>
          <p:cNvPr name="Freeform 9" id="9"/>
          <p:cNvSpPr/>
          <p:nvPr/>
        </p:nvSpPr>
        <p:spPr>
          <a:xfrm flipH="false" flipV="true" rot="5400000">
            <a:off x="-707125" y="-626470"/>
            <a:ext cx="2855614" cy="2848475"/>
          </a:xfrm>
          <a:custGeom>
            <a:avLst/>
            <a:gdLst/>
            <a:ahLst/>
            <a:cxnLst/>
            <a:rect r="r" b="b" t="t" l="l"/>
            <a:pathLst>
              <a:path h="2848475" w="2855614">
                <a:moveTo>
                  <a:pt x="0" y="2848474"/>
                </a:moveTo>
                <a:lnTo>
                  <a:pt x="2855614" y="2848474"/>
                </a:lnTo>
                <a:lnTo>
                  <a:pt x="2855614" y="0"/>
                </a:lnTo>
                <a:lnTo>
                  <a:pt x="0" y="0"/>
                </a:lnTo>
                <a:lnTo>
                  <a:pt x="0" y="2848474"/>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DAG4FZRWIp4</dc:identifier>
  <dcterms:modified xsi:type="dcterms:W3CDTF">2011-08-01T06:04:30Z</dcterms:modified>
  <cp:revision>1</cp:revision>
  <dc:title>Week 2 Teens Wisdom Keeps us Safe</dc:title>
</cp:coreProperties>
</file>