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Bobby Jones" panose="020B0604020202020204" charset="0"/>
      <p:regular r:id="rId14"/>
    </p:embeddedFont>
    <p:embeddedFont>
      <p:font typeface="Lustria" panose="020B0604020202020204" charset="0"/>
      <p:regular r:id="rId15"/>
    </p:embeddedFont>
    <p:embeddedFont>
      <p:font typeface="Open Sans Bold"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3E713A-89D5-4D17-9BC9-7603255E3A3B}" v="13" dt="2026-01-14T22:45:20.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kah Jahaziel" userId="4e9f4179b5ede0bb" providerId="LiveId" clId="{CA146633-3363-4EF0-99DD-838D94DB8CCC}"/>
    <pc:docChg chg="custSel modSld">
      <pc:chgData name="Rebekah Jahaziel" userId="4e9f4179b5ede0bb" providerId="LiveId" clId="{CA146633-3363-4EF0-99DD-838D94DB8CCC}" dt="2026-01-14T22:43:34.803" v="121" actId="1076"/>
      <pc:docMkLst>
        <pc:docMk/>
      </pc:docMkLst>
      <pc:sldChg chg="modSp mod">
        <pc:chgData name="Rebekah Jahaziel" userId="4e9f4179b5ede0bb" providerId="LiveId" clId="{CA146633-3363-4EF0-99DD-838D94DB8CCC}" dt="2026-01-14T22:23:01.178" v="3" actId="1076"/>
        <pc:sldMkLst>
          <pc:docMk/>
          <pc:sldMk cId="0" sldId="257"/>
        </pc:sldMkLst>
        <pc:spChg chg="mod">
          <ac:chgData name="Rebekah Jahaziel" userId="4e9f4179b5ede0bb" providerId="LiveId" clId="{CA146633-3363-4EF0-99DD-838D94DB8CCC}" dt="2026-01-14T22:23:01.178" v="3" actId="1076"/>
          <ac:spMkLst>
            <pc:docMk/>
            <pc:sldMk cId="0" sldId="257"/>
            <ac:spMk id="4" creationId="{00000000-0000-0000-0000-000000000000}"/>
          </ac:spMkLst>
        </pc:spChg>
      </pc:sldChg>
      <pc:sldChg chg="modSp mod">
        <pc:chgData name="Rebekah Jahaziel" userId="4e9f4179b5ede0bb" providerId="LiveId" clId="{CA146633-3363-4EF0-99DD-838D94DB8CCC}" dt="2026-01-14T22:24:57.476" v="17" actId="1076"/>
        <pc:sldMkLst>
          <pc:docMk/>
          <pc:sldMk cId="0" sldId="258"/>
        </pc:sldMkLst>
        <pc:spChg chg="mod">
          <ac:chgData name="Rebekah Jahaziel" userId="4e9f4179b5ede0bb" providerId="LiveId" clId="{CA146633-3363-4EF0-99DD-838D94DB8CCC}" dt="2026-01-14T22:24:53.657" v="15" actId="1076"/>
          <ac:spMkLst>
            <pc:docMk/>
            <pc:sldMk cId="0" sldId="258"/>
            <ac:spMk id="2" creationId="{00000000-0000-0000-0000-000000000000}"/>
          </ac:spMkLst>
        </pc:spChg>
        <pc:spChg chg="mod">
          <ac:chgData name="Rebekah Jahaziel" userId="4e9f4179b5ede0bb" providerId="LiveId" clId="{CA146633-3363-4EF0-99DD-838D94DB8CCC}" dt="2026-01-14T22:24:48.283" v="12" actId="14100"/>
          <ac:spMkLst>
            <pc:docMk/>
            <pc:sldMk cId="0" sldId="258"/>
            <ac:spMk id="5" creationId="{00000000-0000-0000-0000-000000000000}"/>
          </ac:spMkLst>
        </pc:spChg>
        <pc:spChg chg="mod">
          <ac:chgData name="Rebekah Jahaziel" userId="4e9f4179b5ede0bb" providerId="LiveId" clId="{CA146633-3363-4EF0-99DD-838D94DB8CCC}" dt="2026-01-14T22:24:57.476" v="17" actId="1076"/>
          <ac:spMkLst>
            <pc:docMk/>
            <pc:sldMk cId="0" sldId="258"/>
            <ac:spMk id="6" creationId="{00000000-0000-0000-0000-000000000000}"/>
          </ac:spMkLst>
        </pc:spChg>
      </pc:sldChg>
      <pc:sldChg chg="delSp modSp mod">
        <pc:chgData name="Rebekah Jahaziel" userId="4e9f4179b5ede0bb" providerId="LiveId" clId="{CA146633-3363-4EF0-99DD-838D94DB8CCC}" dt="2026-01-14T22:28:32.166" v="66" actId="14100"/>
        <pc:sldMkLst>
          <pc:docMk/>
          <pc:sldMk cId="0" sldId="259"/>
        </pc:sldMkLst>
        <pc:spChg chg="mod">
          <ac:chgData name="Rebekah Jahaziel" userId="4e9f4179b5ede0bb" providerId="LiveId" clId="{CA146633-3363-4EF0-99DD-838D94DB8CCC}" dt="2026-01-14T22:28:16.813" v="63" actId="14100"/>
          <ac:spMkLst>
            <pc:docMk/>
            <pc:sldMk cId="0" sldId="259"/>
            <ac:spMk id="2" creationId="{00000000-0000-0000-0000-000000000000}"/>
          </ac:spMkLst>
        </pc:spChg>
        <pc:spChg chg="mod">
          <ac:chgData name="Rebekah Jahaziel" userId="4e9f4179b5ede0bb" providerId="LiveId" clId="{CA146633-3363-4EF0-99DD-838D94DB8CCC}" dt="2026-01-14T22:25:48.724" v="23" actId="1076"/>
          <ac:spMkLst>
            <pc:docMk/>
            <pc:sldMk cId="0" sldId="259"/>
            <ac:spMk id="3" creationId="{00000000-0000-0000-0000-000000000000}"/>
          </ac:spMkLst>
        </pc:spChg>
        <pc:spChg chg="mod">
          <ac:chgData name="Rebekah Jahaziel" userId="4e9f4179b5ede0bb" providerId="LiveId" clId="{CA146633-3363-4EF0-99DD-838D94DB8CCC}" dt="2026-01-14T22:28:28.587" v="65" actId="14100"/>
          <ac:spMkLst>
            <pc:docMk/>
            <pc:sldMk cId="0" sldId="259"/>
            <ac:spMk id="4" creationId="{00000000-0000-0000-0000-000000000000}"/>
          </ac:spMkLst>
        </pc:spChg>
        <pc:spChg chg="mod">
          <ac:chgData name="Rebekah Jahaziel" userId="4e9f4179b5ede0bb" providerId="LiveId" clId="{CA146633-3363-4EF0-99DD-838D94DB8CCC}" dt="2026-01-14T22:28:32.166" v="66" actId="14100"/>
          <ac:spMkLst>
            <pc:docMk/>
            <pc:sldMk cId="0" sldId="259"/>
            <ac:spMk id="5" creationId="{00000000-0000-0000-0000-000000000000}"/>
          </ac:spMkLst>
        </pc:spChg>
        <pc:spChg chg="mod">
          <ac:chgData name="Rebekah Jahaziel" userId="4e9f4179b5ede0bb" providerId="LiveId" clId="{CA146633-3363-4EF0-99DD-838D94DB8CCC}" dt="2026-01-14T22:27:49.718" v="59" actId="1076"/>
          <ac:spMkLst>
            <pc:docMk/>
            <pc:sldMk cId="0" sldId="259"/>
            <ac:spMk id="6" creationId="{00000000-0000-0000-0000-000000000000}"/>
          </ac:spMkLst>
        </pc:spChg>
        <pc:spChg chg="del mod">
          <ac:chgData name="Rebekah Jahaziel" userId="4e9f4179b5ede0bb" providerId="LiveId" clId="{CA146633-3363-4EF0-99DD-838D94DB8CCC}" dt="2026-01-14T22:27:42.922" v="57" actId="478"/>
          <ac:spMkLst>
            <pc:docMk/>
            <pc:sldMk cId="0" sldId="259"/>
            <ac:spMk id="7" creationId="{00000000-0000-0000-0000-000000000000}"/>
          </ac:spMkLst>
        </pc:spChg>
        <pc:spChg chg="mod">
          <ac:chgData name="Rebekah Jahaziel" userId="4e9f4179b5ede0bb" providerId="LiveId" clId="{CA146633-3363-4EF0-99DD-838D94DB8CCC}" dt="2026-01-14T22:28:24.904" v="64" actId="14100"/>
          <ac:spMkLst>
            <pc:docMk/>
            <pc:sldMk cId="0" sldId="259"/>
            <ac:spMk id="8" creationId="{00000000-0000-0000-0000-000000000000}"/>
          </ac:spMkLst>
        </pc:spChg>
        <pc:spChg chg="mod">
          <ac:chgData name="Rebekah Jahaziel" userId="4e9f4179b5ede0bb" providerId="LiveId" clId="{CA146633-3363-4EF0-99DD-838D94DB8CCC}" dt="2026-01-14T22:26:33.132" v="42" actId="1076"/>
          <ac:spMkLst>
            <pc:docMk/>
            <pc:sldMk cId="0" sldId="259"/>
            <ac:spMk id="9" creationId="{00000000-0000-0000-0000-000000000000}"/>
          </ac:spMkLst>
        </pc:spChg>
        <pc:spChg chg="mod">
          <ac:chgData name="Rebekah Jahaziel" userId="4e9f4179b5ede0bb" providerId="LiveId" clId="{CA146633-3363-4EF0-99DD-838D94DB8CCC}" dt="2026-01-14T22:26:40.635" v="47" actId="1076"/>
          <ac:spMkLst>
            <pc:docMk/>
            <pc:sldMk cId="0" sldId="259"/>
            <ac:spMk id="10" creationId="{00000000-0000-0000-0000-000000000000}"/>
          </ac:spMkLst>
        </pc:spChg>
      </pc:sldChg>
      <pc:sldChg chg="modSp mod">
        <pc:chgData name="Rebekah Jahaziel" userId="4e9f4179b5ede0bb" providerId="LiveId" clId="{CA146633-3363-4EF0-99DD-838D94DB8CCC}" dt="2026-01-14T22:29:36.792" v="83" actId="1076"/>
        <pc:sldMkLst>
          <pc:docMk/>
          <pc:sldMk cId="0" sldId="260"/>
        </pc:sldMkLst>
        <pc:spChg chg="mod">
          <ac:chgData name="Rebekah Jahaziel" userId="4e9f4179b5ede0bb" providerId="LiveId" clId="{CA146633-3363-4EF0-99DD-838D94DB8CCC}" dt="2026-01-14T22:29:27.032" v="79" actId="1076"/>
          <ac:spMkLst>
            <pc:docMk/>
            <pc:sldMk cId="0" sldId="260"/>
            <ac:spMk id="3" creationId="{00000000-0000-0000-0000-000000000000}"/>
          </ac:spMkLst>
        </pc:spChg>
        <pc:spChg chg="mod">
          <ac:chgData name="Rebekah Jahaziel" userId="4e9f4179b5ede0bb" providerId="LiveId" clId="{CA146633-3363-4EF0-99DD-838D94DB8CCC}" dt="2026-01-14T22:29:36.792" v="83" actId="1076"/>
          <ac:spMkLst>
            <pc:docMk/>
            <pc:sldMk cId="0" sldId="260"/>
            <ac:spMk id="4" creationId="{00000000-0000-0000-0000-000000000000}"/>
          </ac:spMkLst>
        </pc:spChg>
        <pc:spChg chg="mod">
          <ac:chgData name="Rebekah Jahaziel" userId="4e9f4179b5ede0bb" providerId="LiveId" clId="{CA146633-3363-4EF0-99DD-838D94DB8CCC}" dt="2026-01-14T22:29:19.112" v="74" actId="1076"/>
          <ac:spMkLst>
            <pc:docMk/>
            <pc:sldMk cId="0" sldId="260"/>
            <ac:spMk id="5" creationId="{00000000-0000-0000-0000-000000000000}"/>
          </ac:spMkLst>
        </pc:spChg>
        <pc:spChg chg="mod">
          <ac:chgData name="Rebekah Jahaziel" userId="4e9f4179b5ede0bb" providerId="LiveId" clId="{CA146633-3363-4EF0-99DD-838D94DB8CCC}" dt="2026-01-14T22:29:32.699" v="81" actId="14100"/>
          <ac:spMkLst>
            <pc:docMk/>
            <pc:sldMk cId="0" sldId="260"/>
            <ac:spMk id="6" creationId="{00000000-0000-0000-0000-000000000000}"/>
          </ac:spMkLst>
        </pc:spChg>
        <pc:spChg chg="mod">
          <ac:chgData name="Rebekah Jahaziel" userId="4e9f4179b5ede0bb" providerId="LiveId" clId="{CA146633-3363-4EF0-99DD-838D94DB8CCC}" dt="2026-01-14T22:29:34.418" v="82" actId="1076"/>
          <ac:spMkLst>
            <pc:docMk/>
            <pc:sldMk cId="0" sldId="260"/>
            <ac:spMk id="7" creationId="{00000000-0000-0000-0000-000000000000}"/>
          </ac:spMkLst>
        </pc:spChg>
      </pc:sldChg>
      <pc:sldChg chg="delSp modSp mod">
        <pc:chgData name="Rebekah Jahaziel" userId="4e9f4179b5ede0bb" providerId="LiveId" clId="{CA146633-3363-4EF0-99DD-838D94DB8CCC}" dt="2026-01-14T22:30:15.315" v="87" actId="1076"/>
        <pc:sldMkLst>
          <pc:docMk/>
          <pc:sldMk cId="0" sldId="261"/>
        </pc:sldMkLst>
        <pc:spChg chg="del">
          <ac:chgData name="Rebekah Jahaziel" userId="4e9f4179b5ede0bb" providerId="LiveId" clId="{CA146633-3363-4EF0-99DD-838D94DB8CCC}" dt="2026-01-14T22:30:07.202" v="86" actId="478"/>
          <ac:spMkLst>
            <pc:docMk/>
            <pc:sldMk cId="0" sldId="261"/>
            <ac:spMk id="3" creationId="{00000000-0000-0000-0000-000000000000}"/>
          </ac:spMkLst>
        </pc:spChg>
        <pc:spChg chg="mod">
          <ac:chgData name="Rebekah Jahaziel" userId="4e9f4179b5ede0bb" providerId="LiveId" clId="{CA146633-3363-4EF0-99DD-838D94DB8CCC}" dt="2026-01-14T22:30:15.315" v="87" actId="1076"/>
          <ac:spMkLst>
            <pc:docMk/>
            <pc:sldMk cId="0" sldId="261"/>
            <ac:spMk id="4" creationId="{00000000-0000-0000-0000-000000000000}"/>
          </ac:spMkLst>
        </pc:spChg>
      </pc:sldChg>
      <pc:sldChg chg="delSp modSp mod">
        <pc:chgData name="Rebekah Jahaziel" userId="4e9f4179b5ede0bb" providerId="LiveId" clId="{CA146633-3363-4EF0-99DD-838D94DB8CCC}" dt="2026-01-14T22:31:26.187" v="97" actId="1076"/>
        <pc:sldMkLst>
          <pc:docMk/>
          <pc:sldMk cId="0" sldId="262"/>
        </pc:sldMkLst>
        <pc:spChg chg="del">
          <ac:chgData name="Rebekah Jahaziel" userId="4e9f4179b5ede0bb" providerId="LiveId" clId="{CA146633-3363-4EF0-99DD-838D94DB8CCC}" dt="2026-01-14T22:31:09.364" v="94" actId="478"/>
          <ac:spMkLst>
            <pc:docMk/>
            <pc:sldMk cId="0" sldId="262"/>
            <ac:spMk id="3" creationId="{00000000-0000-0000-0000-000000000000}"/>
          </ac:spMkLst>
        </pc:spChg>
        <pc:spChg chg="del">
          <ac:chgData name="Rebekah Jahaziel" userId="4e9f4179b5ede0bb" providerId="LiveId" clId="{CA146633-3363-4EF0-99DD-838D94DB8CCC}" dt="2026-01-14T22:30:52.471" v="91" actId="478"/>
          <ac:spMkLst>
            <pc:docMk/>
            <pc:sldMk cId="0" sldId="262"/>
            <ac:spMk id="4" creationId="{00000000-0000-0000-0000-000000000000}"/>
          </ac:spMkLst>
        </pc:spChg>
        <pc:spChg chg="del mod">
          <ac:chgData name="Rebekah Jahaziel" userId="4e9f4179b5ede0bb" providerId="LiveId" clId="{CA146633-3363-4EF0-99DD-838D94DB8CCC}" dt="2026-01-14T22:30:54.067" v="92" actId="478"/>
          <ac:spMkLst>
            <pc:docMk/>
            <pc:sldMk cId="0" sldId="262"/>
            <ac:spMk id="5" creationId="{00000000-0000-0000-0000-000000000000}"/>
          </ac:spMkLst>
        </pc:spChg>
        <pc:spChg chg="del">
          <ac:chgData name="Rebekah Jahaziel" userId="4e9f4179b5ede0bb" providerId="LiveId" clId="{CA146633-3363-4EF0-99DD-838D94DB8CCC}" dt="2026-01-14T22:30:45.767" v="88" actId="478"/>
          <ac:spMkLst>
            <pc:docMk/>
            <pc:sldMk cId="0" sldId="262"/>
            <ac:spMk id="6" creationId="{00000000-0000-0000-0000-000000000000}"/>
          </ac:spMkLst>
        </pc:spChg>
        <pc:spChg chg="del">
          <ac:chgData name="Rebekah Jahaziel" userId="4e9f4179b5ede0bb" providerId="LiveId" clId="{CA146633-3363-4EF0-99DD-838D94DB8CCC}" dt="2026-01-14T22:30:47.813" v="89" actId="478"/>
          <ac:spMkLst>
            <pc:docMk/>
            <pc:sldMk cId="0" sldId="262"/>
            <ac:spMk id="7" creationId="{00000000-0000-0000-0000-000000000000}"/>
          </ac:spMkLst>
        </pc:spChg>
        <pc:spChg chg="del">
          <ac:chgData name="Rebekah Jahaziel" userId="4e9f4179b5ede0bb" providerId="LiveId" clId="{CA146633-3363-4EF0-99DD-838D94DB8CCC}" dt="2026-01-14T22:30:56.257" v="93" actId="478"/>
          <ac:spMkLst>
            <pc:docMk/>
            <pc:sldMk cId="0" sldId="262"/>
            <ac:spMk id="8" creationId="{00000000-0000-0000-0000-000000000000}"/>
          </ac:spMkLst>
        </pc:spChg>
        <pc:spChg chg="mod">
          <ac:chgData name="Rebekah Jahaziel" userId="4e9f4179b5ede0bb" providerId="LiveId" clId="{CA146633-3363-4EF0-99DD-838D94DB8CCC}" dt="2026-01-14T22:31:22.864" v="96" actId="1076"/>
          <ac:spMkLst>
            <pc:docMk/>
            <pc:sldMk cId="0" sldId="262"/>
            <ac:spMk id="9" creationId="{00000000-0000-0000-0000-000000000000}"/>
          </ac:spMkLst>
        </pc:spChg>
        <pc:spChg chg="mod">
          <ac:chgData name="Rebekah Jahaziel" userId="4e9f4179b5ede0bb" providerId="LiveId" clId="{CA146633-3363-4EF0-99DD-838D94DB8CCC}" dt="2026-01-14T22:31:26.187" v="97" actId="1076"/>
          <ac:spMkLst>
            <pc:docMk/>
            <pc:sldMk cId="0" sldId="262"/>
            <ac:spMk id="10" creationId="{00000000-0000-0000-0000-000000000000}"/>
          </ac:spMkLst>
        </pc:spChg>
      </pc:sldChg>
      <pc:sldChg chg="addSp delSp modSp mod modAnim">
        <pc:chgData name="Rebekah Jahaziel" userId="4e9f4179b5ede0bb" providerId="LiveId" clId="{CA146633-3363-4EF0-99DD-838D94DB8CCC}" dt="2026-01-14T22:35:21.825" v="114"/>
        <pc:sldMkLst>
          <pc:docMk/>
          <pc:sldMk cId="0" sldId="264"/>
        </pc:sldMkLst>
        <pc:spChg chg="del">
          <ac:chgData name="Rebekah Jahaziel" userId="4e9f4179b5ede0bb" providerId="LiveId" clId="{CA146633-3363-4EF0-99DD-838D94DB8CCC}" dt="2026-01-14T22:31:40.496" v="101" actId="478"/>
          <ac:spMkLst>
            <pc:docMk/>
            <pc:sldMk cId="0" sldId="264"/>
            <ac:spMk id="3" creationId="{00000000-0000-0000-0000-000000000000}"/>
          </ac:spMkLst>
        </pc:spChg>
        <pc:spChg chg="del">
          <ac:chgData name="Rebekah Jahaziel" userId="4e9f4179b5ede0bb" providerId="LiveId" clId="{CA146633-3363-4EF0-99DD-838D94DB8CCC}" dt="2026-01-14T22:31:35.584" v="100" actId="478"/>
          <ac:spMkLst>
            <pc:docMk/>
            <pc:sldMk cId="0" sldId="264"/>
            <ac:spMk id="4" creationId="{00000000-0000-0000-0000-000000000000}"/>
          </ac:spMkLst>
        </pc:spChg>
        <pc:spChg chg="del mod">
          <ac:chgData name="Rebekah Jahaziel" userId="4e9f4179b5ede0bb" providerId="LiveId" clId="{CA146633-3363-4EF0-99DD-838D94DB8CCC}" dt="2026-01-14T22:32:50.162" v="113" actId="478"/>
          <ac:spMkLst>
            <pc:docMk/>
            <pc:sldMk cId="0" sldId="264"/>
            <ac:spMk id="5" creationId="{00000000-0000-0000-0000-000000000000}"/>
          </ac:spMkLst>
        </pc:spChg>
        <pc:spChg chg="del">
          <ac:chgData name="Rebekah Jahaziel" userId="4e9f4179b5ede0bb" providerId="LiveId" clId="{CA146633-3363-4EF0-99DD-838D94DB8CCC}" dt="2026-01-14T22:31:34.312" v="99" actId="478"/>
          <ac:spMkLst>
            <pc:docMk/>
            <pc:sldMk cId="0" sldId="264"/>
            <ac:spMk id="6" creationId="{00000000-0000-0000-0000-000000000000}"/>
          </ac:spMkLst>
        </pc:spChg>
        <pc:spChg chg="del">
          <ac:chgData name="Rebekah Jahaziel" userId="4e9f4179b5ede0bb" providerId="LiveId" clId="{CA146633-3363-4EF0-99DD-838D94DB8CCC}" dt="2026-01-14T22:31:32.929" v="98" actId="478"/>
          <ac:spMkLst>
            <pc:docMk/>
            <pc:sldMk cId="0" sldId="264"/>
            <ac:spMk id="7" creationId="{00000000-0000-0000-0000-000000000000}"/>
          </ac:spMkLst>
        </pc:spChg>
        <pc:picChg chg="add mod">
          <ac:chgData name="Rebekah Jahaziel" userId="4e9f4179b5ede0bb" providerId="LiveId" clId="{CA146633-3363-4EF0-99DD-838D94DB8CCC}" dt="2026-01-14T22:35:21.825" v="114"/>
          <ac:picMkLst>
            <pc:docMk/>
            <pc:sldMk cId="0" sldId="264"/>
            <ac:picMk id="8" creationId="{3A86CA31-0E80-19A1-6210-87BB368E88D3}"/>
          </ac:picMkLst>
        </pc:picChg>
      </pc:sldChg>
      <pc:sldChg chg="addSp delSp modSp mod">
        <pc:chgData name="Rebekah Jahaziel" userId="4e9f4179b5ede0bb" providerId="LiveId" clId="{CA146633-3363-4EF0-99DD-838D94DB8CCC}" dt="2026-01-14T22:43:34.803" v="121" actId="1076"/>
        <pc:sldMkLst>
          <pc:docMk/>
          <pc:sldMk cId="0" sldId="265"/>
        </pc:sldMkLst>
        <pc:spChg chg="mod">
          <ac:chgData name="Rebekah Jahaziel" userId="4e9f4179b5ede0bb" providerId="LiveId" clId="{CA146633-3363-4EF0-99DD-838D94DB8CCC}" dt="2026-01-14T22:32:20.835" v="110" actId="1076"/>
          <ac:spMkLst>
            <pc:docMk/>
            <pc:sldMk cId="0" sldId="265"/>
            <ac:spMk id="2" creationId="{00000000-0000-0000-0000-000000000000}"/>
          </ac:spMkLst>
        </pc:spChg>
        <pc:spChg chg="del">
          <ac:chgData name="Rebekah Jahaziel" userId="4e9f4179b5ede0bb" providerId="LiveId" clId="{CA146633-3363-4EF0-99DD-838D94DB8CCC}" dt="2026-01-14T22:32:13.493" v="109" actId="478"/>
          <ac:spMkLst>
            <pc:docMk/>
            <pc:sldMk cId="0" sldId="265"/>
            <ac:spMk id="3" creationId="{00000000-0000-0000-0000-000000000000}"/>
          </ac:spMkLst>
        </pc:spChg>
        <pc:spChg chg="del">
          <ac:chgData name="Rebekah Jahaziel" userId="4e9f4179b5ede0bb" providerId="LiveId" clId="{CA146633-3363-4EF0-99DD-838D94DB8CCC}" dt="2026-01-14T22:31:58.596" v="105" actId="478"/>
          <ac:spMkLst>
            <pc:docMk/>
            <pc:sldMk cId="0" sldId="265"/>
            <ac:spMk id="4" creationId="{00000000-0000-0000-0000-000000000000}"/>
          </ac:spMkLst>
        </pc:spChg>
        <pc:spChg chg="mod">
          <ac:chgData name="Rebekah Jahaziel" userId="4e9f4179b5ede0bb" providerId="LiveId" clId="{CA146633-3363-4EF0-99DD-838D94DB8CCC}" dt="2026-01-14T22:43:34.803" v="121" actId="1076"/>
          <ac:spMkLst>
            <pc:docMk/>
            <pc:sldMk cId="0" sldId="265"/>
            <ac:spMk id="5" creationId="{00000000-0000-0000-0000-000000000000}"/>
          </ac:spMkLst>
        </pc:spChg>
        <pc:spChg chg="del">
          <ac:chgData name="Rebekah Jahaziel" userId="4e9f4179b5ede0bb" providerId="LiveId" clId="{CA146633-3363-4EF0-99DD-838D94DB8CCC}" dt="2026-01-14T22:32:00.101" v="106" actId="478"/>
          <ac:spMkLst>
            <pc:docMk/>
            <pc:sldMk cId="0" sldId="265"/>
            <ac:spMk id="6" creationId="{00000000-0000-0000-0000-000000000000}"/>
          </ac:spMkLst>
        </pc:spChg>
        <pc:spChg chg="del">
          <ac:chgData name="Rebekah Jahaziel" userId="4e9f4179b5ede0bb" providerId="LiveId" clId="{CA146633-3363-4EF0-99DD-838D94DB8CCC}" dt="2026-01-14T22:32:01.418" v="107" actId="478"/>
          <ac:spMkLst>
            <pc:docMk/>
            <pc:sldMk cId="0" sldId="265"/>
            <ac:spMk id="7" creationId="{00000000-0000-0000-0000-000000000000}"/>
          </ac:spMkLst>
        </pc:spChg>
        <pc:picChg chg="add mod modCrop">
          <ac:chgData name="Rebekah Jahaziel" userId="4e9f4179b5ede0bb" providerId="LiveId" clId="{CA146633-3363-4EF0-99DD-838D94DB8CCC}" dt="2026-01-14T22:43:17.580" v="120" actId="732"/>
          <ac:picMkLst>
            <pc:docMk/>
            <pc:sldMk cId="0" sldId="265"/>
            <ac:picMk id="9" creationId="{F1BA4D8E-7147-19FC-C6C8-BDEDBB556DC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wAMmC3NZJPA?feature=oembed" TargetMode="Externa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3836399" y="-1956825"/>
            <a:ext cx="10615202" cy="5971051"/>
          </a:xfrm>
          <a:custGeom>
            <a:avLst/>
            <a:gdLst/>
            <a:ahLst/>
            <a:cxnLst/>
            <a:rect l="l" t="t" r="r" b="b"/>
            <a:pathLst>
              <a:path w="10615202" h="5971051">
                <a:moveTo>
                  <a:pt x="0" y="0"/>
                </a:moveTo>
                <a:lnTo>
                  <a:pt x="10615202" y="0"/>
                </a:lnTo>
                <a:lnTo>
                  <a:pt x="10615202" y="5971050"/>
                </a:lnTo>
                <a:lnTo>
                  <a:pt x="0" y="597105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1217994" y="3394361"/>
            <a:ext cx="15852011" cy="2193987"/>
          </a:xfrm>
          <a:prstGeom prst="rect">
            <a:avLst/>
          </a:prstGeom>
        </p:spPr>
        <p:txBody>
          <a:bodyPr lIns="0" tIns="0" rIns="0" bIns="0" rtlCol="0" anchor="t">
            <a:spAutoFit/>
          </a:bodyPr>
          <a:lstStyle/>
          <a:p>
            <a:pPr algn="ctr">
              <a:lnSpc>
                <a:spcPts val="17671"/>
              </a:lnSpc>
            </a:pPr>
            <a:r>
              <a:rPr lang="en-US" sz="12622">
                <a:solidFill>
                  <a:srgbClr val="444B37"/>
                </a:solidFill>
                <a:latin typeface="Bobby Jones"/>
                <a:ea typeface="Bobby Jones"/>
                <a:cs typeface="Bobby Jones"/>
                <a:sym typeface="Bobby Jones"/>
              </a:rPr>
              <a:t>THE FIRST GARDEN EVER!</a:t>
            </a:r>
          </a:p>
        </p:txBody>
      </p:sp>
      <p:sp>
        <p:nvSpPr>
          <p:cNvPr id="5" name="TextBox 5"/>
          <p:cNvSpPr txBox="1"/>
          <p:nvPr/>
        </p:nvSpPr>
        <p:spPr>
          <a:xfrm>
            <a:off x="1120368" y="5426423"/>
            <a:ext cx="16047265" cy="1303710"/>
          </a:xfrm>
          <a:prstGeom prst="rect">
            <a:avLst/>
          </a:prstGeom>
        </p:spPr>
        <p:txBody>
          <a:bodyPr lIns="0" tIns="0" rIns="0" bIns="0" rtlCol="0" anchor="t">
            <a:spAutoFit/>
          </a:bodyPr>
          <a:lstStyle/>
          <a:p>
            <a:pPr algn="ctr">
              <a:lnSpc>
                <a:spcPts val="10566"/>
              </a:lnSpc>
            </a:pPr>
            <a:r>
              <a:rPr lang="en-US" sz="7547">
                <a:solidFill>
                  <a:srgbClr val="444B37"/>
                </a:solidFill>
                <a:latin typeface="Bobby Jones"/>
                <a:ea typeface="Bobby Jones"/>
                <a:cs typeface="Bobby Jones"/>
                <a:sym typeface="Bobby Jones"/>
              </a:rPr>
              <a:t>ADAM, EVE &amp;GOD’S PERFECT WORLD</a:t>
            </a:r>
          </a:p>
        </p:txBody>
      </p:sp>
      <p:sp>
        <p:nvSpPr>
          <p:cNvPr id="6" name="TextBox 6"/>
          <p:cNvSpPr txBox="1"/>
          <p:nvPr/>
        </p:nvSpPr>
        <p:spPr>
          <a:xfrm>
            <a:off x="1877883" y="1598097"/>
            <a:ext cx="14532234" cy="1611630"/>
          </a:xfrm>
          <a:prstGeom prst="rect">
            <a:avLst/>
          </a:prstGeom>
        </p:spPr>
        <p:txBody>
          <a:bodyPr lIns="0" tIns="0" rIns="0" bIns="0" rtlCol="0" anchor="t">
            <a:spAutoFit/>
          </a:bodyPr>
          <a:lstStyle/>
          <a:p>
            <a:pPr algn="ctr">
              <a:lnSpc>
                <a:spcPts val="13019"/>
              </a:lnSpc>
            </a:pPr>
            <a:r>
              <a:rPr lang="en-US" sz="9300">
                <a:solidFill>
                  <a:srgbClr val="444B37"/>
                </a:solidFill>
                <a:latin typeface="Bobby Jones"/>
                <a:ea typeface="Bobby Jones"/>
                <a:cs typeface="Bobby Jones"/>
                <a:sym typeface="Bobby Jones"/>
              </a:rPr>
              <a:t>BIG BEGINNINGS WITH A BIG GOD</a:t>
            </a:r>
          </a:p>
        </p:txBody>
      </p:sp>
      <p:sp>
        <p:nvSpPr>
          <p:cNvPr id="7" name="TextBox 7"/>
          <p:cNvSpPr txBox="1"/>
          <p:nvPr/>
        </p:nvSpPr>
        <p:spPr>
          <a:xfrm>
            <a:off x="7963325" y="8419191"/>
            <a:ext cx="2361350" cy="987933"/>
          </a:xfrm>
          <a:prstGeom prst="rect">
            <a:avLst/>
          </a:prstGeom>
        </p:spPr>
        <p:txBody>
          <a:bodyPr lIns="0" tIns="0" rIns="0" bIns="0" rtlCol="0" anchor="t">
            <a:spAutoFit/>
          </a:bodyPr>
          <a:lstStyle/>
          <a:p>
            <a:pPr algn="ctr">
              <a:lnSpc>
                <a:spcPts val="8022"/>
              </a:lnSpc>
            </a:pPr>
            <a:r>
              <a:rPr lang="en-US" sz="5730">
                <a:solidFill>
                  <a:srgbClr val="444B37"/>
                </a:solidFill>
                <a:latin typeface="Bobby Jones"/>
                <a:ea typeface="Bobby Jones"/>
                <a:cs typeface="Bobby Jones"/>
                <a:sym typeface="Bobby Jones"/>
              </a:rPr>
              <a:t>UNIT 1</a:t>
            </a:r>
          </a:p>
        </p:txBody>
      </p:sp>
      <p:sp>
        <p:nvSpPr>
          <p:cNvPr id="8" name="TextBox 8"/>
          <p:cNvSpPr txBox="1"/>
          <p:nvPr/>
        </p:nvSpPr>
        <p:spPr>
          <a:xfrm>
            <a:off x="8307079" y="9248775"/>
            <a:ext cx="1673842" cy="557784"/>
          </a:xfrm>
          <a:prstGeom prst="rect">
            <a:avLst/>
          </a:prstGeom>
        </p:spPr>
        <p:txBody>
          <a:bodyPr lIns="0" tIns="0" rIns="0" bIns="0" rtlCol="0" anchor="t">
            <a:spAutoFit/>
          </a:bodyPr>
          <a:lstStyle/>
          <a:p>
            <a:pPr algn="l">
              <a:lnSpc>
                <a:spcPts val="4428"/>
              </a:lnSpc>
            </a:pPr>
            <a:r>
              <a:rPr lang="en-US" sz="3600" b="1">
                <a:solidFill>
                  <a:srgbClr val="444B37"/>
                </a:solidFill>
                <a:latin typeface="Open Sans Bold"/>
                <a:ea typeface="Open Sans Bold"/>
                <a:cs typeface="Open Sans Bold"/>
                <a:sym typeface="Open Sans Bold"/>
              </a:rPr>
              <a:t>Week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TextBox 5"/>
          <p:cNvSpPr txBox="1"/>
          <p:nvPr/>
        </p:nvSpPr>
        <p:spPr>
          <a:xfrm>
            <a:off x="112187" y="3543300"/>
            <a:ext cx="4686300" cy="1205458"/>
          </a:xfrm>
          <a:prstGeom prst="rect">
            <a:avLst/>
          </a:prstGeom>
        </p:spPr>
        <p:txBody>
          <a:bodyPr wrap="square" lIns="0" tIns="0" rIns="0" bIns="0" rtlCol="0" anchor="t">
            <a:spAutoFit/>
          </a:bodyPr>
          <a:lstStyle/>
          <a:p>
            <a:pPr algn="l">
              <a:lnSpc>
                <a:spcPts val="9399"/>
              </a:lnSpc>
            </a:pPr>
            <a:r>
              <a:rPr lang="en-US" sz="9999" dirty="0">
                <a:solidFill>
                  <a:srgbClr val="444B37"/>
                </a:solidFill>
                <a:latin typeface="Bobby Jones"/>
                <a:ea typeface="Bobby Jones"/>
                <a:cs typeface="Bobby Jones"/>
                <a:sym typeface="Bobby Jones"/>
              </a:rPr>
              <a:t>activity</a:t>
            </a:r>
          </a:p>
        </p:txBody>
      </p:sp>
      <p:pic>
        <p:nvPicPr>
          <p:cNvPr id="9" name="Picture 8">
            <a:extLst>
              <a:ext uri="{FF2B5EF4-FFF2-40B4-BE49-F238E27FC236}">
                <a16:creationId xmlns:a16="http://schemas.microsoft.com/office/drawing/2014/main" id="{F1BA4D8E-7147-19FC-C6C8-BDEDBB556DC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10674" y="-15977"/>
            <a:ext cx="8691028" cy="1066135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0" y="0"/>
            <a:ext cx="12080507" cy="7489914"/>
          </a:xfrm>
          <a:custGeom>
            <a:avLst/>
            <a:gdLst/>
            <a:ahLst/>
            <a:cxnLst/>
            <a:rect l="l" t="t" r="r" b="b"/>
            <a:pathLst>
              <a:path w="12080507" h="7489914">
                <a:moveTo>
                  <a:pt x="0" y="0"/>
                </a:moveTo>
                <a:lnTo>
                  <a:pt x="12080507" y="0"/>
                </a:lnTo>
                <a:lnTo>
                  <a:pt x="12080507" y="7489914"/>
                </a:lnTo>
                <a:lnTo>
                  <a:pt x="0" y="748991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5582994" y="1395990"/>
            <a:ext cx="8821451" cy="1292224"/>
          </a:xfrm>
          <a:prstGeom prst="rect">
            <a:avLst/>
          </a:prstGeom>
        </p:spPr>
        <p:txBody>
          <a:bodyPr lIns="0" tIns="0" rIns="0" bIns="0" rtlCol="0" anchor="t">
            <a:spAutoFit/>
          </a:bodyPr>
          <a:lstStyle/>
          <a:p>
            <a:pPr algn="l">
              <a:lnSpc>
                <a:spcPts val="9399"/>
              </a:lnSpc>
            </a:pPr>
            <a:r>
              <a:rPr lang="en-US" sz="9999">
                <a:solidFill>
                  <a:srgbClr val="444B37"/>
                </a:solidFill>
                <a:latin typeface="Bobby Jones"/>
                <a:ea typeface="Bobby Jones"/>
                <a:cs typeface="Bobby Jones"/>
                <a:sym typeface="Bobby Jones"/>
              </a:rPr>
              <a:t>Let’s Remember</a:t>
            </a:r>
          </a:p>
        </p:txBody>
      </p:sp>
      <p:sp>
        <p:nvSpPr>
          <p:cNvPr id="5" name="TextBox 5"/>
          <p:cNvSpPr txBox="1"/>
          <p:nvPr/>
        </p:nvSpPr>
        <p:spPr>
          <a:xfrm>
            <a:off x="2801031" y="7678289"/>
            <a:ext cx="12685937" cy="1995563"/>
          </a:xfrm>
          <a:prstGeom prst="rect">
            <a:avLst/>
          </a:prstGeom>
        </p:spPr>
        <p:txBody>
          <a:bodyPr lIns="0" tIns="0" rIns="0" bIns="0" rtlCol="0" anchor="t">
            <a:spAutoFit/>
          </a:bodyPr>
          <a:lstStyle/>
          <a:p>
            <a:pPr algn="ctr">
              <a:lnSpc>
                <a:spcPts val="7920"/>
              </a:lnSpc>
            </a:pPr>
            <a:r>
              <a:rPr lang="en-US" sz="6439" b="1">
                <a:solidFill>
                  <a:srgbClr val="444B37"/>
                </a:solidFill>
                <a:latin typeface="Open Sans Bold"/>
                <a:ea typeface="Open Sans Bold"/>
                <a:cs typeface="Open Sans Bold"/>
                <a:sym typeface="Open Sans Bold"/>
              </a:rPr>
              <a:t>God made us for a relationship with Him and with each other.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7173959" y="1257300"/>
            <a:ext cx="3940081" cy="1292224"/>
          </a:xfrm>
          <a:prstGeom prst="rect">
            <a:avLst/>
          </a:prstGeom>
        </p:spPr>
        <p:txBody>
          <a:bodyPr lIns="0" tIns="0" rIns="0" bIns="0" rtlCol="0" anchor="t">
            <a:spAutoFit/>
          </a:bodyPr>
          <a:lstStyle/>
          <a:p>
            <a:pPr algn="l">
              <a:lnSpc>
                <a:spcPts val="9399"/>
              </a:lnSpc>
            </a:pPr>
            <a:r>
              <a:rPr lang="en-US" sz="9999">
                <a:solidFill>
                  <a:srgbClr val="444B37"/>
                </a:solidFill>
                <a:latin typeface="Bobby Jones"/>
                <a:ea typeface="Bobby Jones"/>
                <a:cs typeface="Bobby Jones"/>
                <a:sym typeface="Bobby Jones"/>
              </a:rPr>
              <a:t>Prayer</a:t>
            </a:r>
          </a:p>
        </p:txBody>
      </p:sp>
      <p:sp>
        <p:nvSpPr>
          <p:cNvPr id="4" name="TextBox 4"/>
          <p:cNvSpPr txBox="1"/>
          <p:nvPr/>
        </p:nvSpPr>
        <p:spPr>
          <a:xfrm>
            <a:off x="1841871" y="3194338"/>
            <a:ext cx="14604257" cy="5198344"/>
          </a:xfrm>
          <a:prstGeom prst="rect">
            <a:avLst/>
          </a:prstGeom>
        </p:spPr>
        <p:txBody>
          <a:bodyPr lIns="0" tIns="0" rIns="0" bIns="0" rtlCol="0" anchor="t">
            <a:spAutoFit/>
          </a:bodyPr>
          <a:lstStyle/>
          <a:p>
            <a:pPr algn="ctr">
              <a:lnSpc>
                <a:spcPts val="6894"/>
              </a:lnSpc>
            </a:pPr>
            <a:r>
              <a:rPr lang="en-US" sz="5605" b="1">
                <a:solidFill>
                  <a:srgbClr val="444B37"/>
                </a:solidFill>
                <a:latin typeface="Open Sans Bold"/>
                <a:ea typeface="Open Sans Bold"/>
                <a:cs typeface="Open Sans Bold"/>
                <a:sym typeface="Open Sans Bold"/>
              </a:rPr>
              <a:t>Dear God, thank You for creating Adam and Eve and for making people in Your image. Thank You for friendships and for the beauty around us. Help me to care for the world and love others the way You want me to. Amen.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9704682" y="3617558"/>
            <a:ext cx="7500609" cy="3439524"/>
          </a:xfrm>
          <a:prstGeom prst="rect">
            <a:avLst/>
          </a:prstGeom>
        </p:spPr>
        <p:txBody>
          <a:bodyPr lIns="0" tIns="0" rIns="0" bIns="0" rtlCol="0" anchor="t">
            <a:spAutoFit/>
          </a:bodyPr>
          <a:lstStyle/>
          <a:p>
            <a:pPr algn="ctr">
              <a:lnSpc>
                <a:spcPts val="6793"/>
              </a:lnSpc>
            </a:pPr>
            <a:r>
              <a:rPr lang="en-US" sz="5523">
                <a:solidFill>
                  <a:srgbClr val="444B37"/>
                </a:solidFill>
                <a:latin typeface="Lustria"/>
                <a:ea typeface="Lustria"/>
                <a:cs typeface="Lustria"/>
                <a:sym typeface="Lustria"/>
              </a:rPr>
              <a:t>“I praise You because I am fearfully and wonderfully made.” – Psalm 139:14</a:t>
            </a:r>
          </a:p>
        </p:txBody>
      </p:sp>
      <p:sp>
        <p:nvSpPr>
          <p:cNvPr id="4" name="Freeform 4"/>
          <p:cNvSpPr/>
          <p:nvPr/>
        </p:nvSpPr>
        <p:spPr>
          <a:xfrm>
            <a:off x="0" y="4271386"/>
            <a:ext cx="6087644" cy="6015614"/>
          </a:xfrm>
          <a:custGeom>
            <a:avLst/>
            <a:gdLst/>
            <a:ahLst/>
            <a:cxnLst/>
            <a:rect l="l" t="t" r="r" b="b"/>
            <a:pathLst>
              <a:path w="9234253" h="12918417">
                <a:moveTo>
                  <a:pt x="0" y="0"/>
                </a:moveTo>
                <a:lnTo>
                  <a:pt x="9234253" y="0"/>
                </a:lnTo>
                <a:lnTo>
                  <a:pt x="9234253" y="12918417"/>
                </a:lnTo>
                <a:lnTo>
                  <a:pt x="0" y="1291841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TextBox 5"/>
          <p:cNvSpPr txBox="1"/>
          <p:nvPr/>
        </p:nvSpPr>
        <p:spPr>
          <a:xfrm>
            <a:off x="8785409" y="993571"/>
            <a:ext cx="9339156" cy="1292224"/>
          </a:xfrm>
          <a:prstGeom prst="rect">
            <a:avLst/>
          </a:prstGeom>
        </p:spPr>
        <p:txBody>
          <a:bodyPr lIns="0" tIns="0" rIns="0" bIns="0" rtlCol="0" anchor="t">
            <a:spAutoFit/>
          </a:bodyPr>
          <a:lstStyle/>
          <a:p>
            <a:pPr algn="l">
              <a:lnSpc>
                <a:spcPts val="9399"/>
              </a:lnSpc>
            </a:pPr>
            <a:r>
              <a:rPr lang="en-US" sz="9999">
                <a:solidFill>
                  <a:srgbClr val="444B37"/>
                </a:solidFill>
                <a:latin typeface="Bobby Jones"/>
                <a:ea typeface="Bobby Jones"/>
                <a:cs typeface="Bobby Jones"/>
                <a:sym typeface="Bobby Jones"/>
              </a:rPr>
              <a:t>Focus Scripture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32" y="-190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9800131" y="5124450"/>
            <a:ext cx="7459169" cy="3905250"/>
          </a:xfrm>
          <a:prstGeom prst="rect">
            <a:avLst/>
          </a:prstGeom>
        </p:spPr>
        <p:txBody>
          <a:bodyPr lIns="0" tIns="0" rIns="0" bIns="0" rtlCol="0" anchor="t">
            <a:spAutoFit/>
          </a:bodyPr>
          <a:lstStyle/>
          <a:p>
            <a:pPr algn="l">
              <a:lnSpc>
                <a:spcPts val="6150"/>
              </a:lnSpc>
            </a:pPr>
            <a:r>
              <a:rPr lang="en-US" sz="5000">
                <a:solidFill>
                  <a:srgbClr val="444B37"/>
                </a:solidFill>
                <a:latin typeface="Lustria"/>
                <a:ea typeface="Lustria"/>
                <a:cs typeface="Lustria"/>
                <a:sym typeface="Lustria"/>
              </a:rPr>
              <a:t>Father God made the first person. His name was Adam! Adam was ready to take care of the world.</a:t>
            </a:r>
          </a:p>
        </p:txBody>
      </p:sp>
      <p:sp>
        <p:nvSpPr>
          <p:cNvPr id="4" name="TextBox 4"/>
          <p:cNvSpPr txBox="1"/>
          <p:nvPr/>
        </p:nvSpPr>
        <p:spPr>
          <a:xfrm>
            <a:off x="9800131" y="2150636"/>
            <a:ext cx="7079263" cy="2482849"/>
          </a:xfrm>
          <a:prstGeom prst="rect">
            <a:avLst/>
          </a:prstGeom>
        </p:spPr>
        <p:txBody>
          <a:bodyPr lIns="0" tIns="0" rIns="0" bIns="0" rtlCol="0" anchor="t">
            <a:spAutoFit/>
          </a:bodyPr>
          <a:lstStyle/>
          <a:p>
            <a:pPr algn="l">
              <a:lnSpc>
                <a:spcPts val="9399"/>
              </a:lnSpc>
            </a:pPr>
            <a:r>
              <a:rPr lang="en-US" sz="9999">
                <a:solidFill>
                  <a:srgbClr val="444B37"/>
                </a:solidFill>
                <a:latin typeface="Bobby Jones"/>
                <a:ea typeface="Bobby Jones"/>
                <a:cs typeface="Bobby Jones"/>
                <a:sym typeface="Bobby Jones"/>
              </a:rPr>
              <a:t>A Man Named Adam</a:t>
            </a:r>
          </a:p>
        </p:txBody>
      </p:sp>
      <p:sp>
        <p:nvSpPr>
          <p:cNvPr id="5" name="Freeform 5"/>
          <p:cNvSpPr/>
          <p:nvPr/>
        </p:nvSpPr>
        <p:spPr>
          <a:xfrm>
            <a:off x="0" y="3156908"/>
            <a:ext cx="4800600" cy="7130092"/>
          </a:xfrm>
          <a:custGeom>
            <a:avLst/>
            <a:gdLst/>
            <a:ahLst/>
            <a:cxnLst/>
            <a:rect l="l" t="t" r="r" b="b"/>
            <a:pathLst>
              <a:path w="9234253" h="12918417">
                <a:moveTo>
                  <a:pt x="0" y="0"/>
                </a:moveTo>
                <a:lnTo>
                  <a:pt x="9234253" y="0"/>
                </a:lnTo>
                <a:lnTo>
                  <a:pt x="9234253" y="12918417"/>
                </a:lnTo>
                <a:lnTo>
                  <a:pt x="0" y="1291841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113503" y="6896100"/>
            <a:ext cx="3733800" cy="3390900"/>
          </a:xfrm>
          <a:custGeom>
            <a:avLst/>
            <a:gdLst/>
            <a:ahLst/>
            <a:cxnLst/>
            <a:rect l="l" t="t" r="r" b="b"/>
            <a:pathLst>
              <a:path w="4136939" h="3805984">
                <a:moveTo>
                  <a:pt x="0" y="0"/>
                </a:moveTo>
                <a:lnTo>
                  <a:pt x="4136939" y="0"/>
                </a:lnTo>
                <a:lnTo>
                  <a:pt x="4136939" y="3805984"/>
                </a:lnTo>
                <a:lnTo>
                  <a:pt x="0" y="3805984"/>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414" y="0"/>
            <a:ext cx="18474813"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8756170" y="8877813"/>
            <a:ext cx="9497417" cy="1600465"/>
          </a:xfrm>
          <a:custGeom>
            <a:avLst/>
            <a:gdLst/>
            <a:ahLst/>
            <a:cxnLst/>
            <a:rect l="l" t="t" r="r" b="b"/>
            <a:pathLst>
              <a:path w="17561765" h="6278331">
                <a:moveTo>
                  <a:pt x="0" y="0"/>
                </a:moveTo>
                <a:lnTo>
                  <a:pt x="17561765" y="0"/>
                </a:lnTo>
                <a:lnTo>
                  <a:pt x="17561765" y="6278331"/>
                </a:lnTo>
                <a:lnTo>
                  <a:pt x="0" y="627833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7062855" y="8997694"/>
            <a:ext cx="803727" cy="891223"/>
          </a:xfrm>
          <a:custGeom>
            <a:avLst/>
            <a:gdLst/>
            <a:ahLst/>
            <a:cxnLst/>
            <a:rect l="l" t="t" r="r" b="b"/>
            <a:pathLst>
              <a:path w="1498990" h="2196322">
                <a:moveTo>
                  <a:pt x="0" y="0"/>
                </a:moveTo>
                <a:lnTo>
                  <a:pt x="1498990" y="0"/>
                </a:lnTo>
                <a:lnTo>
                  <a:pt x="1498990" y="2196323"/>
                </a:lnTo>
                <a:lnTo>
                  <a:pt x="0" y="219632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4097001" y="9004867"/>
            <a:ext cx="1002398" cy="942833"/>
          </a:xfrm>
          <a:custGeom>
            <a:avLst/>
            <a:gdLst/>
            <a:ahLst/>
            <a:cxnLst/>
            <a:rect l="l" t="t" r="r" b="b"/>
            <a:pathLst>
              <a:path w="1498990" h="2196322">
                <a:moveTo>
                  <a:pt x="0" y="0"/>
                </a:moveTo>
                <a:lnTo>
                  <a:pt x="1498990" y="0"/>
                </a:lnTo>
                <a:lnTo>
                  <a:pt x="1498990" y="2196322"/>
                </a:lnTo>
                <a:lnTo>
                  <a:pt x="0" y="219632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2225224" y="3166332"/>
            <a:ext cx="6014865" cy="6175477"/>
          </a:xfrm>
          <a:custGeom>
            <a:avLst/>
            <a:gdLst/>
            <a:ahLst/>
            <a:cxnLst/>
            <a:rect l="l" t="t" r="r" b="b"/>
            <a:pathLst>
              <a:path w="8806388" h="9978288">
                <a:moveTo>
                  <a:pt x="0" y="0"/>
                </a:moveTo>
                <a:lnTo>
                  <a:pt x="8806388" y="0"/>
                </a:lnTo>
                <a:lnTo>
                  <a:pt x="8806388" y="9978289"/>
                </a:lnTo>
                <a:lnTo>
                  <a:pt x="0" y="9978289"/>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dirty="0"/>
          </a:p>
        </p:txBody>
      </p:sp>
      <p:sp>
        <p:nvSpPr>
          <p:cNvPr id="8" name="Freeform 8"/>
          <p:cNvSpPr/>
          <p:nvPr/>
        </p:nvSpPr>
        <p:spPr>
          <a:xfrm>
            <a:off x="15843779" y="8877812"/>
            <a:ext cx="803727" cy="891223"/>
          </a:xfrm>
          <a:custGeom>
            <a:avLst/>
            <a:gdLst/>
            <a:ahLst/>
            <a:cxnLst/>
            <a:rect l="l" t="t" r="r" b="b"/>
            <a:pathLst>
              <a:path w="1498990" h="2196322">
                <a:moveTo>
                  <a:pt x="0" y="0"/>
                </a:moveTo>
                <a:lnTo>
                  <a:pt x="1498990" y="0"/>
                </a:lnTo>
                <a:lnTo>
                  <a:pt x="1498990" y="2196323"/>
                </a:lnTo>
                <a:lnTo>
                  <a:pt x="0" y="219632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9894631" y="8834751"/>
            <a:ext cx="2070496" cy="942832"/>
          </a:xfrm>
          <a:custGeom>
            <a:avLst/>
            <a:gdLst/>
            <a:ahLst/>
            <a:cxnLst/>
            <a:rect l="l" t="t" r="r" b="b"/>
            <a:pathLst>
              <a:path w="3565670" h="2424656">
                <a:moveTo>
                  <a:pt x="0" y="0"/>
                </a:moveTo>
                <a:lnTo>
                  <a:pt x="3565671" y="0"/>
                </a:lnTo>
                <a:lnTo>
                  <a:pt x="3565671" y="2424655"/>
                </a:lnTo>
                <a:lnTo>
                  <a:pt x="0" y="242465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rot="-1030078">
            <a:off x="16053749" y="405036"/>
            <a:ext cx="1650559" cy="1671828"/>
          </a:xfrm>
          <a:custGeom>
            <a:avLst/>
            <a:gdLst/>
            <a:ahLst/>
            <a:cxnLst/>
            <a:rect l="l" t="t" r="r" b="b"/>
            <a:pathLst>
              <a:path w="2627495" h="2624211">
                <a:moveTo>
                  <a:pt x="0" y="0"/>
                </a:moveTo>
                <a:lnTo>
                  <a:pt x="2627495" y="0"/>
                </a:lnTo>
                <a:lnTo>
                  <a:pt x="2627495" y="2624211"/>
                </a:lnTo>
                <a:lnTo>
                  <a:pt x="0" y="2624211"/>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11"/>
          <p:cNvSpPr txBox="1"/>
          <p:nvPr/>
        </p:nvSpPr>
        <p:spPr>
          <a:xfrm>
            <a:off x="776917" y="4310233"/>
            <a:ext cx="7459169" cy="5467350"/>
          </a:xfrm>
          <a:prstGeom prst="rect">
            <a:avLst/>
          </a:prstGeom>
        </p:spPr>
        <p:txBody>
          <a:bodyPr lIns="0" tIns="0" rIns="0" bIns="0" rtlCol="0" anchor="t">
            <a:spAutoFit/>
          </a:bodyPr>
          <a:lstStyle/>
          <a:p>
            <a:pPr algn="l">
              <a:lnSpc>
                <a:spcPts val="6150"/>
              </a:lnSpc>
            </a:pPr>
            <a:r>
              <a:rPr lang="en-US" sz="5000">
                <a:solidFill>
                  <a:srgbClr val="444B37"/>
                </a:solidFill>
                <a:latin typeface="Lustria"/>
                <a:ea typeface="Lustria"/>
                <a:cs typeface="Lustria"/>
                <a:sym typeface="Lustria"/>
              </a:rPr>
              <a:t>This garden wasn’t like any park or yard you’ve seen, it was perfect! There were tall trees, rivers, sweet-smelling flowers, colorful fruit, and animals of all kinds.</a:t>
            </a:r>
          </a:p>
        </p:txBody>
      </p:sp>
      <p:sp>
        <p:nvSpPr>
          <p:cNvPr id="12" name="TextBox 12"/>
          <p:cNvSpPr txBox="1"/>
          <p:nvPr/>
        </p:nvSpPr>
        <p:spPr>
          <a:xfrm>
            <a:off x="1028700" y="1257300"/>
            <a:ext cx="8369472" cy="2482849"/>
          </a:xfrm>
          <a:prstGeom prst="rect">
            <a:avLst/>
          </a:prstGeom>
        </p:spPr>
        <p:txBody>
          <a:bodyPr lIns="0" tIns="0" rIns="0" bIns="0" rtlCol="0" anchor="t">
            <a:spAutoFit/>
          </a:bodyPr>
          <a:lstStyle/>
          <a:p>
            <a:pPr algn="l">
              <a:lnSpc>
                <a:spcPts val="9399"/>
              </a:lnSpc>
            </a:pPr>
            <a:r>
              <a:rPr lang="en-US" sz="9999" dirty="0">
                <a:solidFill>
                  <a:srgbClr val="444B37"/>
                </a:solidFill>
                <a:latin typeface="Bobby Jones"/>
                <a:ea typeface="Bobby Jones"/>
                <a:cs typeface="Bobby Jones"/>
                <a:sym typeface="Bobby Jones"/>
              </a:rPr>
              <a:t>the garden of </a:t>
            </a:r>
            <a:r>
              <a:rPr lang="en-US" sz="9999" dirty="0" err="1">
                <a:solidFill>
                  <a:srgbClr val="444B37"/>
                </a:solidFill>
                <a:latin typeface="Bobby Jones"/>
                <a:ea typeface="Bobby Jones"/>
                <a:cs typeface="Bobby Jones"/>
                <a:sym typeface="Bobby Jones"/>
              </a:rPr>
              <a:t>eden</a:t>
            </a:r>
            <a:endParaRPr lang="en-US" sz="9999" dirty="0">
              <a:solidFill>
                <a:srgbClr val="444B37"/>
              </a:solidFill>
              <a:latin typeface="Bobby Jones"/>
              <a:ea typeface="Bobby Jones"/>
              <a:cs typeface="Bobby Jones"/>
              <a:sym typeface="Bobby Jone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0" y="2290186"/>
            <a:ext cx="8785409" cy="7996814"/>
          </a:xfrm>
          <a:custGeom>
            <a:avLst/>
            <a:gdLst/>
            <a:ahLst/>
            <a:cxnLst/>
            <a:rect l="l" t="t" r="r" b="b"/>
            <a:pathLst>
              <a:path w="9234253" h="12918417">
                <a:moveTo>
                  <a:pt x="0" y="0"/>
                </a:moveTo>
                <a:lnTo>
                  <a:pt x="9234253" y="0"/>
                </a:lnTo>
                <a:lnTo>
                  <a:pt x="9234253" y="12918417"/>
                </a:lnTo>
                <a:lnTo>
                  <a:pt x="0" y="1291841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5964069" y="7614258"/>
            <a:ext cx="2062899" cy="2659223"/>
          </a:xfrm>
          <a:custGeom>
            <a:avLst/>
            <a:gdLst/>
            <a:ahLst/>
            <a:cxnLst/>
            <a:rect l="l" t="t" r="r" b="b"/>
            <a:pathLst>
              <a:path w="2305462" h="3136682">
                <a:moveTo>
                  <a:pt x="0" y="0"/>
                </a:moveTo>
                <a:lnTo>
                  <a:pt x="2305462" y="0"/>
                </a:lnTo>
                <a:lnTo>
                  <a:pt x="2305462" y="3136683"/>
                </a:lnTo>
                <a:lnTo>
                  <a:pt x="0" y="313668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983737" y="5448300"/>
            <a:ext cx="857379" cy="666819"/>
          </a:xfrm>
          <a:custGeom>
            <a:avLst/>
            <a:gdLst/>
            <a:ahLst/>
            <a:cxnLst/>
            <a:rect l="l" t="t" r="r" b="b"/>
            <a:pathLst>
              <a:path w="1212124" h="1221283">
                <a:moveTo>
                  <a:pt x="0" y="0"/>
                </a:moveTo>
                <a:lnTo>
                  <a:pt x="1212123" y="0"/>
                </a:lnTo>
                <a:lnTo>
                  <a:pt x="1212123" y="1221283"/>
                </a:lnTo>
                <a:lnTo>
                  <a:pt x="0" y="1221283"/>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2439465" y="9182099"/>
            <a:ext cx="660613" cy="845583"/>
          </a:xfrm>
          <a:custGeom>
            <a:avLst/>
            <a:gdLst/>
            <a:ahLst/>
            <a:cxnLst/>
            <a:rect l="l" t="t" r="r" b="b"/>
            <a:pathLst>
              <a:path w="1266433" h="2002266">
                <a:moveTo>
                  <a:pt x="0" y="0"/>
                </a:moveTo>
                <a:lnTo>
                  <a:pt x="1266434" y="0"/>
                </a:lnTo>
                <a:lnTo>
                  <a:pt x="1266434" y="2002266"/>
                </a:lnTo>
                <a:lnTo>
                  <a:pt x="0" y="200226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3660843" y="8469169"/>
            <a:ext cx="1950049" cy="1646682"/>
          </a:xfrm>
          <a:custGeom>
            <a:avLst/>
            <a:gdLst/>
            <a:ahLst/>
            <a:cxnLst/>
            <a:rect l="l" t="t" r="r" b="b"/>
            <a:pathLst>
              <a:path w="2174117" h="1799082">
                <a:moveTo>
                  <a:pt x="0" y="0"/>
                </a:moveTo>
                <a:lnTo>
                  <a:pt x="2174117" y="0"/>
                </a:lnTo>
                <a:lnTo>
                  <a:pt x="2174117" y="1799082"/>
                </a:lnTo>
                <a:lnTo>
                  <a:pt x="0" y="1799082"/>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TextBox 8"/>
          <p:cNvSpPr txBox="1"/>
          <p:nvPr/>
        </p:nvSpPr>
        <p:spPr>
          <a:xfrm>
            <a:off x="9800131" y="5124450"/>
            <a:ext cx="7459169" cy="3124200"/>
          </a:xfrm>
          <a:prstGeom prst="rect">
            <a:avLst/>
          </a:prstGeom>
        </p:spPr>
        <p:txBody>
          <a:bodyPr lIns="0" tIns="0" rIns="0" bIns="0" rtlCol="0" anchor="t">
            <a:spAutoFit/>
          </a:bodyPr>
          <a:lstStyle/>
          <a:p>
            <a:pPr algn="l">
              <a:lnSpc>
                <a:spcPts val="6150"/>
              </a:lnSpc>
            </a:pPr>
            <a:r>
              <a:rPr lang="en-US" sz="5000">
                <a:solidFill>
                  <a:srgbClr val="444B37"/>
                </a:solidFill>
                <a:latin typeface="Lustria"/>
                <a:ea typeface="Lustria"/>
                <a:cs typeface="Lustria"/>
                <a:sym typeface="Lustria"/>
              </a:rPr>
              <a:t>Adam named all the animals—but he was all alone. Father God said, 'Adam needs a helper!’</a:t>
            </a:r>
          </a:p>
        </p:txBody>
      </p:sp>
      <p:sp>
        <p:nvSpPr>
          <p:cNvPr id="9" name="TextBox 9"/>
          <p:cNvSpPr txBox="1"/>
          <p:nvPr/>
        </p:nvSpPr>
        <p:spPr>
          <a:xfrm>
            <a:off x="9800131" y="2150636"/>
            <a:ext cx="7079263" cy="2482849"/>
          </a:xfrm>
          <a:prstGeom prst="rect">
            <a:avLst/>
          </a:prstGeom>
        </p:spPr>
        <p:txBody>
          <a:bodyPr lIns="0" tIns="0" rIns="0" bIns="0" rtlCol="0" anchor="t">
            <a:spAutoFit/>
          </a:bodyPr>
          <a:lstStyle/>
          <a:p>
            <a:pPr algn="l">
              <a:lnSpc>
                <a:spcPts val="9399"/>
              </a:lnSpc>
            </a:pPr>
            <a:r>
              <a:rPr lang="en-US" sz="9999">
                <a:solidFill>
                  <a:srgbClr val="444B37"/>
                </a:solidFill>
                <a:latin typeface="Bobby Jones"/>
                <a:ea typeface="Bobby Jones"/>
                <a:cs typeface="Bobby Jones"/>
                <a:sym typeface="Bobby Jones"/>
              </a:rPr>
              <a:t>Adam Needs a Friend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flipH="1">
            <a:off x="9485205" y="2061586"/>
            <a:ext cx="8832292" cy="8225414"/>
          </a:xfrm>
          <a:custGeom>
            <a:avLst/>
            <a:gdLst/>
            <a:ahLst/>
            <a:cxnLst/>
            <a:rect l="l" t="t" r="r" b="b"/>
            <a:pathLst>
              <a:path w="9488425" h="12918417">
                <a:moveTo>
                  <a:pt x="9488425" y="0"/>
                </a:moveTo>
                <a:lnTo>
                  <a:pt x="0" y="0"/>
                </a:lnTo>
                <a:lnTo>
                  <a:pt x="0" y="12918417"/>
                </a:lnTo>
                <a:lnTo>
                  <a:pt x="9488425" y="12918417"/>
                </a:lnTo>
                <a:lnTo>
                  <a:pt x="9488425"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9628223" y="5721236"/>
            <a:ext cx="3640699" cy="3349443"/>
          </a:xfrm>
          <a:custGeom>
            <a:avLst/>
            <a:gdLst/>
            <a:ahLst/>
            <a:cxnLst/>
            <a:rect l="l" t="t" r="r" b="b"/>
            <a:pathLst>
              <a:path w="3640699" h="3349443">
                <a:moveTo>
                  <a:pt x="0" y="0"/>
                </a:moveTo>
                <a:lnTo>
                  <a:pt x="3640699" y="0"/>
                </a:lnTo>
                <a:lnTo>
                  <a:pt x="3640699" y="3349442"/>
                </a:lnTo>
                <a:lnTo>
                  <a:pt x="0" y="334944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2762397" y="5721236"/>
            <a:ext cx="2505802" cy="4033485"/>
          </a:xfrm>
          <a:custGeom>
            <a:avLst/>
            <a:gdLst/>
            <a:ahLst/>
            <a:cxnLst/>
            <a:rect l="l" t="t" r="r" b="b"/>
            <a:pathLst>
              <a:path w="2505802" h="4033485">
                <a:moveTo>
                  <a:pt x="0" y="0"/>
                </a:moveTo>
                <a:lnTo>
                  <a:pt x="2505803" y="0"/>
                </a:lnTo>
                <a:lnTo>
                  <a:pt x="2505803" y="4033484"/>
                </a:lnTo>
                <a:lnTo>
                  <a:pt x="0" y="4033484"/>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1028700" y="3790072"/>
            <a:ext cx="7459169" cy="6248400"/>
          </a:xfrm>
          <a:prstGeom prst="rect">
            <a:avLst/>
          </a:prstGeom>
        </p:spPr>
        <p:txBody>
          <a:bodyPr lIns="0" tIns="0" rIns="0" bIns="0" rtlCol="0" anchor="t">
            <a:spAutoFit/>
          </a:bodyPr>
          <a:lstStyle/>
          <a:p>
            <a:pPr algn="l">
              <a:lnSpc>
                <a:spcPts val="6150"/>
              </a:lnSpc>
            </a:pPr>
            <a:r>
              <a:rPr lang="en-US" sz="5000">
                <a:solidFill>
                  <a:srgbClr val="444B37"/>
                </a:solidFill>
                <a:latin typeface="Lustria"/>
                <a:ea typeface="Lustria"/>
                <a:cs typeface="Lustria"/>
                <a:sym typeface="Lustria"/>
              </a:rPr>
              <a:t>God made the first woman, named Eve to be his friend and helper. They were the first people ever made! Father God gave them a job: to take care of the garden.</a:t>
            </a:r>
          </a:p>
        </p:txBody>
      </p:sp>
      <p:sp>
        <p:nvSpPr>
          <p:cNvPr id="8" name="TextBox 8"/>
          <p:cNvSpPr txBox="1"/>
          <p:nvPr/>
        </p:nvSpPr>
        <p:spPr>
          <a:xfrm>
            <a:off x="920225" y="1096154"/>
            <a:ext cx="8369472" cy="2482849"/>
          </a:xfrm>
          <a:prstGeom prst="rect">
            <a:avLst/>
          </a:prstGeom>
        </p:spPr>
        <p:txBody>
          <a:bodyPr lIns="0" tIns="0" rIns="0" bIns="0" rtlCol="0" anchor="t">
            <a:spAutoFit/>
          </a:bodyPr>
          <a:lstStyle/>
          <a:p>
            <a:pPr algn="l">
              <a:lnSpc>
                <a:spcPts val="9399"/>
              </a:lnSpc>
            </a:pPr>
            <a:r>
              <a:rPr lang="en-US" sz="9999">
                <a:solidFill>
                  <a:srgbClr val="444B37"/>
                </a:solidFill>
                <a:latin typeface="Bobby Jones"/>
                <a:ea typeface="Bobby Jones"/>
                <a:cs typeface="Bobby Jones"/>
                <a:sym typeface="Bobby Jones"/>
              </a:rPr>
              <a:t>Father God Makes Eve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TextBox 9"/>
          <p:cNvSpPr txBox="1"/>
          <p:nvPr/>
        </p:nvSpPr>
        <p:spPr>
          <a:xfrm>
            <a:off x="3169428" y="624050"/>
            <a:ext cx="11949144" cy="1292224"/>
          </a:xfrm>
          <a:prstGeom prst="rect">
            <a:avLst/>
          </a:prstGeom>
        </p:spPr>
        <p:txBody>
          <a:bodyPr lIns="0" tIns="0" rIns="0" bIns="0" rtlCol="0" anchor="t">
            <a:spAutoFit/>
          </a:bodyPr>
          <a:lstStyle/>
          <a:p>
            <a:pPr algn="l">
              <a:lnSpc>
                <a:spcPts val="9399"/>
              </a:lnSpc>
            </a:pPr>
            <a:r>
              <a:rPr lang="en-US" sz="9999" dirty="0">
                <a:solidFill>
                  <a:srgbClr val="444B37"/>
                </a:solidFill>
                <a:latin typeface="Bobby Jones"/>
                <a:ea typeface="Bobby Jones"/>
                <a:cs typeface="Bobby Jones"/>
                <a:sym typeface="Bobby Jones"/>
              </a:rPr>
              <a:t>Relationship with god</a:t>
            </a:r>
          </a:p>
        </p:txBody>
      </p:sp>
      <p:sp>
        <p:nvSpPr>
          <p:cNvPr id="10" name="TextBox 10"/>
          <p:cNvSpPr txBox="1"/>
          <p:nvPr/>
        </p:nvSpPr>
        <p:spPr>
          <a:xfrm>
            <a:off x="609600" y="2539308"/>
            <a:ext cx="16572162" cy="5559214"/>
          </a:xfrm>
          <a:prstGeom prst="rect">
            <a:avLst/>
          </a:prstGeom>
        </p:spPr>
        <p:txBody>
          <a:bodyPr wrap="square" lIns="0" tIns="0" rIns="0" bIns="0" rtlCol="0" anchor="t">
            <a:spAutoFit/>
          </a:bodyPr>
          <a:lstStyle/>
          <a:p>
            <a:pPr algn="l">
              <a:lnSpc>
                <a:spcPts val="6150"/>
              </a:lnSpc>
            </a:pPr>
            <a:r>
              <a:rPr lang="en-US" sz="5000" dirty="0">
                <a:solidFill>
                  <a:srgbClr val="444B37"/>
                </a:solidFill>
                <a:latin typeface="Lustria"/>
                <a:ea typeface="Lustria"/>
                <a:cs typeface="Lustria"/>
                <a:sym typeface="Lustria"/>
              </a:rPr>
              <a:t>Father God made Adam and Eve in His own image. That means they could think, feel, create, and love just like God! And guess what? You were made like that too. Father God walked with Adam and Eve in the garden because He wanted to be close to them. It was a place filled with peace, joy, and everything they needed to be happy.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2955266" y="3691136"/>
            <a:ext cx="12847527" cy="4616020"/>
          </a:xfrm>
          <a:prstGeom prst="rect">
            <a:avLst/>
          </a:prstGeom>
        </p:spPr>
        <p:txBody>
          <a:bodyPr lIns="0" tIns="0" rIns="0" bIns="0" rtlCol="0" anchor="t">
            <a:spAutoFit/>
          </a:bodyPr>
          <a:lstStyle/>
          <a:p>
            <a:pPr algn="l">
              <a:lnSpc>
                <a:spcPts val="7313"/>
              </a:lnSpc>
            </a:pPr>
            <a:r>
              <a:rPr lang="en-US" sz="5946" b="1">
                <a:solidFill>
                  <a:srgbClr val="444B37"/>
                </a:solidFill>
                <a:latin typeface="Open Sans Bold"/>
                <a:ea typeface="Open Sans Bold"/>
                <a:cs typeface="Open Sans Bold"/>
                <a:sym typeface="Open Sans Bold"/>
              </a:rPr>
              <a:t>1. What do you think the Garden of Eden looked like?</a:t>
            </a:r>
          </a:p>
          <a:p>
            <a:pPr algn="l">
              <a:lnSpc>
                <a:spcPts val="7313"/>
              </a:lnSpc>
            </a:pPr>
            <a:r>
              <a:rPr lang="en-US" sz="5946" b="1">
                <a:solidFill>
                  <a:srgbClr val="444B37"/>
                </a:solidFill>
                <a:latin typeface="Open Sans Bold"/>
                <a:ea typeface="Open Sans Bold"/>
                <a:cs typeface="Open Sans Bold"/>
                <a:sym typeface="Open Sans Bold"/>
              </a:rPr>
              <a:t>2. Why did Father God make Eve?</a:t>
            </a:r>
          </a:p>
          <a:p>
            <a:pPr algn="l">
              <a:lnSpc>
                <a:spcPts val="7313"/>
              </a:lnSpc>
            </a:pPr>
            <a:r>
              <a:rPr lang="en-US" sz="5946" b="1">
                <a:solidFill>
                  <a:srgbClr val="444B37"/>
                </a:solidFill>
                <a:latin typeface="Open Sans Bold"/>
                <a:ea typeface="Open Sans Bold"/>
                <a:cs typeface="Open Sans Bold"/>
                <a:sym typeface="Open Sans Bold"/>
              </a:rPr>
              <a:t>3. How can you take care of Father God’s creation?</a:t>
            </a:r>
          </a:p>
        </p:txBody>
      </p:sp>
      <p:sp>
        <p:nvSpPr>
          <p:cNvPr id="4" name="TextBox 4"/>
          <p:cNvSpPr txBox="1"/>
          <p:nvPr/>
        </p:nvSpPr>
        <p:spPr>
          <a:xfrm>
            <a:off x="3187507" y="1257300"/>
            <a:ext cx="11912985" cy="1292224"/>
          </a:xfrm>
          <a:prstGeom prst="rect">
            <a:avLst/>
          </a:prstGeom>
        </p:spPr>
        <p:txBody>
          <a:bodyPr lIns="0" tIns="0" rIns="0" bIns="0" rtlCol="0" anchor="t">
            <a:spAutoFit/>
          </a:bodyPr>
          <a:lstStyle/>
          <a:p>
            <a:pPr algn="l">
              <a:lnSpc>
                <a:spcPts val="9399"/>
              </a:lnSpc>
            </a:pPr>
            <a:r>
              <a:rPr lang="en-US" sz="9999">
                <a:solidFill>
                  <a:srgbClr val="444B37"/>
                </a:solidFill>
                <a:latin typeface="Bobby Jones"/>
                <a:ea typeface="Bobby Jones"/>
                <a:cs typeface="Bobby Jones"/>
                <a:sym typeface="Bobby Jones"/>
              </a:rPr>
              <a:t>discussion questions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pic>
        <p:nvPicPr>
          <p:cNvPr id="8" name="Online Media 7" title="The Story of Adam and Eve for Kids (The Garden of Eden) | Bible Stories for Kids">
            <a:hlinkClick r:id="" action="ppaction://media"/>
            <a:extLst>
              <a:ext uri="{FF2B5EF4-FFF2-40B4-BE49-F238E27FC236}">
                <a16:creationId xmlns:a16="http://schemas.microsoft.com/office/drawing/2014/main" id="{3A86CA31-0E80-19A1-6210-87BB368E88D3}"/>
              </a:ext>
            </a:extLst>
          </p:cNvPr>
          <p:cNvPicPr>
            <a:picLocks noRot="1" noChangeAspect="1"/>
          </p:cNvPicPr>
          <p:nvPr>
            <a:videoFile r:link="rId1"/>
          </p:nvPr>
        </p:nvPicPr>
        <p:blipFill>
          <a:blip r:embed="rId4"/>
          <a:stretch>
            <a:fillRect/>
          </a:stretch>
        </p:blipFill>
        <p:spPr>
          <a:xfrm>
            <a:off x="3048000" y="1701800"/>
            <a:ext cx="12192000" cy="688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348</Words>
  <Application>Microsoft Office PowerPoint</Application>
  <PresentationFormat>Custom</PresentationFormat>
  <Paragraphs>26</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Open Sans Bold</vt:lpstr>
      <vt:lpstr>Bobby Jones</vt:lpstr>
      <vt:lpstr>Calibri</vt:lpstr>
      <vt:lpstr>Lustria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2-3 Preschool</dc:title>
  <cp:lastModifiedBy>Rebekah Jahaziel</cp:lastModifiedBy>
  <cp:revision>1</cp:revision>
  <dcterms:created xsi:type="dcterms:W3CDTF">2006-08-16T00:00:00Z</dcterms:created>
  <dcterms:modified xsi:type="dcterms:W3CDTF">2026-01-14T22:45:22Z</dcterms:modified>
  <dc:identifier>DAG9md_56Gw</dc:identifier>
</cp:coreProperties>
</file>