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8288000" cy="10287000"/>
  <p:notesSz cx="6858000" cy="9144000"/>
  <p:embeddedFontLst>
    <p:embeddedFont>
      <p:font typeface="Calibri (MS)" panose="020B0604020202020204" charset="0"/>
      <p:regular r:id="rId13"/>
    </p:embeddedFont>
    <p:embeddedFont>
      <p:font typeface="League Spartan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52" d="100"/>
          <a:sy n="52" d="100"/>
        </p:scale>
        <p:origin x="85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o1lN536WzNg?feature=oembed" TargetMode="External"/><Relationship Id="rId6" Type="http://schemas.openxmlformats.org/officeDocument/2006/relationships/image" Target="../media/image20.jpe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GUXp4l6D3NA?feature=oembed" TargetMode="Externa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05023" y="-2718663"/>
            <a:ext cx="13595935" cy="13255036"/>
          </a:xfrm>
          <a:custGeom>
            <a:avLst/>
            <a:gdLst/>
            <a:ahLst/>
            <a:cxnLst/>
            <a:rect l="l" t="t" r="r" b="b"/>
            <a:pathLst>
              <a:path w="13595935" h="13255036">
                <a:moveTo>
                  <a:pt x="0" y="0"/>
                </a:moveTo>
                <a:lnTo>
                  <a:pt x="13595935" y="0"/>
                </a:lnTo>
                <a:lnTo>
                  <a:pt x="13595935" y="13255036"/>
                </a:lnTo>
                <a:lnTo>
                  <a:pt x="0" y="132550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395" b="-1039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1824880" y="5143500"/>
            <a:ext cx="5707160" cy="5707160"/>
          </a:xfrm>
          <a:custGeom>
            <a:avLst/>
            <a:gdLst/>
            <a:ahLst/>
            <a:cxnLst/>
            <a:rect l="l" t="t" r="r" b="b"/>
            <a:pathLst>
              <a:path w="5707160" h="5707160">
                <a:moveTo>
                  <a:pt x="0" y="0"/>
                </a:moveTo>
                <a:lnTo>
                  <a:pt x="5707160" y="0"/>
                </a:lnTo>
                <a:lnTo>
                  <a:pt x="5707160" y="5707160"/>
                </a:lnTo>
                <a:lnTo>
                  <a:pt x="0" y="57071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8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345214" y="3314267"/>
            <a:ext cx="4239043" cy="6559448"/>
          </a:xfrm>
          <a:custGeom>
            <a:avLst/>
            <a:gdLst/>
            <a:ahLst/>
            <a:cxnLst/>
            <a:rect l="l" t="t" r="r" b="b"/>
            <a:pathLst>
              <a:path w="4239043" h="6559448">
                <a:moveTo>
                  <a:pt x="0" y="0"/>
                </a:moveTo>
                <a:lnTo>
                  <a:pt x="4239043" y="0"/>
                </a:lnTo>
                <a:lnTo>
                  <a:pt x="4239043" y="6559449"/>
                </a:lnTo>
                <a:lnTo>
                  <a:pt x="0" y="655944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3849264" y="668200"/>
            <a:ext cx="3410036" cy="3716660"/>
          </a:xfrm>
          <a:custGeom>
            <a:avLst/>
            <a:gdLst/>
            <a:ahLst/>
            <a:cxnLst/>
            <a:rect l="l" t="t" r="r" b="b"/>
            <a:pathLst>
              <a:path w="3410036" h="3716660">
                <a:moveTo>
                  <a:pt x="0" y="0"/>
                </a:moveTo>
                <a:lnTo>
                  <a:pt x="3410036" y="0"/>
                </a:lnTo>
                <a:lnTo>
                  <a:pt x="3410036" y="3716660"/>
                </a:lnTo>
                <a:lnTo>
                  <a:pt x="0" y="37166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203658">
            <a:off x="4913945" y="441481"/>
            <a:ext cx="7242042" cy="1174438"/>
          </a:xfrm>
          <a:custGeom>
            <a:avLst/>
            <a:gdLst/>
            <a:ahLst/>
            <a:cxnLst/>
            <a:rect l="l" t="t" r="r" b="b"/>
            <a:pathLst>
              <a:path w="7242042" h="1174438">
                <a:moveTo>
                  <a:pt x="0" y="0"/>
                </a:moveTo>
                <a:lnTo>
                  <a:pt x="7242042" y="0"/>
                </a:lnTo>
                <a:lnTo>
                  <a:pt x="7242042" y="1174438"/>
                </a:lnTo>
                <a:lnTo>
                  <a:pt x="0" y="117443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12818" b="-13404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 rot="-258005">
            <a:off x="3876243" y="3203861"/>
            <a:ext cx="10535513" cy="6283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54"/>
              </a:lnSpc>
              <a:spcBef>
                <a:spcPct val="0"/>
              </a:spcBef>
            </a:pPr>
            <a:r>
              <a:rPr lang="en-US" sz="8295">
                <a:solidFill>
                  <a:srgbClr val="D6261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GOD IS OUR ULTIMATE PROTECTOR — HIS PRESENCE IS OUR SAFE PLACE.</a:t>
            </a:r>
          </a:p>
        </p:txBody>
      </p:sp>
      <p:sp>
        <p:nvSpPr>
          <p:cNvPr id="8" name="TextBox 8"/>
          <p:cNvSpPr txBox="1"/>
          <p:nvPr/>
        </p:nvSpPr>
        <p:spPr>
          <a:xfrm rot="-191803">
            <a:off x="6484466" y="1616418"/>
            <a:ext cx="3637048" cy="425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6"/>
              </a:lnSpc>
              <a:spcBef>
                <a:spcPct val="0"/>
              </a:spcBef>
            </a:pPr>
            <a:r>
              <a:rPr lang="en-US" sz="2863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WEEK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533874" flipH="1">
            <a:off x="11610116" y="-696381"/>
            <a:ext cx="7459809" cy="3450162"/>
          </a:xfrm>
          <a:custGeom>
            <a:avLst/>
            <a:gdLst/>
            <a:ahLst/>
            <a:cxnLst/>
            <a:rect l="l" t="t" r="r" b="b"/>
            <a:pathLst>
              <a:path w="7459809" h="3450162">
                <a:moveTo>
                  <a:pt x="7459809" y="0"/>
                </a:moveTo>
                <a:lnTo>
                  <a:pt x="0" y="0"/>
                </a:lnTo>
                <a:lnTo>
                  <a:pt x="0" y="3450162"/>
                </a:lnTo>
                <a:lnTo>
                  <a:pt x="7459809" y="3450162"/>
                </a:lnTo>
                <a:lnTo>
                  <a:pt x="7459809" y="0"/>
                </a:lnTo>
                <a:close/>
              </a:path>
            </a:pathLst>
          </a:custGeom>
          <a:blipFill>
            <a:blip r:embed="rId3">
              <a:alphaModFix amt="7999"/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 rot="5400000">
            <a:off x="-4442755" y="4404655"/>
            <a:ext cx="10287000" cy="1477690"/>
            <a:chOff x="0" y="0"/>
            <a:chExt cx="2709333" cy="38918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09333" cy="389186"/>
            </a:xfrm>
            <a:custGeom>
              <a:avLst/>
              <a:gdLst/>
              <a:ahLst/>
              <a:cxnLst/>
              <a:rect l="l" t="t" r="r" b="b"/>
              <a:pathLst>
                <a:path w="2709333" h="389186">
                  <a:moveTo>
                    <a:pt x="0" y="0"/>
                  </a:moveTo>
                  <a:lnTo>
                    <a:pt x="2709333" y="0"/>
                  </a:lnTo>
                  <a:lnTo>
                    <a:pt x="2709333" y="389186"/>
                  </a:lnTo>
                  <a:lnTo>
                    <a:pt x="0" y="389186"/>
                  </a:lnTo>
                  <a:close/>
                </a:path>
              </a:pathLst>
            </a:custGeom>
            <a:solidFill>
              <a:srgbClr val="D6261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709333" cy="4368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95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0430277" y="2503233"/>
            <a:ext cx="6989526" cy="7515619"/>
          </a:xfrm>
          <a:custGeom>
            <a:avLst/>
            <a:gdLst/>
            <a:ahLst/>
            <a:cxnLst/>
            <a:rect l="l" t="t" r="r" b="b"/>
            <a:pathLst>
              <a:path w="6989526" h="7515619">
                <a:moveTo>
                  <a:pt x="0" y="0"/>
                </a:moveTo>
                <a:lnTo>
                  <a:pt x="6989526" y="0"/>
                </a:lnTo>
                <a:lnTo>
                  <a:pt x="6989526" y="7515619"/>
                </a:lnTo>
                <a:lnTo>
                  <a:pt x="0" y="75156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2087656" y="1514054"/>
            <a:ext cx="7338737" cy="7268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4"/>
              </a:lnSpc>
              <a:spcBef>
                <a:spcPct val="0"/>
              </a:spcBef>
            </a:pPr>
            <a:r>
              <a:rPr lang="en-US" sz="6003" b="1">
                <a:solidFill>
                  <a:srgbClr val="D6261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CREATE “SHELTER POSTERS” SHOWING SYMBOLS OR WORDS THAT REMIND YOU OF GOD’S PROTECTION.</a:t>
            </a:r>
          </a:p>
        </p:txBody>
      </p:sp>
      <p:pic>
        <p:nvPicPr>
          <p:cNvPr id="8" name="Online Media 7" title="5 Minute Timer with Alarm, without music">
            <a:hlinkClick r:id="" action="ppaction://media"/>
            <a:extLst>
              <a:ext uri="{FF2B5EF4-FFF2-40B4-BE49-F238E27FC236}">
                <a16:creationId xmlns:a16="http://schemas.microsoft.com/office/drawing/2014/main" id="{1D4E986F-9A59-B75D-EE77-FDACAD7A9E0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3655110" y="-6145"/>
            <a:ext cx="3801564" cy="214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533874" flipH="1">
            <a:off x="11610116" y="-696381"/>
            <a:ext cx="7459809" cy="3450162"/>
          </a:xfrm>
          <a:custGeom>
            <a:avLst/>
            <a:gdLst/>
            <a:ahLst/>
            <a:cxnLst/>
            <a:rect l="l" t="t" r="r" b="b"/>
            <a:pathLst>
              <a:path w="7459809" h="3450162">
                <a:moveTo>
                  <a:pt x="7459809" y="0"/>
                </a:moveTo>
                <a:lnTo>
                  <a:pt x="0" y="0"/>
                </a:lnTo>
                <a:lnTo>
                  <a:pt x="0" y="3450162"/>
                </a:lnTo>
                <a:lnTo>
                  <a:pt x="7459809" y="3450162"/>
                </a:lnTo>
                <a:lnTo>
                  <a:pt x="7459809" y="0"/>
                </a:lnTo>
                <a:close/>
              </a:path>
            </a:pathLst>
          </a:custGeom>
          <a:blipFill>
            <a:blip r:embed="rId2">
              <a:alphaModFix amt="7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0407057" y="2180569"/>
            <a:ext cx="6852243" cy="6852243"/>
          </a:xfrm>
          <a:custGeom>
            <a:avLst/>
            <a:gdLst/>
            <a:ahLst/>
            <a:cxnLst/>
            <a:rect l="l" t="t" r="r" b="b"/>
            <a:pathLst>
              <a:path w="6852243" h="6852243">
                <a:moveTo>
                  <a:pt x="0" y="0"/>
                </a:moveTo>
                <a:lnTo>
                  <a:pt x="6852243" y="0"/>
                </a:lnTo>
                <a:lnTo>
                  <a:pt x="6852243" y="6852242"/>
                </a:lnTo>
                <a:lnTo>
                  <a:pt x="0" y="68522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 rot="5400000">
            <a:off x="-4442755" y="4404655"/>
            <a:ext cx="10287000" cy="1477690"/>
            <a:chOff x="0" y="0"/>
            <a:chExt cx="2709333" cy="38918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709333" cy="389186"/>
            </a:xfrm>
            <a:custGeom>
              <a:avLst/>
              <a:gdLst/>
              <a:ahLst/>
              <a:cxnLst/>
              <a:rect l="l" t="t" r="r" b="b"/>
              <a:pathLst>
                <a:path w="2709333" h="389186">
                  <a:moveTo>
                    <a:pt x="0" y="0"/>
                  </a:moveTo>
                  <a:lnTo>
                    <a:pt x="2709333" y="0"/>
                  </a:lnTo>
                  <a:lnTo>
                    <a:pt x="2709333" y="389186"/>
                  </a:lnTo>
                  <a:lnTo>
                    <a:pt x="0" y="389186"/>
                  </a:lnTo>
                  <a:close/>
                </a:path>
              </a:pathLst>
            </a:custGeom>
            <a:solidFill>
              <a:srgbClr val="D6261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2709333" cy="4368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95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1263688" y="2693744"/>
            <a:ext cx="5138981" cy="5217240"/>
          </a:xfrm>
          <a:custGeom>
            <a:avLst/>
            <a:gdLst/>
            <a:ahLst/>
            <a:cxnLst/>
            <a:rect l="l" t="t" r="r" b="b"/>
            <a:pathLst>
              <a:path w="5138981" h="5217240">
                <a:moveTo>
                  <a:pt x="0" y="0"/>
                </a:moveTo>
                <a:lnTo>
                  <a:pt x="5138981" y="0"/>
                </a:lnTo>
                <a:lnTo>
                  <a:pt x="5138981" y="5217240"/>
                </a:lnTo>
                <a:lnTo>
                  <a:pt x="0" y="52172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2843345" y="4174759"/>
            <a:ext cx="7445334" cy="5397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3"/>
              </a:lnSpc>
            </a:pPr>
            <a:r>
              <a:rPr lang="en-US" sz="499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“Lord, thank You for being our protector. Help us remember that You are always watching over us. Keep us safe in Your love.”</a:t>
            </a:r>
          </a:p>
          <a:p>
            <a:pPr algn="l">
              <a:lnSpc>
                <a:spcPts val="5993"/>
              </a:lnSpc>
            </a:pPr>
            <a:endParaRPr lang="en-US" sz="4994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l">
              <a:lnSpc>
                <a:spcPts val="5993"/>
              </a:lnSpc>
              <a:spcBef>
                <a:spcPct val="0"/>
              </a:spcBef>
            </a:pPr>
            <a:r>
              <a:rPr lang="en-US" sz="499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Amen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843345" y="1503119"/>
            <a:ext cx="6541830" cy="238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429"/>
              </a:lnSpc>
              <a:spcBef>
                <a:spcPct val="0"/>
              </a:spcBef>
            </a:pPr>
            <a:r>
              <a:rPr lang="en-US" sz="7857" b="1">
                <a:solidFill>
                  <a:srgbClr val="D6261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CLOSING PRAYER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477690"/>
            <a:chOff x="0" y="0"/>
            <a:chExt cx="4816593" cy="3891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389186"/>
            </a:xfrm>
            <a:custGeom>
              <a:avLst/>
              <a:gdLst/>
              <a:ahLst/>
              <a:cxnLst/>
              <a:rect l="l" t="t" r="r" b="b"/>
              <a:pathLst>
                <a:path w="4816592" h="389186">
                  <a:moveTo>
                    <a:pt x="0" y="0"/>
                  </a:moveTo>
                  <a:lnTo>
                    <a:pt x="4816592" y="0"/>
                  </a:lnTo>
                  <a:lnTo>
                    <a:pt x="4816592" y="389186"/>
                  </a:lnTo>
                  <a:lnTo>
                    <a:pt x="0" y="389186"/>
                  </a:lnTo>
                  <a:close/>
                </a:path>
              </a:pathLst>
            </a:custGeom>
            <a:solidFill>
              <a:srgbClr val="D6261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6593" cy="4368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95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165485" y="2580939"/>
            <a:ext cx="15598515" cy="79127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800" dirty="0">
                <a:solidFill>
                  <a:srgbClr val="C00000"/>
                </a:solidFill>
                <a:latin typeface="League Spartan" panose="020B0604020202020204" charset="0"/>
              </a:rPr>
              <a:t>Scripture: </a:t>
            </a:r>
            <a:r>
              <a:rPr lang="en-US" sz="8800" i="1">
                <a:solidFill>
                  <a:srgbClr val="C00000"/>
                </a:solidFill>
                <a:latin typeface="League Spartan" panose="020B0604020202020204" charset="0"/>
              </a:rPr>
              <a:t>Psalm 91:1</a:t>
            </a:r>
            <a:endParaRPr lang="en-US" sz="8800" dirty="0">
              <a:solidFill>
                <a:srgbClr val="C00000"/>
              </a:solidFill>
              <a:latin typeface="League Spartan" panose="020B0604020202020204" charset="0"/>
            </a:endParaRPr>
          </a:p>
          <a:p>
            <a:pPr algn="ctr"/>
            <a:r>
              <a:rPr lang="en-US" sz="8800" dirty="0">
                <a:solidFill>
                  <a:srgbClr val="C00000"/>
                </a:solidFill>
                <a:latin typeface="League Spartan" panose="020B0604020202020204" charset="0"/>
              </a:rPr>
              <a:t>“Whoever dwells in the shelter of the Most High will rest in the shadow of the Almighty.”</a:t>
            </a:r>
          </a:p>
          <a:p>
            <a:pPr algn="l">
              <a:lnSpc>
                <a:spcPts val="8911"/>
              </a:lnSpc>
              <a:spcBef>
                <a:spcPct val="0"/>
              </a:spcBef>
            </a:pPr>
            <a:endParaRPr lang="en-US" sz="7426" b="1" dirty="0">
              <a:solidFill>
                <a:srgbClr val="D6261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C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44F6E8-3AA9-DC5E-233C-65818FDF3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6694142-C5A0-65CB-3FCE-699E117BD5DF}"/>
              </a:ext>
            </a:extLst>
          </p:cNvPr>
          <p:cNvGrpSpPr/>
          <p:nvPr/>
        </p:nvGrpSpPr>
        <p:grpSpPr>
          <a:xfrm>
            <a:off x="0" y="0"/>
            <a:ext cx="18288000" cy="1477690"/>
            <a:chOff x="0" y="0"/>
            <a:chExt cx="4816593" cy="38918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EA94BEB-DEBD-17EB-DC54-47908EBC2E5D}"/>
                </a:ext>
              </a:extLst>
            </p:cNvPr>
            <p:cNvSpPr/>
            <p:nvPr/>
          </p:nvSpPr>
          <p:spPr>
            <a:xfrm>
              <a:off x="0" y="0"/>
              <a:ext cx="4816592" cy="389186"/>
            </a:xfrm>
            <a:custGeom>
              <a:avLst/>
              <a:gdLst/>
              <a:ahLst/>
              <a:cxnLst/>
              <a:rect l="l" t="t" r="r" b="b"/>
              <a:pathLst>
                <a:path w="4816592" h="389186">
                  <a:moveTo>
                    <a:pt x="0" y="0"/>
                  </a:moveTo>
                  <a:lnTo>
                    <a:pt x="4816592" y="0"/>
                  </a:lnTo>
                  <a:lnTo>
                    <a:pt x="4816592" y="389186"/>
                  </a:lnTo>
                  <a:lnTo>
                    <a:pt x="0" y="389186"/>
                  </a:lnTo>
                  <a:close/>
                </a:path>
              </a:pathLst>
            </a:custGeom>
            <a:solidFill>
              <a:srgbClr val="D6261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1C87A664-7E8F-5162-A2F8-0627320EEC23}"/>
                </a:ext>
              </a:extLst>
            </p:cNvPr>
            <p:cNvSpPr txBox="1"/>
            <p:nvPr/>
          </p:nvSpPr>
          <p:spPr>
            <a:xfrm>
              <a:off x="0" y="-47625"/>
              <a:ext cx="4816593" cy="4368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95"/>
                </a:lnSpc>
              </a:pPr>
              <a:endParaRPr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6EA43785-779B-A4EC-1282-3C54AAF3802B}"/>
              </a:ext>
            </a:extLst>
          </p:cNvPr>
          <p:cNvSpPr/>
          <p:nvPr/>
        </p:nvSpPr>
        <p:spPr>
          <a:xfrm>
            <a:off x="11238953" y="1484459"/>
            <a:ext cx="7049047" cy="8802541"/>
          </a:xfrm>
          <a:custGeom>
            <a:avLst/>
            <a:gdLst/>
            <a:ahLst/>
            <a:cxnLst/>
            <a:rect l="l" t="t" r="r" b="b"/>
            <a:pathLst>
              <a:path w="7049047" h="8802541">
                <a:moveTo>
                  <a:pt x="0" y="0"/>
                </a:moveTo>
                <a:lnTo>
                  <a:pt x="7049047" y="0"/>
                </a:lnTo>
                <a:lnTo>
                  <a:pt x="7049047" y="8802541"/>
                </a:lnTo>
                <a:lnTo>
                  <a:pt x="0" y="88025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B59CB5DF-326E-B0CA-E237-56EC03F77FE7}"/>
              </a:ext>
            </a:extLst>
          </p:cNvPr>
          <p:cNvSpPr txBox="1"/>
          <p:nvPr/>
        </p:nvSpPr>
        <p:spPr>
          <a:xfrm>
            <a:off x="1165485" y="2580939"/>
            <a:ext cx="8636743" cy="6781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11"/>
              </a:lnSpc>
            </a:pPr>
            <a:r>
              <a:rPr lang="en-US" sz="7426" b="1" dirty="0">
                <a:solidFill>
                  <a:srgbClr val="D6261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UNDERSTAND THAT GOD’S PROTECTION COVERS EVERY PART OF LIFE.</a:t>
            </a:r>
          </a:p>
          <a:p>
            <a:pPr algn="l">
              <a:lnSpc>
                <a:spcPts val="8911"/>
              </a:lnSpc>
              <a:spcBef>
                <a:spcPct val="0"/>
              </a:spcBef>
            </a:pPr>
            <a:endParaRPr lang="en-US" sz="7426" b="1" dirty="0">
              <a:solidFill>
                <a:srgbClr val="D6261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</p:spTree>
    <p:extLst>
      <p:ext uri="{BB962C8B-B14F-4D97-AF65-F5344CB8AC3E}">
        <p14:creationId xmlns:p14="http://schemas.microsoft.com/office/powerpoint/2010/main" val="925290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C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0CC3C1-D10D-135D-E525-5C43E17A2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FF97FA7-5CBB-BECF-743F-34BC7E208E40}"/>
              </a:ext>
            </a:extLst>
          </p:cNvPr>
          <p:cNvGrpSpPr/>
          <p:nvPr/>
        </p:nvGrpSpPr>
        <p:grpSpPr>
          <a:xfrm>
            <a:off x="0" y="0"/>
            <a:ext cx="18288000" cy="1477690"/>
            <a:chOff x="0" y="0"/>
            <a:chExt cx="4816593" cy="38918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78197FF7-9246-EE8D-F3DF-F0AC551330E8}"/>
                </a:ext>
              </a:extLst>
            </p:cNvPr>
            <p:cNvSpPr/>
            <p:nvPr/>
          </p:nvSpPr>
          <p:spPr>
            <a:xfrm>
              <a:off x="0" y="0"/>
              <a:ext cx="4816592" cy="389186"/>
            </a:xfrm>
            <a:custGeom>
              <a:avLst/>
              <a:gdLst/>
              <a:ahLst/>
              <a:cxnLst/>
              <a:rect l="l" t="t" r="r" b="b"/>
              <a:pathLst>
                <a:path w="4816592" h="389186">
                  <a:moveTo>
                    <a:pt x="0" y="0"/>
                  </a:moveTo>
                  <a:lnTo>
                    <a:pt x="4816592" y="0"/>
                  </a:lnTo>
                  <a:lnTo>
                    <a:pt x="4816592" y="389186"/>
                  </a:lnTo>
                  <a:lnTo>
                    <a:pt x="0" y="389186"/>
                  </a:lnTo>
                  <a:close/>
                </a:path>
              </a:pathLst>
            </a:custGeom>
            <a:solidFill>
              <a:srgbClr val="D6261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8CFBA98C-407C-A28E-2F4F-07311FE8335B}"/>
                </a:ext>
              </a:extLst>
            </p:cNvPr>
            <p:cNvSpPr txBox="1"/>
            <p:nvPr/>
          </p:nvSpPr>
          <p:spPr>
            <a:xfrm>
              <a:off x="0" y="-47625"/>
              <a:ext cx="4816593" cy="4368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95"/>
                </a:lnSpc>
              </a:pPr>
              <a:endParaRPr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0BC9B5DA-355F-3142-E00C-53A76A47F409}"/>
              </a:ext>
            </a:extLst>
          </p:cNvPr>
          <p:cNvSpPr/>
          <p:nvPr/>
        </p:nvSpPr>
        <p:spPr>
          <a:xfrm>
            <a:off x="11238953" y="1484459"/>
            <a:ext cx="7049047" cy="8802541"/>
          </a:xfrm>
          <a:custGeom>
            <a:avLst/>
            <a:gdLst/>
            <a:ahLst/>
            <a:cxnLst/>
            <a:rect l="l" t="t" r="r" b="b"/>
            <a:pathLst>
              <a:path w="7049047" h="8802541">
                <a:moveTo>
                  <a:pt x="0" y="0"/>
                </a:moveTo>
                <a:lnTo>
                  <a:pt x="7049047" y="0"/>
                </a:lnTo>
                <a:lnTo>
                  <a:pt x="7049047" y="8802541"/>
                </a:lnTo>
                <a:lnTo>
                  <a:pt x="0" y="88025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" name="Online Media 6" title="The Story of Passover for Kids (for Christians) | Bible Stories for Kids">
            <a:hlinkClick r:id="" action="ppaction://media"/>
            <a:extLst>
              <a:ext uri="{FF2B5EF4-FFF2-40B4-BE49-F238E27FC236}">
                <a16:creationId xmlns:a16="http://schemas.microsoft.com/office/drawing/2014/main" id="{DAE89688-93F1-D7D0-C581-6AB41DED598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85800" y="2781300"/>
            <a:ext cx="10058400" cy="567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2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587362" y="2640514"/>
            <a:ext cx="5197043" cy="5197043"/>
          </a:xfrm>
          <a:custGeom>
            <a:avLst/>
            <a:gdLst/>
            <a:ahLst/>
            <a:cxnLst/>
            <a:rect l="l" t="t" r="r" b="b"/>
            <a:pathLst>
              <a:path w="5197043" h="5197043">
                <a:moveTo>
                  <a:pt x="0" y="0"/>
                </a:moveTo>
                <a:lnTo>
                  <a:pt x="5197043" y="0"/>
                </a:lnTo>
                <a:lnTo>
                  <a:pt x="5197043" y="5197042"/>
                </a:lnTo>
                <a:lnTo>
                  <a:pt x="0" y="51970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03595" y="2614951"/>
            <a:ext cx="5197043" cy="5197043"/>
          </a:xfrm>
          <a:custGeom>
            <a:avLst/>
            <a:gdLst/>
            <a:ahLst/>
            <a:cxnLst/>
            <a:rect l="l" t="t" r="r" b="b"/>
            <a:pathLst>
              <a:path w="5197043" h="5197043">
                <a:moveTo>
                  <a:pt x="0" y="0"/>
                </a:moveTo>
                <a:lnTo>
                  <a:pt x="5197043" y="0"/>
                </a:lnTo>
                <a:lnTo>
                  <a:pt x="5197043" y="5197042"/>
                </a:lnTo>
                <a:lnTo>
                  <a:pt x="0" y="51970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774605">
            <a:off x="1507246" y="3503156"/>
            <a:ext cx="3189740" cy="3420632"/>
          </a:xfrm>
          <a:custGeom>
            <a:avLst/>
            <a:gdLst/>
            <a:ahLst/>
            <a:cxnLst/>
            <a:rect l="l" t="t" r="r" b="b"/>
            <a:pathLst>
              <a:path w="3189740" h="3420632">
                <a:moveTo>
                  <a:pt x="0" y="0"/>
                </a:moveTo>
                <a:lnTo>
                  <a:pt x="3189740" y="0"/>
                </a:lnTo>
                <a:lnTo>
                  <a:pt x="3189740" y="3420632"/>
                </a:lnTo>
                <a:lnTo>
                  <a:pt x="0" y="34206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813924">
            <a:off x="13459191" y="3461297"/>
            <a:ext cx="3740743" cy="2735419"/>
          </a:xfrm>
          <a:custGeom>
            <a:avLst/>
            <a:gdLst/>
            <a:ahLst/>
            <a:cxnLst/>
            <a:rect l="l" t="t" r="r" b="b"/>
            <a:pathLst>
              <a:path w="3740743" h="2735419">
                <a:moveTo>
                  <a:pt x="0" y="0"/>
                </a:moveTo>
                <a:lnTo>
                  <a:pt x="3740743" y="0"/>
                </a:lnTo>
                <a:lnTo>
                  <a:pt x="3740743" y="2735419"/>
                </a:lnTo>
                <a:lnTo>
                  <a:pt x="0" y="273541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102038" flipH="1">
            <a:off x="-1328600" y="-476941"/>
            <a:ext cx="6790923" cy="3140802"/>
          </a:xfrm>
          <a:custGeom>
            <a:avLst/>
            <a:gdLst/>
            <a:ahLst/>
            <a:cxnLst/>
            <a:rect l="l" t="t" r="r" b="b"/>
            <a:pathLst>
              <a:path w="6790923" h="3140802">
                <a:moveTo>
                  <a:pt x="6790923" y="0"/>
                </a:moveTo>
                <a:lnTo>
                  <a:pt x="0" y="0"/>
                </a:lnTo>
                <a:lnTo>
                  <a:pt x="0" y="3140801"/>
                </a:lnTo>
                <a:lnTo>
                  <a:pt x="6790923" y="3140801"/>
                </a:lnTo>
                <a:lnTo>
                  <a:pt x="6790923" y="0"/>
                </a:lnTo>
                <a:close/>
              </a:path>
            </a:pathLst>
          </a:custGeom>
          <a:blipFill>
            <a:blip r:embed="rId6">
              <a:alphaModFix amt="7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4751739" y="2262473"/>
            <a:ext cx="8784523" cy="595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29"/>
              </a:lnSpc>
            </a:pPr>
            <a:r>
              <a:rPr lang="en-US" sz="7857" b="1">
                <a:solidFill>
                  <a:srgbClr val="D6261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LEARN TO TRUST HIM IN FEARFUL OR UNCERTAIN TIMES.</a:t>
            </a:r>
          </a:p>
          <a:p>
            <a:pPr algn="ctr">
              <a:lnSpc>
                <a:spcPts val="9429"/>
              </a:lnSpc>
              <a:spcBef>
                <a:spcPct val="0"/>
              </a:spcBef>
            </a:pPr>
            <a:endParaRPr lang="en-US" sz="7857" b="1">
              <a:solidFill>
                <a:srgbClr val="D6261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0" y="8818835"/>
            <a:ext cx="18288000" cy="1477690"/>
            <a:chOff x="0" y="0"/>
            <a:chExt cx="4816593" cy="38918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16592" cy="389186"/>
            </a:xfrm>
            <a:custGeom>
              <a:avLst/>
              <a:gdLst/>
              <a:ahLst/>
              <a:cxnLst/>
              <a:rect l="l" t="t" r="r" b="b"/>
              <a:pathLst>
                <a:path w="4816592" h="389186">
                  <a:moveTo>
                    <a:pt x="0" y="0"/>
                  </a:moveTo>
                  <a:lnTo>
                    <a:pt x="4816592" y="0"/>
                  </a:lnTo>
                  <a:lnTo>
                    <a:pt x="4816592" y="389186"/>
                  </a:lnTo>
                  <a:lnTo>
                    <a:pt x="0" y="389186"/>
                  </a:lnTo>
                  <a:close/>
                </a:path>
              </a:pathLst>
            </a:custGeom>
            <a:solidFill>
              <a:srgbClr val="D6261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4816593" cy="4368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95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533874" flipH="1">
            <a:off x="11610116" y="-696381"/>
            <a:ext cx="7459809" cy="3450162"/>
          </a:xfrm>
          <a:custGeom>
            <a:avLst/>
            <a:gdLst/>
            <a:ahLst/>
            <a:cxnLst/>
            <a:rect l="l" t="t" r="r" b="b"/>
            <a:pathLst>
              <a:path w="7459809" h="3450162">
                <a:moveTo>
                  <a:pt x="7459809" y="0"/>
                </a:moveTo>
                <a:lnTo>
                  <a:pt x="0" y="0"/>
                </a:lnTo>
                <a:lnTo>
                  <a:pt x="0" y="3450162"/>
                </a:lnTo>
                <a:lnTo>
                  <a:pt x="7459809" y="3450162"/>
                </a:lnTo>
                <a:lnTo>
                  <a:pt x="7459809" y="0"/>
                </a:lnTo>
                <a:close/>
              </a:path>
            </a:pathLst>
          </a:custGeom>
          <a:blipFill>
            <a:blip r:embed="rId2">
              <a:alphaModFix amt="7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0407057" y="2180569"/>
            <a:ext cx="6852243" cy="6852243"/>
          </a:xfrm>
          <a:custGeom>
            <a:avLst/>
            <a:gdLst/>
            <a:ahLst/>
            <a:cxnLst/>
            <a:rect l="l" t="t" r="r" b="b"/>
            <a:pathLst>
              <a:path w="6852243" h="6852243">
                <a:moveTo>
                  <a:pt x="0" y="0"/>
                </a:moveTo>
                <a:lnTo>
                  <a:pt x="6852243" y="0"/>
                </a:lnTo>
                <a:lnTo>
                  <a:pt x="6852243" y="6852242"/>
                </a:lnTo>
                <a:lnTo>
                  <a:pt x="0" y="68522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2354961" y="2833913"/>
            <a:ext cx="8052096" cy="595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429"/>
              </a:lnSpc>
            </a:pPr>
            <a:r>
              <a:rPr lang="en-US" sz="7857" b="1">
                <a:solidFill>
                  <a:srgbClr val="D6261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WHAT MAKES YOU FEEL UNSAFE SOMETIMES?</a:t>
            </a:r>
          </a:p>
          <a:p>
            <a:pPr algn="just">
              <a:lnSpc>
                <a:spcPts val="9429"/>
              </a:lnSpc>
              <a:spcBef>
                <a:spcPct val="0"/>
              </a:spcBef>
            </a:pPr>
            <a:endParaRPr lang="en-US" sz="7857" b="1">
              <a:solidFill>
                <a:srgbClr val="D6261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grpSp>
        <p:nvGrpSpPr>
          <p:cNvPr id="5" name="Group 5"/>
          <p:cNvGrpSpPr/>
          <p:nvPr/>
        </p:nvGrpSpPr>
        <p:grpSpPr>
          <a:xfrm rot="5400000">
            <a:off x="-4442755" y="4404655"/>
            <a:ext cx="10287000" cy="1477690"/>
            <a:chOff x="0" y="0"/>
            <a:chExt cx="2709333" cy="3891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09333" cy="389186"/>
            </a:xfrm>
            <a:custGeom>
              <a:avLst/>
              <a:gdLst/>
              <a:ahLst/>
              <a:cxnLst/>
              <a:rect l="l" t="t" r="r" b="b"/>
              <a:pathLst>
                <a:path w="2709333" h="389186">
                  <a:moveTo>
                    <a:pt x="0" y="0"/>
                  </a:moveTo>
                  <a:lnTo>
                    <a:pt x="2709333" y="0"/>
                  </a:lnTo>
                  <a:lnTo>
                    <a:pt x="2709333" y="389186"/>
                  </a:lnTo>
                  <a:lnTo>
                    <a:pt x="0" y="389186"/>
                  </a:lnTo>
                  <a:close/>
                </a:path>
              </a:pathLst>
            </a:custGeom>
            <a:solidFill>
              <a:srgbClr val="D6261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709333" cy="4368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95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1697952" y="3086100"/>
            <a:ext cx="4642934" cy="4114800"/>
          </a:xfrm>
          <a:custGeom>
            <a:avLst/>
            <a:gdLst/>
            <a:ahLst/>
            <a:cxnLst/>
            <a:rect l="l" t="t" r="r" b="b"/>
            <a:pathLst>
              <a:path w="4642934" h="4114800">
                <a:moveTo>
                  <a:pt x="0" y="0"/>
                </a:moveTo>
                <a:lnTo>
                  <a:pt x="4642933" y="0"/>
                </a:lnTo>
                <a:lnTo>
                  <a:pt x="464293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44000" y="2220461"/>
            <a:ext cx="7331620" cy="7331620"/>
          </a:xfrm>
          <a:custGeom>
            <a:avLst/>
            <a:gdLst/>
            <a:ahLst/>
            <a:cxnLst/>
            <a:rect l="l" t="t" r="r" b="b"/>
            <a:pathLst>
              <a:path w="7331620" h="7331620">
                <a:moveTo>
                  <a:pt x="0" y="0"/>
                </a:moveTo>
                <a:lnTo>
                  <a:pt x="7331620" y="0"/>
                </a:lnTo>
                <a:lnTo>
                  <a:pt x="7331620" y="7331619"/>
                </a:lnTo>
                <a:lnTo>
                  <a:pt x="0" y="73316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2533874" flipH="1">
            <a:off x="-1420495" y="6883624"/>
            <a:ext cx="7459809" cy="3450162"/>
          </a:xfrm>
          <a:custGeom>
            <a:avLst/>
            <a:gdLst/>
            <a:ahLst/>
            <a:cxnLst/>
            <a:rect l="l" t="t" r="r" b="b"/>
            <a:pathLst>
              <a:path w="7459809" h="3450162">
                <a:moveTo>
                  <a:pt x="7459809" y="0"/>
                </a:moveTo>
                <a:lnTo>
                  <a:pt x="0" y="0"/>
                </a:lnTo>
                <a:lnTo>
                  <a:pt x="0" y="3450162"/>
                </a:lnTo>
                <a:lnTo>
                  <a:pt x="7459809" y="3450162"/>
                </a:lnTo>
                <a:lnTo>
                  <a:pt x="7459809" y="0"/>
                </a:lnTo>
                <a:close/>
              </a:path>
            </a:pathLst>
          </a:custGeom>
          <a:blipFill>
            <a:blip r:embed="rId4">
              <a:alphaModFix amt="7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8288000" cy="1477690"/>
            <a:chOff x="0" y="0"/>
            <a:chExt cx="4816593" cy="38918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389186"/>
            </a:xfrm>
            <a:custGeom>
              <a:avLst/>
              <a:gdLst/>
              <a:ahLst/>
              <a:cxnLst/>
              <a:rect l="l" t="t" r="r" b="b"/>
              <a:pathLst>
                <a:path w="4816592" h="389186">
                  <a:moveTo>
                    <a:pt x="0" y="0"/>
                  </a:moveTo>
                  <a:lnTo>
                    <a:pt x="4816592" y="0"/>
                  </a:lnTo>
                  <a:lnTo>
                    <a:pt x="4816592" y="389186"/>
                  </a:lnTo>
                  <a:lnTo>
                    <a:pt x="0" y="389186"/>
                  </a:lnTo>
                  <a:close/>
                </a:path>
              </a:pathLst>
            </a:custGeom>
            <a:solidFill>
              <a:srgbClr val="D6261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4816593" cy="4368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95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0023499" y="3371504"/>
            <a:ext cx="4835137" cy="5471159"/>
          </a:xfrm>
          <a:custGeom>
            <a:avLst/>
            <a:gdLst/>
            <a:ahLst/>
            <a:cxnLst/>
            <a:rect l="l" t="t" r="r" b="b"/>
            <a:pathLst>
              <a:path w="4835137" h="5471159">
                <a:moveTo>
                  <a:pt x="0" y="0"/>
                </a:moveTo>
                <a:lnTo>
                  <a:pt x="4835137" y="0"/>
                </a:lnTo>
                <a:lnTo>
                  <a:pt x="4835137" y="5471160"/>
                </a:lnTo>
                <a:lnTo>
                  <a:pt x="0" y="547116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858060" y="2900762"/>
            <a:ext cx="8833277" cy="5971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429"/>
              </a:lnSpc>
              <a:spcBef>
                <a:spcPct val="0"/>
              </a:spcBef>
            </a:pPr>
            <a:r>
              <a:rPr lang="en-US" sz="7857" b="1">
                <a:solidFill>
                  <a:srgbClr val="D6261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HOW CAN PRAYER AND FAITH HELP WHEN YOU’RE SCARED?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587362" y="2640514"/>
            <a:ext cx="5197043" cy="5197043"/>
          </a:xfrm>
          <a:custGeom>
            <a:avLst/>
            <a:gdLst/>
            <a:ahLst/>
            <a:cxnLst/>
            <a:rect l="l" t="t" r="r" b="b"/>
            <a:pathLst>
              <a:path w="5197043" h="5197043">
                <a:moveTo>
                  <a:pt x="0" y="0"/>
                </a:moveTo>
                <a:lnTo>
                  <a:pt x="5197043" y="0"/>
                </a:lnTo>
                <a:lnTo>
                  <a:pt x="5197043" y="5197042"/>
                </a:lnTo>
                <a:lnTo>
                  <a:pt x="0" y="51970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03595" y="2614951"/>
            <a:ext cx="5197043" cy="5197043"/>
          </a:xfrm>
          <a:custGeom>
            <a:avLst/>
            <a:gdLst/>
            <a:ahLst/>
            <a:cxnLst/>
            <a:rect l="l" t="t" r="r" b="b"/>
            <a:pathLst>
              <a:path w="5197043" h="5197043">
                <a:moveTo>
                  <a:pt x="0" y="0"/>
                </a:moveTo>
                <a:lnTo>
                  <a:pt x="5197043" y="0"/>
                </a:lnTo>
                <a:lnTo>
                  <a:pt x="5197043" y="5197042"/>
                </a:lnTo>
                <a:lnTo>
                  <a:pt x="0" y="51970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102038" flipH="1">
            <a:off x="-1328600" y="-476941"/>
            <a:ext cx="6790923" cy="3140802"/>
          </a:xfrm>
          <a:custGeom>
            <a:avLst/>
            <a:gdLst/>
            <a:ahLst/>
            <a:cxnLst/>
            <a:rect l="l" t="t" r="r" b="b"/>
            <a:pathLst>
              <a:path w="6790923" h="3140802">
                <a:moveTo>
                  <a:pt x="6790923" y="0"/>
                </a:moveTo>
                <a:lnTo>
                  <a:pt x="0" y="0"/>
                </a:lnTo>
                <a:lnTo>
                  <a:pt x="0" y="3140801"/>
                </a:lnTo>
                <a:lnTo>
                  <a:pt x="6790923" y="3140801"/>
                </a:lnTo>
                <a:lnTo>
                  <a:pt x="6790923" y="0"/>
                </a:lnTo>
                <a:close/>
              </a:path>
            </a:pathLst>
          </a:custGeom>
          <a:blipFill>
            <a:blip r:embed="rId4">
              <a:alphaModFix amt="7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0" y="8818835"/>
            <a:ext cx="18288000" cy="1477690"/>
            <a:chOff x="0" y="0"/>
            <a:chExt cx="4816593" cy="3891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389186"/>
            </a:xfrm>
            <a:custGeom>
              <a:avLst/>
              <a:gdLst/>
              <a:ahLst/>
              <a:cxnLst/>
              <a:rect l="l" t="t" r="r" b="b"/>
              <a:pathLst>
                <a:path w="4816592" h="389186">
                  <a:moveTo>
                    <a:pt x="0" y="0"/>
                  </a:moveTo>
                  <a:lnTo>
                    <a:pt x="4816592" y="0"/>
                  </a:lnTo>
                  <a:lnTo>
                    <a:pt x="4816592" y="389186"/>
                  </a:lnTo>
                  <a:lnTo>
                    <a:pt x="0" y="389186"/>
                  </a:lnTo>
                  <a:close/>
                </a:path>
              </a:pathLst>
            </a:custGeom>
            <a:solidFill>
              <a:srgbClr val="D6261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4816593" cy="4368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95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5873085" y="1641597"/>
            <a:ext cx="6541830" cy="7143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29"/>
              </a:lnSpc>
            </a:pPr>
            <a:r>
              <a:rPr lang="en-US" sz="7857" b="1">
                <a:solidFill>
                  <a:srgbClr val="D6261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WHAT DOES IT MEAN TO “REST IN GOD’S SHADOW”?</a:t>
            </a:r>
          </a:p>
          <a:p>
            <a:pPr algn="ctr">
              <a:lnSpc>
                <a:spcPts val="9429"/>
              </a:lnSpc>
              <a:spcBef>
                <a:spcPct val="0"/>
              </a:spcBef>
            </a:pPr>
            <a:endParaRPr lang="en-US" sz="7857" b="1">
              <a:solidFill>
                <a:srgbClr val="D6261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2038" flipH="1">
            <a:off x="-1328600" y="-476941"/>
            <a:ext cx="6790923" cy="3140802"/>
          </a:xfrm>
          <a:custGeom>
            <a:avLst/>
            <a:gdLst/>
            <a:ahLst/>
            <a:cxnLst/>
            <a:rect l="l" t="t" r="r" b="b"/>
            <a:pathLst>
              <a:path w="6790923" h="3140802">
                <a:moveTo>
                  <a:pt x="6790923" y="0"/>
                </a:moveTo>
                <a:lnTo>
                  <a:pt x="0" y="0"/>
                </a:lnTo>
                <a:lnTo>
                  <a:pt x="0" y="3140801"/>
                </a:lnTo>
                <a:lnTo>
                  <a:pt x="6790923" y="3140801"/>
                </a:lnTo>
                <a:lnTo>
                  <a:pt x="6790923" y="0"/>
                </a:lnTo>
                <a:close/>
              </a:path>
            </a:pathLst>
          </a:custGeom>
          <a:blipFill>
            <a:blip r:embed="rId2">
              <a:alphaModFix amt="7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8818835"/>
            <a:ext cx="18288000" cy="1477690"/>
            <a:chOff x="0" y="0"/>
            <a:chExt cx="4816593" cy="38918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389186"/>
            </a:xfrm>
            <a:custGeom>
              <a:avLst/>
              <a:gdLst/>
              <a:ahLst/>
              <a:cxnLst/>
              <a:rect l="l" t="t" r="r" b="b"/>
              <a:pathLst>
                <a:path w="4816592" h="389186">
                  <a:moveTo>
                    <a:pt x="0" y="0"/>
                  </a:moveTo>
                  <a:lnTo>
                    <a:pt x="4816592" y="0"/>
                  </a:lnTo>
                  <a:lnTo>
                    <a:pt x="4816592" y="389186"/>
                  </a:lnTo>
                  <a:lnTo>
                    <a:pt x="0" y="389186"/>
                  </a:lnTo>
                  <a:close/>
                </a:path>
              </a:pathLst>
            </a:custGeom>
            <a:solidFill>
              <a:srgbClr val="D6261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816593" cy="4368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95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0636100" y="605918"/>
            <a:ext cx="6623200" cy="7941733"/>
          </a:xfrm>
          <a:custGeom>
            <a:avLst/>
            <a:gdLst/>
            <a:ahLst/>
            <a:cxnLst/>
            <a:rect l="l" t="t" r="r" b="b"/>
            <a:pathLst>
              <a:path w="6623200" h="7941733">
                <a:moveTo>
                  <a:pt x="0" y="0"/>
                </a:moveTo>
                <a:lnTo>
                  <a:pt x="6623200" y="0"/>
                </a:lnTo>
                <a:lnTo>
                  <a:pt x="6623200" y="7941733"/>
                </a:lnTo>
                <a:lnTo>
                  <a:pt x="0" y="79417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7291" r="-4240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424805" y="605918"/>
            <a:ext cx="9342868" cy="7689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11"/>
              </a:lnSpc>
              <a:spcBef>
                <a:spcPct val="0"/>
              </a:spcBef>
            </a:pPr>
            <a:r>
              <a:rPr lang="en-US" sz="6343" b="1">
                <a:solidFill>
                  <a:srgbClr val="D6261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THE "SHADOW" IS GOD'S CLOSENESS, SO RESTING IN IT REQUIRES STAYING CLOSE TO HIM THROUGH PRACTICES LIKE PRAYER AND READING HIS WORD.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160</Words>
  <Application>Microsoft Office PowerPoint</Application>
  <PresentationFormat>Custom</PresentationFormat>
  <Paragraphs>15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Arial</vt:lpstr>
      <vt:lpstr>League Spartan</vt:lpstr>
      <vt:lpstr>Calibri (MS)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1 Teens God is Our Protector</dc:title>
  <cp:lastModifiedBy>Rebekah Jahaziel</cp:lastModifiedBy>
  <cp:revision>4</cp:revision>
  <dcterms:created xsi:type="dcterms:W3CDTF">2006-08-16T00:00:00Z</dcterms:created>
  <dcterms:modified xsi:type="dcterms:W3CDTF">2025-11-09T18:15:37Z</dcterms:modified>
  <dc:identifier>DAG4EV774dk</dc:identifier>
</cp:coreProperties>
</file>