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Binate Bold" charset="1" panose="020C0803030508020204"/>
      <p:regular r:id="rId14"/>
    </p:embeddedFont>
    <p:embeddedFont>
      <p:font typeface="Lilita One" charset="1" panose="02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jpeg" Type="http://schemas.openxmlformats.org/officeDocument/2006/relationships/image"/><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png" Type="http://schemas.openxmlformats.org/officeDocument/2006/relationships/image"/><Relationship Id="rId6" Target="../media/image3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38.jpeg" Type="http://schemas.openxmlformats.org/officeDocument/2006/relationships/image"/><Relationship Id="rId9" Target="https://www.youtube.com/watch?v=jUCCUHurV0I" TargetMode="External" Type="http://schemas.openxmlformats.org/officeDocument/2006/relationships/video"/></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png" Type="http://schemas.openxmlformats.org/officeDocument/2006/relationships/image"/><Relationship Id="rId11" Target="../media/image48.svg" Type="http://schemas.openxmlformats.org/officeDocument/2006/relationships/image"/><Relationship Id="rId12" Target="../media/image49.png" Type="http://schemas.openxmlformats.org/officeDocument/2006/relationships/image"/><Relationship Id="rId2" Target="../media/image39.png" Type="http://schemas.openxmlformats.org/officeDocument/2006/relationships/image"/><Relationship Id="rId3" Target="../media/image40.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43.png" Type="http://schemas.openxmlformats.org/officeDocument/2006/relationships/image"/><Relationship Id="rId7" Target="../media/image44.svg" Type="http://schemas.openxmlformats.org/officeDocument/2006/relationships/image"/><Relationship Id="rId8" Target="../media/image45.png" Type="http://schemas.openxmlformats.org/officeDocument/2006/relationships/image"/><Relationship Id="rId9" Target="../media/image4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Freeform 2" id="2"/>
          <p:cNvSpPr/>
          <p:nvPr/>
        </p:nvSpPr>
        <p:spPr>
          <a:xfrm flipH="false" flipV="false" rot="6376996">
            <a:off x="16360835" y="4211182"/>
            <a:ext cx="3216220" cy="3208180"/>
          </a:xfrm>
          <a:custGeom>
            <a:avLst/>
            <a:gdLst/>
            <a:ahLst/>
            <a:cxnLst/>
            <a:rect r="r" b="b" t="t" l="l"/>
            <a:pathLst>
              <a:path h="3208180" w="3216220">
                <a:moveTo>
                  <a:pt x="0" y="0"/>
                </a:moveTo>
                <a:lnTo>
                  <a:pt x="3216221" y="0"/>
                </a:lnTo>
                <a:lnTo>
                  <a:pt x="3216221" y="3208179"/>
                </a:lnTo>
                <a:lnTo>
                  <a:pt x="0" y="32081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141311" y="5021221"/>
            <a:ext cx="10005378" cy="995199"/>
          </a:xfrm>
          <a:prstGeom prst="rect">
            <a:avLst/>
          </a:prstGeom>
        </p:spPr>
        <p:txBody>
          <a:bodyPr anchor="t" rtlCol="false" tIns="0" lIns="0" bIns="0" rIns="0">
            <a:spAutoFit/>
          </a:bodyPr>
          <a:lstStyle/>
          <a:p>
            <a:pPr algn="l">
              <a:lnSpc>
                <a:spcPts val="7780"/>
              </a:lnSpc>
              <a:spcBef>
                <a:spcPct val="0"/>
              </a:spcBef>
            </a:pPr>
            <a:r>
              <a:rPr lang="en-US" b="true" sz="6593">
                <a:solidFill>
                  <a:srgbClr val="1C2011"/>
                </a:solidFill>
                <a:latin typeface="Binate Bold"/>
                <a:ea typeface="Binate Bold"/>
                <a:cs typeface="Binate Bold"/>
                <a:sym typeface="Binate Bold"/>
              </a:rPr>
              <a:t>God’s Love Never Fails</a:t>
            </a:r>
          </a:p>
        </p:txBody>
      </p:sp>
      <p:sp>
        <p:nvSpPr>
          <p:cNvPr name="Freeform 4" id="4"/>
          <p:cNvSpPr/>
          <p:nvPr/>
        </p:nvSpPr>
        <p:spPr>
          <a:xfrm flipH="false" flipV="false" rot="-3395922">
            <a:off x="-325165" y="6387551"/>
            <a:ext cx="6169147" cy="6960956"/>
          </a:xfrm>
          <a:custGeom>
            <a:avLst/>
            <a:gdLst/>
            <a:ahLst/>
            <a:cxnLst/>
            <a:rect r="r" b="b" t="t" l="l"/>
            <a:pathLst>
              <a:path h="6960956" w="6169147">
                <a:moveTo>
                  <a:pt x="0" y="0"/>
                </a:moveTo>
                <a:lnTo>
                  <a:pt x="6169147" y="0"/>
                </a:lnTo>
                <a:lnTo>
                  <a:pt x="6169147" y="6960955"/>
                </a:lnTo>
                <a:lnTo>
                  <a:pt x="0" y="69609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9990057">
            <a:off x="13899942" y="-1411685"/>
            <a:ext cx="5204617" cy="5344921"/>
          </a:xfrm>
          <a:custGeom>
            <a:avLst/>
            <a:gdLst/>
            <a:ahLst/>
            <a:cxnLst/>
            <a:rect r="r" b="b" t="t" l="l"/>
            <a:pathLst>
              <a:path h="5344921" w="5204617">
                <a:moveTo>
                  <a:pt x="0" y="0"/>
                </a:moveTo>
                <a:lnTo>
                  <a:pt x="5204617" y="0"/>
                </a:lnTo>
                <a:lnTo>
                  <a:pt x="5204617" y="5344920"/>
                </a:lnTo>
                <a:lnTo>
                  <a:pt x="0" y="53449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9035454">
            <a:off x="6502666" y="-884406"/>
            <a:ext cx="5185090" cy="3292532"/>
          </a:xfrm>
          <a:custGeom>
            <a:avLst/>
            <a:gdLst/>
            <a:ahLst/>
            <a:cxnLst/>
            <a:rect r="r" b="b" t="t" l="l"/>
            <a:pathLst>
              <a:path h="3292532" w="5185090">
                <a:moveTo>
                  <a:pt x="0" y="0"/>
                </a:moveTo>
                <a:lnTo>
                  <a:pt x="5185090" y="0"/>
                </a:lnTo>
                <a:lnTo>
                  <a:pt x="5185090" y="3292532"/>
                </a:lnTo>
                <a:lnTo>
                  <a:pt x="0" y="32925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7363091" y="6923276"/>
            <a:ext cx="1972490" cy="1770730"/>
          </a:xfrm>
          <a:custGeom>
            <a:avLst/>
            <a:gdLst/>
            <a:ahLst/>
            <a:cxnLst/>
            <a:rect r="r" b="b" t="t" l="l"/>
            <a:pathLst>
              <a:path h="1770730" w="1972490">
                <a:moveTo>
                  <a:pt x="0" y="0"/>
                </a:moveTo>
                <a:lnTo>
                  <a:pt x="1972490" y="0"/>
                </a:lnTo>
                <a:lnTo>
                  <a:pt x="1972490" y="1770730"/>
                </a:lnTo>
                <a:lnTo>
                  <a:pt x="0" y="17707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816801" y="-1547569"/>
            <a:ext cx="10654398" cy="3715126"/>
          </a:xfrm>
          <a:custGeom>
            <a:avLst/>
            <a:gdLst/>
            <a:ahLst/>
            <a:cxnLst/>
            <a:rect r="r" b="b" t="t" l="l"/>
            <a:pathLst>
              <a:path h="3715126" w="10654398">
                <a:moveTo>
                  <a:pt x="0" y="0"/>
                </a:moveTo>
                <a:lnTo>
                  <a:pt x="10654398" y="0"/>
                </a:lnTo>
                <a:lnTo>
                  <a:pt x="10654398" y="3715127"/>
                </a:lnTo>
                <a:lnTo>
                  <a:pt x="0" y="3715127"/>
                </a:lnTo>
                <a:lnTo>
                  <a:pt x="0" y="0"/>
                </a:lnTo>
                <a:close/>
              </a:path>
            </a:pathLst>
          </a:custGeom>
          <a:blipFill>
            <a:blip r:embed="rId12"/>
            <a:stretch>
              <a:fillRect l="0" t="0" r="0" b="-61316"/>
            </a:stretch>
          </a:blipFill>
        </p:spPr>
      </p:sp>
      <p:sp>
        <p:nvSpPr>
          <p:cNvPr name="Freeform 9" id="9"/>
          <p:cNvSpPr/>
          <p:nvPr/>
        </p:nvSpPr>
        <p:spPr>
          <a:xfrm flipH="false" flipV="false" rot="0">
            <a:off x="1028700" y="918300"/>
            <a:ext cx="1446510" cy="1380760"/>
          </a:xfrm>
          <a:custGeom>
            <a:avLst/>
            <a:gdLst/>
            <a:ahLst/>
            <a:cxnLst/>
            <a:rect r="r" b="b" t="t" l="l"/>
            <a:pathLst>
              <a:path h="1380760" w="1446510">
                <a:moveTo>
                  <a:pt x="0" y="0"/>
                </a:moveTo>
                <a:lnTo>
                  <a:pt x="1446510" y="0"/>
                </a:lnTo>
                <a:lnTo>
                  <a:pt x="1446510" y="1380760"/>
                </a:lnTo>
                <a:lnTo>
                  <a:pt x="0" y="138076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1844323" y="3583330"/>
            <a:ext cx="14501776" cy="1215309"/>
          </a:xfrm>
          <a:prstGeom prst="rect">
            <a:avLst/>
          </a:prstGeom>
        </p:spPr>
        <p:txBody>
          <a:bodyPr anchor="t" rtlCol="false" tIns="0" lIns="0" bIns="0" rIns="0">
            <a:spAutoFit/>
          </a:bodyPr>
          <a:lstStyle/>
          <a:p>
            <a:pPr algn="l">
              <a:lnSpc>
                <a:spcPts val="9197"/>
              </a:lnSpc>
            </a:pPr>
            <a:r>
              <a:rPr lang="en-US" sz="8759">
                <a:solidFill>
                  <a:srgbClr val="F15330"/>
                </a:solidFill>
                <a:latin typeface="Lilita One"/>
                <a:ea typeface="Lilita One"/>
                <a:cs typeface="Lilita One"/>
                <a:sym typeface="Lilita One"/>
              </a:rPr>
              <a:t>GOD’S UNCONDITIONAL LOVE</a:t>
            </a:r>
          </a:p>
        </p:txBody>
      </p:sp>
      <p:sp>
        <p:nvSpPr>
          <p:cNvPr name="TextBox 11" id="11"/>
          <p:cNvSpPr txBox="true"/>
          <p:nvPr/>
        </p:nvSpPr>
        <p:spPr>
          <a:xfrm rot="0">
            <a:off x="8154012" y="8491284"/>
            <a:ext cx="1979976" cy="767016"/>
          </a:xfrm>
          <a:prstGeom prst="rect">
            <a:avLst/>
          </a:prstGeom>
        </p:spPr>
        <p:txBody>
          <a:bodyPr anchor="t" rtlCol="false" tIns="0" lIns="0" bIns="0" rIns="0">
            <a:spAutoFit/>
          </a:bodyPr>
          <a:lstStyle/>
          <a:p>
            <a:pPr algn="l">
              <a:lnSpc>
                <a:spcPts val="6013"/>
              </a:lnSpc>
              <a:spcBef>
                <a:spcPct val="0"/>
              </a:spcBef>
            </a:pPr>
            <a:r>
              <a:rPr lang="en-US" b="true" sz="5096">
                <a:solidFill>
                  <a:srgbClr val="1C2011"/>
                </a:solidFill>
                <a:latin typeface="Binate Bold"/>
                <a:ea typeface="Binate Bold"/>
                <a:cs typeface="Binate Bold"/>
                <a:sym typeface="Binate Bold"/>
              </a:rPr>
              <a:t>Unit 1</a:t>
            </a:r>
          </a:p>
        </p:txBody>
      </p:sp>
      <p:sp>
        <p:nvSpPr>
          <p:cNvPr name="TextBox 12" id="12"/>
          <p:cNvSpPr txBox="true"/>
          <p:nvPr/>
        </p:nvSpPr>
        <p:spPr>
          <a:xfrm rot="0">
            <a:off x="8126893" y="9267825"/>
            <a:ext cx="2034213" cy="639562"/>
          </a:xfrm>
          <a:prstGeom prst="rect">
            <a:avLst/>
          </a:prstGeom>
        </p:spPr>
        <p:txBody>
          <a:bodyPr anchor="t" rtlCol="false" tIns="0" lIns="0" bIns="0" rIns="0">
            <a:spAutoFit/>
          </a:bodyPr>
          <a:lstStyle/>
          <a:p>
            <a:pPr algn="l">
              <a:lnSpc>
                <a:spcPts val="5069"/>
              </a:lnSpc>
              <a:spcBef>
                <a:spcPct val="0"/>
              </a:spcBef>
            </a:pPr>
            <a:r>
              <a:rPr lang="en-US" b="true" sz="4296">
                <a:solidFill>
                  <a:srgbClr val="1C2011"/>
                </a:solidFill>
                <a:latin typeface="Binate Bold"/>
                <a:ea typeface="Binate Bold"/>
                <a:cs typeface="Binate Bold"/>
                <a:sym typeface="Binate Bold"/>
              </a:rPr>
              <a:t>Week 1</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TextBox 2" id="2"/>
          <p:cNvSpPr txBox="true"/>
          <p:nvPr/>
        </p:nvSpPr>
        <p:spPr>
          <a:xfrm rot="0">
            <a:off x="1756905" y="1500871"/>
            <a:ext cx="9744987" cy="1181100"/>
          </a:xfrm>
          <a:prstGeom prst="rect">
            <a:avLst/>
          </a:prstGeom>
        </p:spPr>
        <p:txBody>
          <a:bodyPr anchor="t" rtlCol="false" tIns="0" lIns="0" bIns="0" rIns="0">
            <a:spAutoFit/>
          </a:bodyPr>
          <a:lstStyle/>
          <a:p>
            <a:pPr algn="l">
              <a:lnSpc>
                <a:spcPts val="8924"/>
              </a:lnSpc>
            </a:pPr>
            <a:r>
              <a:rPr lang="en-US" sz="8499">
                <a:solidFill>
                  <a:srgbClr val="000000"/>
                </a:solidFill>
                <a:latin typeface="Lilita One"/>
                <a:ea typeface="Lilita One"/>
                <a:cs typeface="Lilita One"/>
                <a:sym typeface="Lilita One"/>
              </a:rPr>
              <a:t>FOCUS SCRIPTURE</a:t>
            </a:r>
          </a:p>
        </p:txBody>
      </p:sp>
      <p:sp>
        <p:nvSpPr>
          <p:cNvPr name="TextBox 3" id="3"/>
          <p:cNvSpPr txBox="true"/>
          <p:nvPr/>
        </p:nvSpPr>
        <p:spPr>
          <a:xfrm rot="0">
            <a:off x="1756905" y="3353350"/>
            <a:ext cx="10418754" cy="5229581"/>
          </a:xfrm>
          <a:prstGeom prst="rect">
            <a:avLst/>
          </a:prstGeom>
        </p:spPr>
        <p:txBody>
          <a:bodyPr anchor="t" rtlCol="false" tIns="0" lIns="0" bIns="0" rIns="0">
            <a:spAutoFit/>
          </a:bodyPr>
          <a:lstStyle/>
          <a:p>
            <a:pPr algn="just">
              <a:lnSpc>
                <a:spcPts val="4590"/>
              </a:lnSpc>
            </a:pPr>
            <a:r>
              <a:rPr lang="en-US" sz="3890" b="true">
                <a:solidFill>
                  <a:srgbClr val="1C2011"/>
                </a:solidFill>
                <a:latin typeface="Binate Bold"/>
                <a:ea typeface="Binate Bold"/>
                <a:cs typeface="Binate Bold"/>
                <a:sym typeface="Binate Bold"/>
              </a:rPr>
              <a:t>Romans 8:38-39</a:t>
            </a:r>
          </a:p>
          <a:p>
            <a:pPr algn="just">
              <a:lnSpc>
                <a:spcPts val="4590"/>
              </a:lnSpc>
            </a:pPr>
          </a:p>
          <a:p>
            <a:pPr algn="just">
              <a:lnSpc>
                <a:spcPts val="4590"/>
              </a:lnSpc>
              <a:spcBef>
                <a:spcPct val="0"/>
              </a:spcBef>
            </a:pPr>
            <a:r>
              <a:rPr lang="en-US" b="true" sz="3890">
                <a:solidFill>
                  <a:srgbClr val="1C2011"/>
                </a:solidFill>
                <a:latin typeface="Binate Bold"/>
                <a:ea typeface="Binate Bold"/>
                <a:cs typeface="Binate Bold"/>
                <a:sym typeface="Binate Bold"/>
              </a:rPr>
              <a:t>For I am convinced that neither death nor life, neither angels nor demons, neither the present nor the future, nor any powers, neither height nor depth, nor anything else in all creation, will be able to separate us from the love of God that is in Christ Jesus our Lord.</a:t>
            </a:r>
          </a:p>
        </p:txBody>
      </p:sp>
      <p:sp>
        <p:nvSpPr>
          <p:cNvPr name="Freeform 4" id="4"/>
          <p:cNvSpPr/>
          <p:nvPr/>
        </p:nvSpPr>
        <p:spPr>
          <a:xfrm flipH="false" flipV="false" rot="-4259188">
            <a:off x="10211299" y="7864147"/>
            <a:ext cx="3204401" cy="4114800"/>
          </a:xfrm>
          <a:custGeom>
            <a:avLst/>
            <a:gdLst/>
            <a:ahLst/>
            <a:cxnLst/>
            <a:rect r="r" b="b" t="t" l="l"/>
            <a:pathLst>
              <a:path h="4114800" w="3204401">
                <a:moveTo>
                  <a:pt x="0" y="0"/>
                </a:moveTo>
                <a:lnTo>
                  <a:pt x="3204400" y="0"/>
                </a:lnTo>
                <a:lnTo>
                  <a:pt x="32044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2176963">
            <a:off x="13878989" y="6166011"/>
            <a:ext cx="5510409" cy="3140933"/>
          </a:xfrm>
          <a:custGeom>
            <a:avLst/>
            <a:gdLst/>
            <a:ahLst/>
            <a:cxnLst/>
            <a:rect r="r" b="b" t="t" l="l"/>
            <a:pathLst>
              <a:path h="3140933" w="5510409">
                <a:moveTo>
                  <a:pt x="0" y="0"/>
                </a:moveTo>
                <a:lnTo>
                  <a:pt x="5510409" y="0"/>
                </a:lnTo>
                <a:lnTo>
                  <a:pt x="5510409" y="3140933"/>
                </a:lnTo>
                <a:lnTo>
                  <a:pt x="0" y="31409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0051314" y="628897"/>
            <a:ext cx="1108602" cy="1534397"/>
          </a:xfrm>
          <a:custGeom>
            <a:avLst/>
            <a:gdLst/>
            <a:ahLst/>
            <a:cxnLst/>
            <a:rect r="r" b="b" t="t" l="l"/>
            <a:pathLst>
              <a:path h="1534397" w="1108602">
                <a:moveTo>
                  <a:pt x="0" y="0"/>
                </a:moveTo>
                <a:lnTo>
                  <a:pt x="1108602" y="0"/>
                </a:lnTo>
                <a:lnTo>
                  <a:pt x="1108602" y="1534398"/>
                </a:lnTo>
                <a:lnTo>
                  <a:pt x="0" y="15343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1616520">
            <a:off x="11325453" y="675912"/>
            <a:ext cx="5910361" cy="4602694"/>
          </a:xfrm>
          <a:custGeom>
            <a:avLst/>
            <a:gdLst/>
            <a:ahLst/>
            <a:cxnLst/>
            <a:rect r="r" b="b" t="t" l="l"/>
            <a:pathLst>
              <a:path h="4602694" w="5910361">
                <a:moveTo>
                  <a:pt x="0" y="0"/>
                </a:moveTo>
                <a:lnTo>
                  <a:pt x="5910361" y="0"/>
                </a:lnTo>
                <a:lnTo>
                  <a:pt x="5910361" y="4602694"/>
                </a:lnTo>
                <a:lnTo>
                  <a:pt x="0" y="46026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grpSp>
        <p:nvGrpSpPr>
          <p:cNvPr name="Group 2" id="2"/>
          <p:cNvGrpSpPr/>
          <p:nvPr/>
        </p:nvGrpSpPr>
        <p:grpSpPr>
          <a:xfrm rot="0">
            <a:off x="-796007" y="6144432"/>
            <a:ext cx="10479946" cy="805183"/>
            <a:chOff x="0" y="0"/>
            <a:chExt cx="2760150" cy="212065"/>
          </a:xfrm>
        </p:grpSpPr>
        <p:sp>
          <p:nvSpPr>
            <p:cNvPr name="Freeform 3" id="3"/>
            <p:cNvSpPr/>
            <p:nvPr/>
          </p:nvSpPr>
          <p:spPr>
            <a:xfrm flipH="false" flipV="false" rot="0">
              <a:off x="0" y="0"/>
              <a:ext cx="2760150" cy="212065"/>
            </a:xfrm>
            <a:custGeom>
              <a:avLst/>
              <a:gdLst/>
              <a:ahLst/>
              <a:cxnLst/>
              <a:rect r="r" b="b" t="t" l="l"/>
              <a:pathLst>
                <a:path h="212065" w="2760150">
                  <a:moveTo>
                    <a:pt x="37676" y="0"/>
                  </a:moveTo>
                  <a:lnTo>
                    <a:pt x="2722475" y="0"/>
                  </a:lnTo>
                  <a:cubicBezTo>
                    <a:pt x="2732467" y="0"/>
                    <a:pt x="2742050" y="3969"/>
                    <a:pt x="2749115" y="11035"/>
                  </a:cubicBezTo>
                  <a:cubicBezTo>
                    <a:pt x="2756181" y="18100"/>
                    <a:pt x="2760150" y="27683"/>
                    <a:pt x="2760150" y="37676"/>
                  </a:cubicBezTo>
                  <a:lnTo>
                    <a:pt x="2760150" y="174389"/>
                  </a:lnTo>
                  <a:cubicBezTo>
                    <a:pt x="2760150" y="195197"/>
                    <a:pt x="2743282" y="212065"/>
                    <a:pt x="2722475" y="212065"/>
                  </a:cubicBezTo>
                  <a:lnTo>
                    <a:pt x="37676" y="212065"/>
                  </a:lnTo>
                  <a:cubicBezTo>
                    <a:pt x="27683" y="212065"/>
                    <a:pt x="18100" y="208095"/>
                    <a:pt x="11035" y="201030"/>
                  </a:cubicBezTo>
                  <a:cubicBezTo>
                    <a:pt x="3969" y="193964"/>
                    <a:pt x="0" y="184381"/>
                    <a:pt x="0" y="174389"/>
                  </a:cubicBezTo>
                  <a:lnTo>
                    <a:pt x="0" y="37676"/>
                  </a:lnTo>
                  <a:cubicBezTo>
                    <a:pt x="0" y="27683"/>
                    <a:pt x="3969" y="18100"/>
                    <a:pt x="11035" y="11035"/>
                  </a:cubicBezTo>
                  <a:cubicBezTo>
                    <a:pt x="18100" y="3969"/>
                    <a:pt x="27683" y="0"/>
                    <a:pt x="37676" y="0"/>
                  </a:cubicBezTo>
                  <a:close/>
                </a:path>
              </a:pathLst>
            </a:custGeom>
            <a:solidFill>
              <a:srgbClr val="FFEAC6"/>
            </a:solidFill>
          </p:spPr>
        </p:sp>
        <p:sp>
          <p:nvSpPr>
            <p:cNvPr name="TextBox 4" id="4"/>
            <p:cNvSpPr txBox="true"/>
            <p:nvPr/>
          </p:nvSpPr>
          <p:spPr>
            <a:xfrm>
              <a:off x="0" y="0"/>
              <a:ext cx="2760150" cy="212065"/>
            </a:xfrm>
            <a:prstGeom prst="rect">
              <a:avLst/>
            </a:prstGeom>
          </p:spPr>
          <p:txBody>
            <a:bodyPr anchor="ctr" rtlCol="false" tIns="50800" lIns="50800" bIns="50800" rIns="50800"/>
            <a:lstStyle/>
            <a:p>
              <a:pPr algn="ctr">
                <a:lnSpc>
                  <a:spcPts val="2949"/>
                </a:lnSpc>
              </a:pPr>
            </a:p>
          </p:txBody>
        </p:sp>
      </p:grpSp>
      <p:grpSp>
        <p:nvGrpSpPr>
          <p:cNvPr name="Group 5" id="5"/>
          <p:cNvGrpSpPr/>
          <p:nvPr/>
        </p:nvGrpSpPr>
        <p:grpSpPr>
          <a:xfrm rot="0">
            <a:off x="-796007" y="7311158"/>
            <a:ext cx="10479946" cy="805183"/>
            <a:chOff x="0" y="0"/>
            <a:chExt cx="2760150" cy="212065"/>
          </a:xfrm>
        </p:grpSpPr>
        <p:sp>
          <p:nvSpPr>
            <p:cNvPr name="Freeform 6" id="6"/>
            <p:cNvSpPr/>
            <p:nvPr/>
          </p:nvSpPr>
          <p:spPr>
            <a:xfrm flipH="false" flipV="false" rot="0">
              <a:off x="0" y="0"/>
              <a:ext cx="2760150" cy="212065"/>
            </a:xfrm>
            <a:custGeom>
              <a:avLst/>
              <a:gdLst/>
              <a:ahLst/>
              <a:cxnLst/>
              <a:rect r="r" b="b" t="t" l="l"/>
              <a:pathLst>
                <a:path h="212065" w="2760150">
                  <a:moveTo>
                    <a:pt x="37676" y="0"/>
                  </a:moveTo>
                  <a:lnTo>
                    <a:pt x="2722475" y="0"/>
                  </a:lnTo>
                  <a:cubicBezTo>
                    <a:pt x="2732467" y="0"/>
                    <a:pt x="2742050" y="3969"/>
                    <a:pt x="2749115" y="11035"/>
                  </a:cubicBezTo>
                  <a:cubicBezTo>
                    <a:pt x="2756181" y="18100"/>
                    <a:pt x="2760150" y="27683"/>
                    <a:pt x="2760150" y="37676"/>
                  </a:cubicBezTo>
                  <a:lnTo>
                    <a:pt x="2760150" y="174389"/>
                  </a:lnTo>
                  <a:cubicBezTo>
                    <a:pt x="2760150" y="195197"/>
                    <a:pt x="2743282" y="212065"/>
                    <a:pt x="2722475" y="212065"/>
                  </a:cubicBezTo>
                  <a:lnTo>
                    <a:pt x="37676" y="212065"/>
                  </a:lnTo>
                  <a:cubicBezTo>
                    <a:pt x="27683" y="212065"/>
                    <a:pt x="18100" y="208095"/>
                    <a:pt x="11035" y="201030"/>
                  </a:cubicBezTo>
                  <a:cubicBezTo>
                    <a:pt x="3969" y="193964"/>
                    <a:pt x="0" y="184381"/>
                    <a:pt x="0" y="174389"/>
                  </a:cubicBezTo>
                  <a:lnTo>
                    <a:pt x="0" y="37676"/>
                  </a:lnTo>
                  <a:cubicBezTo>
                    <a:pt x="0" y="27683"/>
                    <a:pt x="3969" y="18100"/>
                    <a:pt x="11035" y="11035"/>
                  </a:cubicBezTo>
                  <a:cubicBezTo>
                    <a:pt x="18100" y="3969"/>
                    <a:pt x="27683" y="0"/>
                    <a:pt x="37676" y="0"/>
                  </a:cubicBezTo>
                  <a:close/>
                </a:path>
              </a:pathLst>
            </a:custGeom>
            <a:solidFill>
              <a:srgbClr val="FFEAC6"/>
            </a:solidFill>
          </p:spPr>
        </p:sp>
        <p:sp>
          <p:nvSpPr>
            <p:cNvPr name="TextBox 7" id="7"/>
            <p:cNvSpPr txBox="true"/>
            <p:nvPr/>
          </p:nvSpPr>
          <p:spPr>
            <a:xfrm>
              <a:off x="0" y="0"/>
              <a:ext cx="2760150" cy="212065"/>
            </a:xfrm>
            <a:prstGeom prst="rect">
              <a:avLst/>
            </a:prstGeom>
          </p:spPr>
          <p:txBody>
            <a:bodyPr anchor="ctr" rtlCol="false" tIns="50800" lIns="50800" bIns="50800" rIns="50800"/>
            <a:lstStyle/>
            <a:p>
              <a:pPr algn="ctr">
                <a:lnSpc>
                  <a:spcPts val="2949"/>
                </a:lnSpc>
              </a:pPr>
            </a:p>
          </p:txBody>
        </p:sp>
      </p:grpSp>
      <p:grpSp>
        <p:nvGrpSpPr>
          <p:cNvPr name="Group 8" id="8"/>
          <p:cNvGrpSpPr/>
          <p:nvPr/>
        </p:nvGrpSpPr>
        <p:grpSpPr>
          <a:xfrm rot="0">
            <a:off x="-796007" y="8453117"/>
            <a:ext cx="10479946" cy="805183"/>
            <a:chOff x="0" y="0"/>
            <a:chExt cx="2760150" cy="212065"/>
          </a:xfrm>
        </p:grpSpPr>
        <p:sp>
          <p:nvSpPr>
            <p:cNvPr name="Freeform 9" id="9"/>
            <p:cNvSpPr/>
            <p:nvPr/>
          </p:nvSpPr>
          <p:spPr>
            <a:xfrm flipH="false" flipV="false" rot="0">
              <a:off x="0" y="0"/>
              <a:ext cx="2760150" cy="212065"/>
            </a:xfrm>
            <a:custGeom>
              <a:avLst/>
              <a:gdLst/>
              <a:ahLst/>
              <a:cxnLst/>
              <a:rect r="r" b="b" t="t" l="l"/>
              <a:pathLst>
                <a:path h="212065" w="2760150">
                  <a:moveTo>
                    <a:pt x="37676" y="0"/>
                  </a:moveTo>
                  <a:lnTo>
                    <a:pt x="2722475" y="0"/>
                  </a:lnTo>
                  <a:cubicBezTo>
                    <a:pt x="2732467" y="0"/>
                    <a:pt x="2742050" y="3969"/>
                    <a:pt x="2749115" y="11035"/>
                  </a:cubicBezTo>
                  <a:cubicBezTo>
                    <a:pt x="2756181" y="18100"/>
                    <a:pt x="2760150" y="27683"/>
                    <a:pt x="2760150" y="37676"/>
                  </a:cubicBezTo>
                  <a:lnTo>
                    <a:pt x="2760150" y="174389"/>
                  </a:lnTo>
                  <a:cubicBezTo>
                    <a:pt x="2760150" y="195197"/>
                    <a:pt x="2743282" y="212065"/>
                    <a:pt x="2722475" y="212065"/>
                  </a:cubicBezTo>
                  <a:lnTo>
                    <a:pt x="37676" y="212065"/>
                  </a:lnTo>
                  <a:cubicBezTo>
                    <a:pt x="27683" y="212065"/>
                    <a:pt x="18100" y="208095"/>
                    <a:pt x="11035" y="201030"/>
                  </a:cubicBezTo>
                  <a:cubicBezTo>
                    <a:pt x="3969" y="193964"/>
                    <a:pt x="0" y="184381"/>
                    <a:pt x="0" y="174389"/>
                  </a:cubicBezTo>
                  <a:lnTo>
                    <a:pt x="0" y="37676"/>
                  </a:lnTo>
                  <a:cubicBezTo>
                    <a:pt x="0" y="27683"/>
                    <a:pt x="3969" y="18100"/>
                    <a:pt x="11035" y="11035"/>
                  </a:cubicBezTo>
                  <a:cubicBezTo>
                    <a:pt x="18100" y="3969"/>
                    <a:pt x="27683" y="0"/>
                    <a:pt x="37676" y="0"/>
                  </a:cubicBezTo>
                  <a:close/>
                </a:path>
              </a:pathLst>
            </a:custGeom>
            <a:solidFill>
              <a:srgbClr val="FFEAC6"/>
            </a:solidFill>
          </p:spPr>
        </p:sp>
        <p:sp>
          <p:nvSpPr>
            <p:cNvPr name="TextBox 10" id="10"/>
            <p:cNvSpPr txBox="true"/>
            <p:nvPr/>
          </p:nvSpPr>
          <p:spPr>
            <a:xfrm>
              <a:off x="0" y="0"/>
              <a:ext cx="2760150" cy="212065"/>
            </a:xfrm>
            <a:prstGeom prst="rect">
              <a:avLst/>
            </a:prstGeom>
          </p:spPr>
          <p:txBody>
            <a:bodyPr anchor="ctr" rtlCol="false" tIns="50800" lIns="50800" bIns="50800" rIns="50800"/>
            <a:lstStyle/>
            <a:p>
              <a:pPr algn="ctr">
                <a:lnSpc>
                  <a:spcPts val="2949"/>
                </a:lnSpc>
              </a:pPr>
            </a:p>
          </p:txBody>
        </p:sp>
      </p:grpSp>
      <p:sp>
        <p:nvSpPr>
          <p:cNvPr name="TextBox 11" id="11"/>
          <p:cNvSpPr txBox="true"/>
          <p:nvPr/>
        </p:nvSpPr>
        <p:spPr>
          <a:xfrm rot="0">
            <a:off x="1542590" y="1300549"/>
            <a:ext cx="8631210" cy="1014026"/>
          </a:xfrm>
          <a:prstGeom prst="rect">
            <a:avLst/>
          </a:prstGeom>
        </p:spPr>
        <p:txBody>
          <a:bodyPr anchor="t" rtlCol="false" tIns="0" lIns="0" bIns="0" rIns="0">
            <a:spAutoFit/>
          </a:bodyPr>
          <a:lstStyle/>
          <a:p>
            <a:pPr algn="l">
              <a:lnSpc>
                <a:spcPts val="7765"/>
              </a:lnSpc>
            </a:pPr>
            <a:r>
              <a:rPr lang="en-US" sz="7395">
                <a:solidFill>
                  <a:srgbClr val="000000"/>
                </a:solidFill>
                <a:latin typeface="Lilita One"/>
                <a:ea typeface="Lilita One"/>
                <a:cs typeface="Lilita One"/>
                <a:sym typeface="Lilita One"/>
              </a:rPr>
              <a:t>UNSHAKEABLE LOVE</a:t>
            </a:r>
          </a:p>
        </p:txBody>
      </p:sp>
      <p:sp>
        <p:nvSpPr>
          <p:cNvPr name="TextBox 12" id="12"/>
          <p:cNvSpPr txBox="true"/>
          <p:nvPr/>
        </p:nvSpPr>
        <p:spPr>
          <a:xfrm rot="0">
            <a:off x="1542590" y="2724416"/>
            <a:ext cx="8905776" cy="1305763"/>
          </a:xfrm>
          <a:prstGeom prst="rect">
            <a:avLst/>
          </a:prstGeom>
        </p:spPr>
        <p:txBody>
          <a:bodyPr anchor="t" rtlCol="false" tIns="0" lIns="0" bIns="0" rIns="0">
            <a:spAutoFit/>
          </a:bodyPr>
          <a:lstStyle/>
          <a:p>
            <a:pPr algn="l">
              <a:lnSpc>
                <a:spcPts val="3436"/>
              </a:lnSpc>
              <a:spcBef>
                <a:spcPct val="0"/>
              </a:spcBef>
            </a:pPr>
            <a:r>
              <a:rPr lang="en-US" b="true" sz="2912">
                <a:solidFill>
                  <a:srgbClr val="1C2011"/>
                </a:solidFill>
                <a:latin typeface="Binate Bold"/>
                <a:ea typeface="Binate Bold"/>
                <a:cs typeface="Binate Bold"/>
                <a:sym typeface="Binate Bold"/>
              </a:rPr>
              <a:t>No matter what we go through in life—mistakes, challenges, or even times when we feel distant from God—His love never changes.</a:t>
            </a:r>
          </a:p>
        </p:txBody>
      </p:sp>
      <p:sp>
        <p:nvSpPr>
          <p:cNvPr name="TextBox 13" id="13"/>
          <p:cNvSpPr txBox="true"/>
          <p:nvPr/>
        </p:nvSpPr>
        <p:spPr>
          <a:xfrm rot="0">
            <a:off x="566316" y="6199908"/>
            <a:ext cx="8454570" cy="749300"/>
          </a:xfrm>
          <a:prstGeom prst="rect">
            <a:avLst/>
          </a:prstGeom>
        </p:spPr>
        <p:txBody>
          <a:bodyPr anchor="t" rtlCol="false" tIns="0" lIns="0" bIns="0" rIns="0">
            <a:spAutoFit/>
          </a:bodyPr>
          <a:lstStyle/>
          <a:p>
            <a:pPr algn="l">
              <a:lnSpc>
                <a:spcPts val="2949"/>
              </a:lnSpc>
              <a:spcBef>
                <a:spcPct val="0"/>
              </a:spcBef>
            </a:pPr>
            <a:r>
              <a:rPr lang="en-US" b="true" sz="2499">
                <a:solidFill>
                  <a:srgbClr val="1C2011"/>
                </a:solidFill>
                <a:latin typeface="Binate Bold"/>
                <a:ea typeface="Binate Bold"/>
                <a:cs typeface="Binate Bold"/>
                <a:sym typeface="Binate Bold"/>
              </a:rPr>
              <a:t>His love is not based on what we do but on who He is.</a:t>
            </a:r>
          </a:p>
        </p:txBody>
      </p:sp>
      <p:sp>
        <p:nvSpPr>
          <p:cNvPr name="TextBox 14" id="14"/>
          <p:cNvSpPr txBox="true"/>
          <p:nvPr/>
        </p:nvSpPr>
        <p:spPr>
          <a:xfrm rot="0">
            <a:off x="457841" y="7512454"/>
            <a:ext cx="8417286" cy="377825"/>
          </a:xfrm>
          <a:prstGeom prst="rect">
            <a:avLst/>
          </a:prstGeom>
        </p:spPr>
        <p:txBody>
          <a:bodyPr anchor="t" rtlCol="false" tIns="0" lIns="0" bIns="0" rIns="0">
            <a:spAutoFit/>
          </a:bodyPr>
          <a:lstStyle/>
          <a:p>
            <a:pPr algn="l">
              <a:lnSpc>
                <a:spcPts val="2949"/>
              </a:lnSpc>
              <a:spcBef>
                <a:spcPct val="0"/>
              </a:spcBef>
            </a:pPr>
            <a:r>
              <a:rPr lang="en-US" b="true" sz="2499">
                <a:solidFill>
                  <a:srgbClr val="1C2011"/>
                </a:solidFill>
                <a:latin typeface="Binate Bold"/>
                <a:ea typeface="Binate Bold"/>
                <a:cs typeface="Binate Bold"/>
                <a:sym typeface="Binate Bold"/>
              </a:rPr>
              <a:t>His love is not something we earn- it’s freely given.</a:t>
            </a:r>
          </a:p>
        </p:txBody>
      </p:sp>
      <p:sp>
        <p:nvSpPr>
          <p:cNvPr name="TextBox 15" id="15"/>
          <p:cNvSpPr txBox="true"/>
          <p:nvPr/>
        </p:nvSpPr>
        <p:spPr>
          <a:xfrm rot="0">
            <a:off x="457841" y="8477884"/>
            <a:ext cx="8454570" cy="749300"/>
          </a:xfrm>
          <a:prstGeom prst="rect">
            <a:avLst/>
          </a:prstGeom>
        </p:spPr>
        <p:txBody>
          <a:bodyPr anchor="t" rtlCol="false" tIns="0" lIns="0" bIns="0" rIns="0">
            <a:spAutoFit/>
          </a:bodyPr>
          <a:lstStyle/>
          <a:p>
            <a:pPr algn="l">
              <a:lnSpc>
                <a:spcPts val="2949"/>
              </a:lnSpc>
              <a:spcBef>
                <a:spcPct val="0"/>
              </a:spcBef>
            </a:pPr>
            <a:r>
              <a:rPr lang="en-US" b="true" sz="2499">
                <a:solidFill>
                  <a:srgbClr val="1C2011"/>
                </a:solidFill>
                <a:latin typeface="Binate Bold"/>
                <a:ea typeface="Binate Bold"/>
                <a:cs typeface="Binate Bold"/>
                <a:sym typeface="Binate Bold"/>
              </a:rPr>
              <a:t>His love is deeper than human love—it is constant, patient, and everlasting.</a:t>
            </a:r>
          </a:p>
        </p:txBody>
      </p:sp>
      <p:sp>
        <p:nvSpPr>
          <p:cNvPr name="Freeform 16" id="16"/>
          <p:cNvSpPr/>
          <p:nvPr/>
        </p:nvSpPr>
        <p:spPr>
          <a:xfrm flipH="false" flipV="false" rot="-10800000">
            <a:off x="16235186" y="-225660"/>
            <a:ext cx="3386620" cy="4829405"/>
          </a:xfrm>
          <a:custGeom>
            <a:avLst/>
            <a:gdLst/>
            <a:ahLst/>
            <a:cxnLst/>
            <a:rect r="r" b="b" t="t" l="l"/>
            <a:pathLst>
              <a:path h="4829405" w="3386620">
                <a:moveTo>
                  <a:pt x="0" y="0"/>
                </a:moveTo>
                <a:lnTo>
                  <a:pt x="3386621" y="0"/>
                </a:lnTo>
                <a:lnTo>
                  <a:pt x="3386621" y="4829405"/>
                </a:lnTo>
                <a:lnTo>
                  <a:pt x="0" y="48294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1839632">
            <a:off x="-414562" y="0"/>
            <a:ext cx="2397467" cy="1501414"/>
          </a:xfrm>
          <a:custGeom>
            <a:avLst/>
            <a:gdLst/>
            <a:ahLst/>
            <a:cxnLst/>
            <a:rect r="r" b="b" t="t" l="l"/>
            <a:pathLst>
              <a:path h="1501414" w="2397467">
                <a:moveTo>
                  <a:pt x="0" y="0"/>
                </a:moveTo>
                <a:lnTo>
                  <a:pt x="2397467" y="0"/>
                </a:lnTo>
                <a:lnTo>
                  <a:pt x="2397467" y="1501414"/>
                </a:lnTo>
                <a:lnTo>
                  <a:pt x="0" y="15014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10173800" y="2935573"/>
            <a:ext cx="1707272" cy="1868423"/>
          </a:xfrm>
          <a:custGeom>
            <a:avLst/>
            <a:gdLst/>
            <a:ahLst/>
            <a:cxnLst/>
            <a:rect r="r" b="b" t="t" l="l"/>
            <a:pathLst>
              <a:path h="1868423" w="1707272">
                <a:moveTo>
                  <a:pt x="0" y="0"/>
                </a:moveTo>
                <a:lnTo>
                  <a:pt x="1707272" y="0"/>
                </a:lnTo>
                <a:lnTo>
                  <a:pt x="1707272" y="1868423"/>
                </a:lnTo>
                <a:lnTo>
                  <a:pt x="0" y="18684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2230337">
            <a:off x="15828972" y="8840345"/>
            <a:ext cx="2860656" cy="1380267"/>
          </a:xfrm>
          <a:custGeom>
            <a:avLst/>
            <a:gdLst/>
            <a:ahLst/>
            <a:cxnLst/>
            <a:rect r="r" b="b" t="t" l="l"/>
            <a:pathLst>
              <a:path h="1380267" w="2860656">
                <a:moveTo>
                  <a:pt x="0" y="0"/>
                </a:moveTo>
                <a:lnTo>
                  <a:pt x="2860656" y="0"/>
                </a:lnTo>
                <a:lnTo>
                  <a:pt x="2860656" y="1380267"/>
                </a:lnTo>
                <a:lnTo>
                  <a:pt x="0" y="13802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false" flipV="false" rot="0">
            <a:off x="9144000" y="-3743212"/>
            <a:ext cx="3557196" cy="6467628"/>
          </a:xfrm>
          <a:custGeom>
            <a:avLst/>
            <a:gdLst/>
            <a:ahLst/>
            <a:cxnLst/>
            <a:rect r="r" b="b" t="t" l="l"/>
            <a:pathLst>
              <a:path h="6467628" w="3557196">
                <a:moveTo>
                  <a:pt x="0" y="0"/>
                </a:moveTo>
                <a:lnTo>
                  <a:pt x="3557196" y="0"/>
                </a:lnTo>
                <a:lnTo>
                  <a:pt x="3557196" y="6467628"/>
                </a:lnTo>
                <a:lnTo>
                  <a:pt x="0" y="646762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0">
            <a:off x="11460798" y="2523856"/>
            <a:ext cx="6103487" cy="6103487"/>
          </a:xfrm>
          <a:custGeom>
            <a:avLst/>
            <a:gdLst/>
            <a:ahLst/>
            <a:cxnLst/>
            <a:rect r="r" b="b" t="t" l="l"/>
            <a:pathLst>
              <a:path h="6103487" w="6103487">
                <a:moveTo>
                  <a:pt x="0" y="0"/>
                </a:moveTo>
                <a:lnTo>
                  <a:pt x="6103487" y="0"/>
                </a:lnTo>
                <a:lnTo>
                  <a:pt x="6103487" y="6103487"/>
                </a:lnTo>
                <a:lnTo>
                  <a:pt x="0" y="6103487"/>
                </a:lnTo>
                <a:lnTo>
                  <a:pt x="0" y="0"/>
                </a:lnTo>
                <a:close/>
              </a:path>
            </a:pathLst>
          </a:custGeom>
          <a:blipFill>
            <a:blip r:embed="rId1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Freeform 2" id="2"/>
          <p:cNvSpPr/>
          <p:nvPr/>
        </p:nvSpPr>
        <p:spPr>
          <a:xfrm flipH="false" flipV="false" rot="0">
            <a:off x="7534439" y="98244"/>
            <a:ext cx="10753561" cy="10753561"/>
          </a:xfrm>
          <a:custGeom>
            <a:avLst/>
            <a:gdLst/>
            <a:ahLst/>
            <a:cxnLst/>
            <a:rect r="r" b="b" t="t" l="l"/>
            <a:pathLst>
              <a:path h="10753561" w="10753561">
                <a:moveTo>
                  <a:pt x="0" y="0"/>
                </a:moveTo>
                <a:lnTo>
                  <a:pt x="10753561" y="0"/>
                </a:lnTo>
                <a:lnTo>
                  <a:pt x="10753561" y="10753561"/>
                </a:lnTo>
                <a:lnTo>
                  <a:pt x="0" y="107535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469880" y="1212398"/>
            <a:ext cx="6789420" cy="8229600"/>
          </a:xfrm>
          <a:custGeom>
            <a:avLst/>
            <a:gdLst/>
            <a:ahLst/>
            <a:cxnLst/>
            <a:rect r="r" b="b" t="t" l="l"/>
            <a:pathLst>
              <a:path h="8229600" w="6789420">
                <a:moveTo>
                  <a:pt x="0" y="0"/>
                </a:moveTo>
                <a:lnTo>
                  <a:pt x="6789420" y="0"/>
                </a:lnTo>
                <a:lnTo>
                  <a:pt x="6789420" y="8229600"/>
                </a:lnTo>
                <a:lnTo>
                  <a:pt x="0" y="8229600"/>
                </a:lnTo>
                <a:lnTo>
                  <a:pt x="0" y="0"/>
                </a:lnTo>
                <a:close/>
              </a:path>
            </a:pathLst>
          </a:custGeom>
          <a:blipFill>
            <a:blip r:embed="rId4"/>
            <a:stretch>
              <a:fillRect l="0" t="0" r="0" b="0"/>
            </a:stretch>
          </a:blipFill>
        </p:spPr>
      </p:sp>
      <p:sp>
        <p:nvSpPr>
          <p:cNvPr name="TextBox 4" id="4"/>
          <p:cNvSpPr txBox="true"/>
          <p:nvPr/>
        </p:nvSpPr>
        <p:spPr>
          <a:xfrm rot="0">
            <a:off x="1028700" y="1133475"/>
            <a:ext cx="9475359" cy="1181100"/>
          </a:xfrm>
          <a:prstGeom prst="rect">
            <a:avLst/>
          </a:prstGeom>
        </p:spPr>
        <p:txBody>
          <a:bodyPr anchor="t" rtlCol="false" tIns="0" lIns="0" bIns="0" rIns="0">
            <a:spAutoFit/>
          </a:bodyPr>
          <a:lstStyle/>
          <a:p>
            <a:pPr algn="l">
              <a:lnSpc>
                <a:spcPts val="8924"/>
              </a:lnSpc>
            </a:pPr>
            <a:r>
              <a:rPr lang="en-US" sz="8499">
                <a:solidFill>
                  <a:srgbClr val="F15330"/>
                </a:solidFill>
                <a:latin typeface="Lilita One"/>
                <a:ea typeface="Lilita One"/>
                <a:cs typeface="Lilita One"/>
                <a:sym typeface="Lilita One"/>
              </a:rPr>
              <a:t>LIFE APPLICATIONS</a:t>
            </a:r>
          </a:p>
        </p:txBody>
      </p:sp>
      <p:sp>
        <p:nvSpPr>
          <p:cNvPr name="TextBox 5" id="5"/>
          <p:cNvSpPr txBox="true"/>
          <p:nvPr/>
        </p:nvSpPr>
        <p:spPr>
          <a:xfrm rot="0">
            <a:off x="721354" y="2983415"/>
            <a:ext cx="9342312" cy="5532615"/>
          </a:xfrm>
          <a:prstGeom prst="rect">
            <a:avLst/>
          </a:prstGeom>
        </p:spPr>
        <p:txBody>
          <a:bodyPr anchor="t" rtlCol="false" tIns="0" lIns="0" bIns="0" rIns="0">
            <a:spAutoFit/>
          </a:bodyPr>
          <a:lstStyle/>
          <a:p>
            <a:pPr algn="l">
              <a:lnSpc>
                <a:spcPts val="4393"/>
              </a:lnSpc>
              <a:spcBef>
                <a:spcPct val="0"/>
              </a:spcBef>
            </a:pPr>
            <a:r>
              <a:rPr lang="en-US" b="true" sz="3723">
                <a:solidFill>
                  <a:srgbClr val="1C2011"/>
                </a:solidFill>
                <a:latin typeface="Binate Bold"/>
                <a:ea typeface="Binate Bold"/>
                <a:cs typeface="Binate Bold"/>
                <a:sym typeface="Binate Bold"/>
              </a:rPr>
              <a:t>Understanding God’s love can change the way we live. When we know that we are fully loved, we don’t have to seek approval from others or feel unworthy. Instead of trying to "earn" God’s love, we can rest in the fact that He already loves us completely. This also helps us show love to others the way God loves us—with kindness, patience, and forgiveness. </a:t>
            </a:r>
          </a:p>
        </p:txBody>
      </p:sp>
      <p:sp>
        <p:nvSpPr>
          <p:cNvPr name="Freeform 6" id="6"/>
          <p:cNvSpPr/>
          <p:nvPr/>
        </p:nvSpPr>
        <p:spPr>
          <a:xfrm flipH="false" flipV="false" rot="0">
            <a:off x="10063667" y="-1076469"/>
            <a:ext cx="2361231" cy="2349425"/>
          </a:xfrm>
          <a:custGeom>
            <a:avLst/>
            <a:gdLst/>
            <a:ahLst/>
            <a:cxnLst/>
            <a:rect r="r" b="b" t="t" l="l"/>
            <a:pathLst>
              <a:path h="2349425" w="2361231">
                <a:moveTo>
                  <a:pt x="0" y="0"/>
                </a:moveTo>
                <a:lnTo>
                  <a:pt x="2361231" y="0"/>
                </a:lnTo>
                <a:lnTo>
                  <a:pt x="2361231" y="2349425"/>
                </a:lnTo>
                <a:lnTo>
                  <a:pt x="0" y="23494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8549517">
            <a:off x="15210180" y="2316213"/>
            <a:ext cx="4098240" cy="1977401"/>
          </a:xfrm>
          <a:custGeom>
            <a:avLst/>
            <a:gdLst/>
            <a:ahLst/>
            <a:cxnLst/>
            <a:rect r="r" b="b" t="t" l="l"/>
            <a:pathLst>
              <a:path h="1977401" w="4098240">
                <a:moveTo>
                  <a:pt x="0" y="0"/>
                </a:moveTo>
                <a:lnTo>
                  <a:pt x="4098240" y="0"/>
                </a:lnTo>
                <a:lnTo>
                  <a:pt x="4098240" y="1977401"/>
                </a:lnTo>
                <a:lnTo>
                  <a:pt x="0" y="197740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7165298" y="8567920"/>
            <a:ext cx="1446510" cy="1380760"/>
          </a:xfrm>
          <a:custGeom>
            <a:avLst/>
            <a:gdLst/>
            <a:ahLst/>
            <a:cxnLst/>
            <a:rect r="r" b="b" t="t" l="l"/>
            <a:pathLst>
              <a:path h="1380760" w="1446510">
                <a:moveTo>
                  <a:pt x="0" y="0"/>
                </a:moveTo>
                <a:lnTo>
                  <a:pt x="1446510" y="0"/>
                </a:lnTo>
                <a:lnTo>
                  <a:pt x="1446510" y="1380760"/>
                </a:lnTo>
                <a:lnTo>
                  <a:pt x="0" y="13807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Freeform 2" id="2"/>
          <p:cNvSpPr/>
          <p:nvPr/>
        </p:nvSpPr>
        <p:spPr>
          <a:xfrm flipH="false" flipV="false" rot="-4259188">
            <a:off x="10211299" y="7864147"/>
            <a:ext cx="3204401" cy="4114800"/>
          </a:xfrm>
          <a:custGeom>
            <a:avLst/>
            <a:gdLst/>
            <a:ahLst/>
            <a:cxnLst/>
            <a:rect r="r" b="b" t="t" l="l"/>
            <a:pathLst>
              <a:path h="4114800" w="3204401">
                <a:moveTo>
                  <a:pt x="0" y="0"/>
                </a:moveTo>
                <a:lnTo>
                  <a:pt x="3204400" y="0"/>
                </a:lnTo>
                <a:lnTo>
                  <a:pt x="32044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176963">
            <a:off x="13878989" y="6166011"/>
            <a:ext cx="5510409" cy="3140933"/>
          </a:xfrm>
          <a:custGeom>
            <a:avLst/>
            <a:gdLst/>
            <a:ahLst/>
            <a:cxnLst/>
            <a:rect r="r" b="b" t="t" l="l"/>
            <a:pathLst>
              <a:path h="3140933" w="5510409">
                <a:moveTo>
                  <a:pt x="0" y="0"/>
                </a:moveTo>
                <a:lnTo>
                  <a:pt x="5510409" y="0"/>
                </a:lnTo>
                <a:lnTo>
                  <a:pt x="5510409" y="3140933"/>
                </a:lnTo>
                <a:lnTo>
                  <a:pt x="0" y="31409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051314" y="628897"/>
            <a:ext cx="1108602" cy="1534397"/>
          </a:xfrm>
          <a:custGeom>
            <a:avLst/>
            <a:gdLst/>
            <a:ahLst/>
            <a:cxnLst/>
            <a:rect r="r" b="b" t="t" l="l"/>
            <a:pathLst>
              <a:path h="1534397" w="1108602">
                <a:moveTo>
                  <a:pt x="0" y="0"/>
                </a:moveTo>
                <a:lnTo>
                  <a:pt x="1108602" y="0"/>
                </a:lnTo>
                <a:lnTo>
                  <a:pt x="1108602" y="1534398"/>
                </a:lnTo>
                <a:lnTo>
                  <a:pt x="0" y="15343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5" id="5"/>
          <p:cNvPicPr>
            <a:picLocks noChangeAspect="true"/>
          </p:cNvPicPr>
          <p:nvPr>
            <a:videoFile r:link="rId9"/>
          </p:nvPr>
        </p:nvPicPr>
        <p:blipFill>
          <a:blip r:embed="rId8"/>
          <a:stretch>
            <a:fillRect/>
          </a:stretch>
        </p:blipFill>
        <p:spPr>
          <a:xfrm rot="0">
            <a:off x="876101" y="496437"/>
            <a:ext cx="16486764" cy="9266565"/>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BD59"/>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9841336" y="1939554"/>
            <a:ext cx="10403094" cy="6523986"/>
          </a:xfrm>
          <a:custGeom>
            <a:avLst/>
            <a:gdLst/>
            <a:ahLst/>
            <a:cxnLst/>
            <a:rect r="r" b="b" t="t" l="l"/>
            <a:pathLst>
              <a:path h="6523986" w="10403094">
                <a:moveTo>
                  <a:pt x="0" y="0"/>
                </a:moveTo>
                <a:lnTo>
                  <a:pt x="10403094" y="0"/>
                </a:lnTo>
                <a:lnTo>
                  <a:pt x="10403094" y="6523986"/>
                </a:lnTo>
                <a:lnTo>
                  <a:pt x="0" y="6523986"/>
                </a:lnTo>
                <a:lnTo>
                  <a:pt x="0" y="0"/>
                </a:lnTo>
                <a:close/>
              </a:path>
            </a:pathLst>
          </a:custGeom>
          <a:blipFill>
            <a:blip r:embed="rId2">
              <a:extLst>
                <a:ext uri="{96DAC541-7B7A-43D3-8B79-37D633B846F1}">
                  <asvg:svgBlip xmlns:asvg="http://schemas.microsoft.com/office/drawing/2016/SVG/main" r:embed="rId3"/>
                </a:ext>
              </a:extLst>
            </a:blip>
            <a:stretch>
              <a:fillRect l="-30378" t="0" r="0" b="-1351"/>
            </a:stretch>
          </a:blipFill>
        </p:spPr>
      </p:sp>
      <p:sp>
        <p:nvSpPr>
          <p:cNvPr name="Freeform 3" id="3"/>
          <p:cNvSpPr/>
          <p:nvPr/>
        </p:nvSpPr>
        <p:spPr>
          <a:xfrm flipH="false" flipV="false" rot="0">
            <a:off x="9903506" y="458753"/>
            <a:ext cx="2863213" cy="3133475"/>
          </a:xfrm>
          <a:custGeom>
            <a:avLst/>
            <a:gdLst/>
            <a:ahLst/>
            <a:cxnLst/>
            <a:rect r="r" b="b" t="t" l="l"/>
            <a:pathLst>
              <a:path h="3133475" w="2863213">
                <a:moveTo>
                  <a:pt x="0" y="0"/>
                </a:moveTo>
                <a:lnTo>
                  <a:pt x="2863212" y="0"/>
                </a:lnTo>
                <a:lnTo>
                  <a:pt x="2863212" y="3133475"/>
                </a:lnTo>
                <a:lnTo>
                  <a:pt x="0" y="31334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192145">
            <a:off x="-1330024" y="7403989"/>
            <a:ext cx="6008936" cy="4363990"/>
          </a:xfrm>
          <a:custGeom>
            <a:avLst/>
            <a:gdLst/>
            <a:ahLst/>
            <a:cxnLst/>
            <a:rect r="r" b="b" t="t" l="l"/>
            <a:pathLst>
              <a:path h="4363990" w="6008936">
                <a:moveTo>
                  <a:pt x="0" y="0"/>
                </a:moveTo>
                <a:lnTo>
                  <a:pt x="6008936" y="0"/>
                </a:lnTo>
                <a:lnTo>
                  <a:pt x="6008936" y="4363990"/>
                </a:lnTo>
                <a:lnTo>
                  <a:pt x="0" y="43639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8549517">
            <a:off x="15632856" y="3068748"/>
            <a:ext cx="4098240" cy="1977401"/>
          </a:xfrm>
          <a:custGeom>
            <a:avLst/>
            <a:gdLst/>
            <a:ahLst/>
            <a:cxnLst/>
            <a:rect r="r" b="b" t="t" l="l"/>
            <a:pathLst>
              <a:path h="1977401" w="4098240">
                <a:moveTo>
                  <a:pt x="0" y="0"/>
                </a:moveTo>
                <a:lnTo>
                  <a:pt x="4098240" y="0"/>
                </a:lnTo>
                <a:lnTo>
                  <a:pt x="4098240" y="1977400"/>
                </a:lnTo>
                <a:lnTo>
                  <a:pt x="0" y="19774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618846" y="-576011"/>
            <a:ext cx="2047330" cy="2037094"/>
          </a:xfrm>
          <a:custGeom>
            <a:avLst/>
            <a:gdLst/>
            <a:ahLst/>
            <a:cxnLst/>
            <a:rect r="r" b="b" t="t" l="l"/>
            <a:pathLst>
              <a:path h="2037094" w="2047330">
                <a:moveTo>
                  <a:pt x="0" y="0"/>
                </a:moveTo>
                <a:lnTo>
                  <a:pt x="2047330" y="0"/>
                </a:lnTo>
                <a:lnTo>
                  <a:pt x="2047330" y="2037094"/>
                </a:lnTo>
                <a:lnTo>
                  <a:pt x="0" y="20370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1780890" y="2746958"/>
            <a:ext cx="8662164" cy="5654529"/>
          </a:xfrm>
          <a:custGeom>
            <a:avLst/>
            <a:gdLst/>
            <a:ahLst/>
            <a:cxnLst/>
            <a:rect r="r" b="b" t="t" l="l"/>
            <a:pathLst>
              <a:path h="5654529" w="8662164">
                <a:moveTo>
                  <a:pt x="0" y="0"/>
                </a:moveTo>
                <a:lnTo>
                  <a:pt x="8662164" y="0"/>
                </a:lnTo>
                <a:lnTo>
                  <a:pt x="8662164" y="5654528"/>
                </a:lnTo>
                <a:lnTo>
                  <a:pt x="0" y="5654528"/>
                </a:lnTo>
                <a:lnTo>
                  <a:pt x="0" y="0"/>
                </a:lnTo>
                <a:close/>
              </a:path>
            </a:pathLst>
          </a:custGeom>
          <a:blipFill>
            <a:blip r:embed="rId12"/>
            <a:stretch>
              <a:fillRect l="-13775" t="0" r="0" b="0"/>
            </a:stretch>
          </a:blipFill>
        </p:spPr>
      </p:sp>
      <p:sp>
        <p:nvSpPr>
          <p:cNvPr name="TextBox 8" id="8"/>
          <p:cNvSpPr txBox="true"/>
          <p:nvPr/>
        </p:nvSpPr>
        <p:spPr>
          <a:xfrm rot="0">
            <a:off x="3432835" y="1133475"/>
            <a:ext cx="11422329" cy="1181100"/>
          </a:xfrm>
          <a:prstGeom prst="rect">
            <a:avLst/>
          </a:prstGeom>
        </p:spPr>
        <p:txBody>
          <a:bodyPr anchor="t" rtlCol="false" tIns="0" lIns="0" bIns="0" rIns="0">
            <a:spAutoFit/>
          </a:bodyPr>
          <a:lstStyle/>
          <a:p>
            <a:pPr algn="l">
              <a:lnSpc>
                <a:spcPts val="8924"/>
              </a:lnSpc>
            </a:pPr>
            <a:r>
              <a:rPr lang="en-US" sz="8499">
                <a:solidFill>
                  <a:srgbClr val="000000"/>
                </a:solidFill>
                <a:latin typeface="Lilita One"/>
                <a:ea typeface="Lilita One"/>
                <a:cs typeface="Lilita One"/>
                <a:sym typeface="Lilita One"/>
              </a:rPr>
              <a:t>REFLECTIVE QUESTIONS</a:t>
            </a:r>
          </a:p>
        </p:txBody>
      </p:sp>
      <p:sp>
        <p:nvSpPr>
          <p:cNvPr name="TextBox 9" id="9"/>
          <p:cNvSpPr txBox="true"/>
          <p:nvPr/>
        </p:nvSpPr>
        <p:spPr>
          <a:xfrm rot="0">
            <a:off x="741212" y="3592228"/>
            <a:ext cx="10327508" cy="5136185"/>
          </a:xfrm>
          <a:prstGeom prst="rect">
            <a:avLst/>
          </a:prstGeom>
        </p:spPr>
        <p:txBody>
          <a:bodyPr anchor="t" rtlCol="false" tIns="0" lIns="0" bIns="0" rIns="0">
            <a:spAutoFit/>
          </a:bodyPr>
          <a:lstStyle/>
          <a:p>
            <a:pPr algn="l">
              <a:lnSpc>
                <a:spcPts val="4523"/>
              </a:lnSpc>
            </a:pPr>
            <a:r>
              <a:rPr lang="en-US" sz="3833" b="true">
                <a:solidFill>
                  <a:srgbClr val="1C2011"/>
                </a:solidFill>
                <a:latin typeface="Binate Bold"/>
                <a:ea typeface="Binate Bold"/>
                <a:cs typeface="Binate Bold"/>
                <a:sym typeface="Binate Bold"/>
              </a:rPr>
              <a:t>1. ​What does it mean to you that nothing can separate you from God’s love?</a:t>
            </a:r>
          </a:p>
          <a:p>
            <a:pPr algn="l">
              <a:lnSpc>
                <a:spcPts val="4523"/>
              </a:lnSpc>
            </a:pPr>
          </a:p>
          <a:p>
            <a:pPr algn="l">
              <a:lnSpc>
                <a:spcPts val="4523"/>
              </a:lnSpc>
            </a:pPr>
            <a:r>
              <a:rPr lang="en-US" sz="3833" b="true">
                <a:solidFill>
                  <a:srgbClr val="1C2011"/>
                </a:solidFill>
                <a:latin typeface="Binate Bold"/>
                <a:ea typeface="Binate Bold"/>
                <a:cs typeface="Binate Bold"/>
                <a:sym typeface="Binate Bold"/>
              </a:rPr>
              <a:t>​2. ​How does knowing that God loves you unconditionally affect the way you see yourself?</a:t>
            </a:r>
          </a:p>
          <a:p>
            <a:pPr algn="l">
              <a:lnSpc>
                <a:spcPts val="4523"/>
              </a:lnSpc>
            </a:pPr>
          </a:p>
          <a:p>
            <a:pPr algn="l">
              <a:lnSpc>
                <a:spcPts val="4523"/>
              </a:lnSpc>
              <a:spcBef>
                <a:spcPct val="0"/>
              </a:spcBef>
            </a:pPr>
            <a:r>
              <a:rPr lang="en-US" b="true" sz="3833">
                <a:solidFill>
                  <a:srgbClr val="1C2011"/>
                </a:solidFill>
                <a:latin typeface="Binate Bold"/>
                <a:ea typeface="Binate Bold"/>
                <a:cs typeface="Binate Bold"/>
                <a:sym typeface="Binate Bold"/>
              </a:rPr>
              <a:t>3. ​In what ways can you show God’s love to others this week?</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Freeform 2" id="2"/>
          <p:cNvSpPr/>
          <p:nvPr/>
        </p:nvSpPr>
        <p:spPr>
          <a:xfrm flipH="false" flipV="false" rot="-4259188">
            <a:off x="10211299" y="7864147"/>
            <a:ext cx="3204401" cy="4114800"/>
          </a:xfrm>
          <a:custGeom>
            <a:avLst/>
            <a:gdLst/>
            <a:ahLst/>
            <a:cxnLst/>
            <a:rect r="r" b="b" t="t" l="l"/>
            <a:pathLst>
              <a:path h="4114800" w="3204401">
                <a:moveTo>
                  <a:pt x="0" y="0"/>
                </a:moveTo>
                <a:lnTo>
                  <a:pt x="3204400" y="0"/>
                </a:lnTo>
                <a:lnTo>
                  <a:pt x="32044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176963">
            <a:off x="13878989" y="6166011"/>
            <a:ext cx="5510409" cy="3140933"/>
          </a:xfrm>
          <a:custGeom>
            <a:avLst/>
            <a:gdLst/>
            <a:ahLst/>
            <a:cxnLst/>
            <a:rect r="r" b="b" t="t" l="l"/>
            <a:pathLst>
              <a:path h="3140933" w="5510409">
                <a:moveTo>
                  <a:pt x="0" y="0"/>
                </a:moveTo>
                <a:lnTo>
                  <a:pt x="5510409" y="0"/>
                </a:lnTo>
                <a:lnTo>
                  <a:pt x="5510409" y="3140933"/>
                </a:lnTo>
                <a:lnTo>
                  <a:pt x="0" y="31409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432835" y="711712"/>
            <a:ext cx="11422329" cy="1181100"/>
          </a:xfrm>
          <a:prstGeom prst="rect">
            <a:avLst/>
          </a:prstGeom>
        </p:spPr>
        <p:txBody>
          <a:bodyPr anchor="t" rtlCol="false" tIns="0" lIns="0" bIns="0" rIns="0">
            <a:spAutoFit/>
          </a:bodyPr>
          <a:lstStyle/>
          <a:p>
            <a:pPr algn="ctr">
              <a:lnSpc>
                <a:spcPts val="8924"/>
              </a:lnSpc>
            </a:pPr>
            <a:r>
              <a:rPr lang="en-US" sz="8499">
                <a:solidFill>
                  <a:srgbClr val="000000"/>
                </a:solidFill>
                <a:latin typeface="Lilita One"/>
                <a:ea typeface="Lilita One"/>
                <a:cs typeface="Lilita One"/>
                <a:sym typeface="Lilita One"/>
              </a:rPr>
              <a:t>ACTIVITY </a:t>
            </a:r>
          </a:p>
        </p:txBody>
      </p:sp>
      <p:sp>
        <p:nvSpPr>
          <p:cNvPr name="TextBox 5" id="5"/>
          <p:cNvSpPr txBox="true"/>
          <p:nvPr/>
        </p:nvSpPr>
        <p:spPr>
          <a:xfrm rot="0">
            <a:off x="1028700" y="2618034"/>
            <a:ext cx="16230600" cy="6051160"/>
          </a:xfrm>
          <a:prstGeom prst="rect">
            <a:avLst/>
          </a:prstGeom>
        </p:spPr>
        <p:txBody>
          <a:bodyPr anchor="t" rtlCol="false" tIns="0" lIns="0" bIns="0" rIns="0">
            <a:spAutoFit/>
          </a:bodyPr>
          <a:lstStyle/>
          <a:p>
            <a:pPr algn="l">
              <a:lnSpc>
                <a:spcPts val="5928"/>
              </a:lnSpc>
            </a:pPr>
            <a:r>
              <a:rPr lang="en-US" sz="5646">
                <a:solidFill>
                  <a:srgbClr val="000000"/>
                </a:solidFill>
                <a:latin typeface="Lilita One"/>
                <a:ea typeface="Lilita One"/>
                <a:cs typeface="Lilita One"/>
                <a:sym typeface="Lilita One"/>
              </a:rPr>
              <a:t>HAVE EACH CHILD ACT OUT BEING THE FATHER AND SON OF THE PRODIGAL SON STORY. </a:t>
            </a:r>
          </a:p>
          <a:p>
            <a:pPr algn="l">
              <a:lnSpc>
                <a:spcPts val="5928"/>
              </a:lnSpc>
            </a:pPr>
          </a:p>
          <a:p>
            <a:pPr algn="l">
              <a:lnSpc>
                <a:spcPts val="5928"/>
              </a:lnSpc>
            </a:pPr>
            <a:r>
              <a:rPr lang="en-US" sz="5646">
                <a:solidFill>
                  <a:srgbClr val="000000"/>
                </a:solidFill>
                <a:latin typeface="Lilita One"/>
                <a:ea typeface="Lilita One"/>
                <a:cs typeface="Lilita One"/>
                <a:sym typeface="Lilita One"/>
              </a:rPr>
              <a:t>THINK ABOUT...</a:t>
            </a:r>
          </a:p>
          <a:p>
            <a:pPr algn="l">
              <a:lnSpc>
                <a:spcPts val="5928"/>
              </a:lnSpc>
            </a:pPr>
            <a:r>
              <a:rPr lang="en-US" sz="5646">
                <a:solidFill>
                  <a:srgbClr val="000000"/>
                </a:solidFill>
                <a:latin typeface="Lilita One"/>
                <a:ea typeface="Lilita One"/>
                <a:cs typeface="Lilita One"/>
                <a:sym typeface="Lilita One"/>
              </a:rPr>
              <a:t>HOW  THE FATHER REACTED WHEN HE SEEN HIS SON COMING HOME?</a:t>
            </a:r>
          </a:p>
          <a:p>
            <a:pPr algn="l">
              <a:lnSpc>
                <a:spcPts val="5928"/>
              </a:lnSpc>
            </a:pPr>
            <a:r>
              <a:rPr lang="en-US" sz="5646">
                <a:solidFill>
                  <a:srgbClr val="000000"/>
                </a:solidFill>
                <a:latin typeface="Lilita One"/>
                <a:ea typeface="Lilita One"/>
                <a:cs typeface="Lilita One"/>
                <a:sym typeface="Lilita One"/>
              </a:rPr>
              <a:t>HOW DO YOU THINK THE SON REACTED TO HIS FATHERS EMBRACE?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EAC6"/>
        </a:solidFill>
      </p:bgPr>
    </p:bg>
    <p:spTree>
      <p:nvGrpSpPr>
        <p:cNvPr id="1" name=""/>
        <p:cNvGrpSpPr/>
        <p:nvPr/>
      </p:nvGrpSpPr>
      <p:grpSpPr>
        <a:xfrm>
          <a:off x="0" y="0"/>
          <a:ext cx="0" cy="0"/>
          <a:chOff x="0" y="0"/>
          <a:chExt cx="0" cy="0"/>
        </a:xfrm>
      </p:grpSpPr>
      <p:sp>
        <p:nvSpPr>
          <p:cNvPr name="TextBox 2" id="2"/>
          <p:cNvSpPr txBox="true"/>
          <p:nvPr/>
        </p:nvSpPr>
        <p:spPr>
          <a:xfrm rot="0">
            <a:off x="4851357" y="1133475"/>
            <a:ext cx="8585285" cy="1181100"/>
          </a:xfrm>
          <a:prstGeom prst="rect">
            <a:avLst/>
          </a:prstGeom>
        </p:spPr>
        <p:txBody>
          <a:bodyPr anchor="t" rtlCol="false" tIns="0" lIns="0" bIns="0" rIns="0">
            <a:spAutoFit/>
          </a:bodyPr>
          <a:lstStyle/>
          <a:p>
            <a:pPr algn="ctr">
              <a:lnSpc>
                <a:spcPts val="8924"/>
              </a:lnSpc>
            </a:pPr>
            <a:r>
              <a:rPr lang="en-US" sz="8499">
                <a:solidFill>
                  <a:srgbClr val="F15330"/>
                </a:solidFill>
                <a:latin typeface="Lilita One"/>
                <a:ea typeface="Lilita One"/>
                <a:cs typeface="Lilita One"/>
                <a:sym typeface="Lilita One"/>
              </a:rPr>
              <a:t>PRAYER</a:t>
            </a:r>
          </a:p>
        </p:txBody>
      </p:sp>
      <p:sp>
        <p:nvSpPr>
          <p:cNvPr name="TextBox 3" id="3"/>
          <p:cNvSpPr txBox="true"/>
          <p:nvPr/>
        </p:nvSpPr>
        <p:spPr>
          <a:xfrm rot="0">
            <a:off x="3341839" y="3175474"/>
            <a:ext cx="11558561" cy="5377547"/>
          </a:xfrm>
          <a:prstGeom prst="rect">
            <a:avLst/>
          </a:prstGeom>
        </p:spPr>
        <p:txBody>
          <a:bodyPr anchor="t" rtlCol="false" tIns="0" lIns="0" bIns="0" rIns="0">
            <a:spAutoFit/>
          </a:bodyPr>
          <a:lstStyle/>
          <a:p>
            <a:pPr algn="ctr">
              <a:lnSpc>
                <a:spcPts val="6086"/>
              </a:lnSpc>
            </a:pPr>
            <a:r>
              <a:rPr lang="en-US" sz="5158" b="true">
                <a:solidFill>
                  <a:srgbClr val="1C2011"/>
                </a:solidFill>
                <a:latin typeface="Binate Bold"/>
                <a:ea typeface="Binate Bold"/>
                <a:cs typeface="Binate Bold"/>
                <a:sym typeface="Binate Bold"/>
              </a:rPr>
              <a:t>Heavenly Father,</a:t>
            </a:r>
          </a:p>
          <a:p>
            <a:pPr algn="ctr">
              <a:lnSpc>
                <a:spcPts val="6086"/>
              </a:lnSpc>
              <a:spcBef>
                <a:spcPct val="0"/>
              </a:spcBef>
            </a:pPr>
            <a:r>
              <a:rPr lang="en-US" b="true" sz="5158">
                <a:solidFill>
                  <a:srgbClr val="1C2011"/>
                </a:solidFill>
                <a:latin typeface="Binate Bold"/>
                <a:ea typeface="Binate Bold"/>
                <a:cs typeface="Binate Bold"/>
                <a:sym typeface="Binate Bold"/>
              </a:rPr>
              <a:t>Thank You for loving me no matter what. Help me to understand and accept Your love fully. Teach me to love others the same way You love me—with kindness and forgiveness. Amen.</a:t>
            </a:r>
          </a:p>
        </p:txBody>
      </p:sp>
      <p:sp>
        <p:nvSpPr>
          <p:cNvPr name="Freeform 4" id="4"/>
          <p:cNvSpPr/>
          <p:nvPr/>
        </p:nvSpPr>
        <p:spPr>
          <a:xfrm flipH="false" flipV="false" rot="9450317">
            <a:off x="-1010488" y="-1126681"/>
            <a:ext cx="4597055" cy="2988086"/>
          </a:xfrm>
          <a:custGeom>
            <a:avLst/>
            <a:gdLst/>
            <a:ahLst/>
            <a:cxnLst/>
            <a:rect r="r" b="b" t="t" l="l"/>
            <a:pathLst>
              <a:path h="2988086" w="4597055">
                <a:moveTo>
                  <a:pt x="0" y="0"/>
                </a:moveTo>
                <a:lnTo>
                  <a:pt x="4597055" y="0"/>
                </a:lnTo>
                <a:lnTo>
                  <a:pt x="4597055" y="2988086"/>
                </a:lnTo>
                <a:lnTo>
                  <a:pt x="0" y="29880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680621" y="367362"/>
            <a:ext cx="3991806" cy="4001810"/>
          </a:xfrm>
          <a:custGeom>
            <a:avLst/>
            <a:gdLst/>
            <a:ahLst/>
            <a:cxnLst/>
            <a:rect r="r" b="b" t="t" l="l"/>
            <a:pathLst>
              <a:path h="4001810" w="3991806">
                <a:moveTo>
                  <a:pt x="0" y="0"/>
                </a:moveTo>
                <a:lnTo>
                  <a:pt x="3991806" y="0"/>
                </a:lnTo>
                <a:lnTo>
                  <a:pt x="3991806" y="4001810"/>
                </a:lnTo>
                <a:lnTo>
                  <a:pt x="0" y="40018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9255442">
            <a:off x="-4255523" y="6600497"/>
            <a:ext cx="6583680" cy="6172200"/>
          </a:xfrm>
          <a:custGeom>
            <a:avLst/>
            <a:gdLst/>
            <a:ahLst/>
            <a:cxnLst/>
            <a:rect r="r" b="b" t="t" l="l"/>
            <a:pathLst>
              <a:path h="6172200" w="6583680">
                <a:moveTo>
                  <a:pt x="0" y="0"/>
                </a:moveTo>
                <a:lnTo>
                  <a:pt x="6583680" y="0"/>
                </a:lnTo>
                <a:lnTo>
                  <a:pt x="6583680" y="6172200"/>
                </a:lnTo>
                <a:lnTo>
                  <a:pt x="0" y="61722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DAG9qrV17Tg</dc:identifier>
  <dcterms:modified xsi:type="dcterms:W3CDTF">2011-08-01T06:04:30Z</dcterms:modified>
  <cp:revision>1</cp:revision>
  <dc:title>Week 1 Teens </dc:title>
</cp:coreProperties>
</file>