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Lst>
  <p:sldSz cx="18288000" cy="10287000"/>
  <p:notesSz cx="6858000" cy="9144000"/>
  <p:embeddedFontLst>
    <p:embeddedFont>
      <p:font typeface="Bobby Jones" panose="020B0604020202020204" charset="0"/>
      <p:regular r:id="rId18"/>
    </p:embeddedFont>
    <p:embeddedFont>
      <p:font typeface="Open Sans" panose="020B0606030504020204" pitchFamily="34" charset="0"/>
      <p:regular r:id="rId19"/>
    </p:embeddedFont>
    <p:embeddedFont>
      <p:font typeface="Open Sans Bold" panose="020B0604020202020204" charset="0"/>
      <p:regular r:id="rId2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4211C50-A2A4-47F3-A969-3A289087A486}" v="11" dt="2026-01-10T00:12:16.83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52" d="100"/>
          <a:sy n="52" d="100"/>
        </p:scale>
        <p:origin x="850" y="29"/>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1.fntdata"/><Relationship Id="rId26" Type="http://schemas.microsoft.com/office/2015/10/relationships/revisionInfo" Target="revisionInfo.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font" Target="fonts/font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ebekah Jahaziel" userId="4e9f4179b5ede0bb" providerId="LiveId" clId="{CA146633-3363-4EF0-99DD-838D94DB8CCC}"/>
    <pc:docChg chg="undo custSel modSld">
      <pc:chgData name="Rebekah Jahaziel" userId="4e9f4179b5ede0bb" providerId="LiveId" clId="{CA146633-3363-4EF0-99DD-838D94DB8CCC}" dt="2026-01-10T00:11:59.501" v="124" actId="1076"/>
      <pc:docMkLst>
        <pc:docMk/>
      </pc:docMkLst>
      <pc:sldChg chg="delSp modSp mod">
        <pc:chgData name="Rebekah Jahaziel" userId="4e9f4179b5ede0bb" providerId="LiveId" clId="{CA146633-3363-4EF0-99DD-838D94DB8CCC}" dt="2026-01-10T00:04:47.035" v="100" actId="478"/>
        <pc:sldMkLst>
          <pc:docMk/>
          <pc:sldMk cId="0" sldId="257"/>
        </pc:sldMkLst>
        <pc:spChg chg="del mod">
          <ac:chgData name="Rebekah Jahaziel" userId="4e9f4179b5ede0bb" providerId="LiveId" clId="{CA146633-3363-4EF0-99DD-838D94DB8CCC}" dt="2026-01-10T00:04:47.035" v="100" actId="478"/>
          <ac:spMkLst>
            <pc:docMk/>
            <pc:sldMk cId="0" sldId="257"/>
            <ac:spMk id="5" creationId="{00000000-0000-0000-0000-000000000000}"/>
          </ac:spMkLst>
        </pc:spChg>
      </pc:sldChg>
      <pc:sldChg chg="delSp modSp mod">
        <pc:chgData name="Rebekah Jahaziel" userId="4e9f4179b5ede0bb" providerId="LiveId" clId="{CA146633-3363-4EF0-99DD-838D94DB8CCC}" dt="2026-01-10T00:05:00.326" v="103" actId="1076"/>
        <pc:sldMkLst>
          <pc:docMk/>
          <pc:sldMk cId="0" sldId="258"/>
        </pc:sldMkLst>
        <pc:spChg chg="mod">
          <ac:chgData name="Rebekah Jahaziel" userId="4e9f4179b5ede0bb" providerId="LiveId" clId="{CA146633-3363-4EF0-99DD-838D94DB8CCC}" dt="2026-01-10T00:05:00.326" v="103" actId="1076"/>
          <ac:spMkLst>
            <pc:docMk/>
            <pc:sldMk cId="0" sldId="258"/>
            <ac:spMk id="2" creationId="{00000000-0000-0000-0000-000000000000}"/>
          </ac:spMkLst>
        </pc:spChg>
        <pc:spChg chg="del mod">
          <ac:chgData name="Rebekah Jahaziel" userId="4e9f4179b5ede0bb" providerId="LiveId" clId="{CA146633-3363-4EF0-99DD-838D94DB8CCC}" dt="2026-01-10T00:04:51.571" v="101" actId="478"/>
          <ac:spMkLst>
            <pc:docMk/>
            <pc:sldMk cId="0" sldId="258"/>
            <ac:spMk id="3" creationId="{00000000-0000-0000-0000-000000000000}"/>
          </ac:spMkLst>
        </pc:spChg>
        <pc:spChg chg="mod">
          <ac:chgData name="Rebekah Jahaziel" userId="4e9f4179b5ede0bb" providerId="LiveId" clId="{CA146633-3363-4EF0-99DD-838D94DB8CCC}" dt="2026-01-10T00:04:56.558" v="102" actId="14100"/>
          <ac:spMkLst>
            <pc:docMk/>
            <pc:sldMk cId="0" sldId="258"/>
            <ac:spMk id="5" creationId="{00000000-0000-0000-0000-000000000000}"/>
          </ac:spMkLst>
        </pc:spChg>
      </pc:sldChg>
      <pc:sldChg chg="delSp modSp mod">
        <pc:chgData name="Rebekah Jahaziel" userId="4e9f4179b5ede0bb" providerId="LiveId" clId="{CA146633-3363-4EF0-99DD-838D94DB8CCC}" dt="2026-01-10T00:05:38.990" v="104" actId="478"/>
        <pc:sldMkLst>
          <pc:docMk/>
          <pc:sldMk cId="0" sldId="259"/>
        </pc:sldMkLst>
        <pc:spChg chg="del mod">
          <ac:chgData name="Rebekah Jahaziel" userId="4e9f4179b5ede0bb" providerId="LiveId" clId="{CA146633-3363-4EF0-99DD-838D94DB8CCC}" dt="2026-01-10T00:05:38.990" v="104" actId="478"/>
          <ac:spMkLst>
            <pc:docMk/>
            <pc:sldMk cId="0" sldId="259"/>
            <ac:spMk id="3" creationId="{00000000-0000-0000-0000-000000000000}"/>
          </ac:spMkLst>
        </pc:spChg>
      </pc:sldChg>
      <pc:sldChg chg="modSp mod">
        <pc:chgData name="Rebekah Jahaziel" userId="4e9f4179b5ede0bb" providerId="LiveId" clId="{CA146633-3363-4EF0-99DD-838D94DB8CCC}" dt="2026-01-09T03:30:44.781" v="85" actId="14100"/>
        <pc:sldMkLst>
          <pc:docMk/>
          <pc:sldMk cId="0" sldId="260"/>
        </pc:sldMkLst>
        <pc:spChg chg="mod">
          <ac:chgData name="Rebekah Jahaziel" userId="4e9f4179b5ede0bb" providerId="LiveId" clId="{CA146633-3363-4EF0-99DD-838D94DB8CCC}" dt="2026-01-09T03:30:44.781" v="85" actId="14100"/>
          <ac:spMkLst>
            <pc:docMk/>
            <pc:sldMk cId="0" sldId="260"/>
            <ac:spMk id="5" creationId="{00000000-0000-0000-0000-000000000000}"/>
          </ac:spMkLst>
        </pc:spChg>
      </pc:sldChg>
      <pc:sldChg chg="modSp mod">
        <pc:chgData name="Rebekah Jahaziel" userId="4e9f4179b5ede0bb" providerId="LiveId" clId="{CA146633-3363-4EF0-99DD-838D94DB8CCC}" dt="2026-01-09T03:31:02.386" v="88" actId="14100"/>
        <pc:sldMkLst>
          <pc:docMk/>
          <pc:sldMk cId="0" sldId="261"/>
        </pc:sldMkLst>
        <pc:spChg chg="mod">
          <ac:chgData name="Rebekah Jahaziel" userId="4e9f4179b5ede0bb" providerId="LiveId" clId="{CA146633-3363-4EF0-99DD-838D94DB8CCC}" dt="2026-01-09T03:31:02.386" v="88" actId="14100"/>
          <ac:spMkLst>
            <pc:docMk/>
            <pc:sldMk cId="0" sldId="261"/>
            <ac:spMk id="3" creationId="{00000000-0000-0000-0000-000000000000}"/>
          </ac:spMkLst>
        </pc:spChg>
      </pc:sldChg>
      <pc:sldChg chg="modSp mod">
        <pc:chgData name="Rebekah Jahaziel" userId="4e9f4179b5ede0bb" providerId="LiveId" clId="{CA146633-3363-4EF0-99DD-838D94DB8CCC}" dt="2026-01-09T03:31:09.397" v="89" actId="14100"/>
        <pc:sldMkLst>
          <pc:docMk/>
          <pc:sldMk cId="0" sldId="262"/>
        </pc:sldMkLst>
        <pc:spChg chg="mod">
          <ac:chgData name="Rebekah Jahaziel" userId="4e9f4179b5ede0bb" providerId="LiveId" clId="{CA146633-3363-4EF0-99DD-838D94DB8CCC}" dt="2026-01-09T03:31:09.397" v="89" actId="14100"/>
          <ac:spMkLst>
            <pc:docMk/>
            <pc:sldMk cId="0" sldId="262"/>
            <ac:spMk id="3" creationId="{00000000-0000-0000-0000-000000000000}"/>
          </ac:spMkLst>
        </pc:spChg>
      </pc:sldChg>
      <pc:sldChg chg="modSp mod">
        <pc:chgData name="Rebekah Jahaziel" userId="4e9f4179b5ede0bb" providerId="LiveId" clId="{CA146633-3363-4EF0-99DD-838D94DB8CCC}" dt="2026-01-09T03:31:47.194" v="96" actId="1076"/>
        <pc:sldMkLst>
          <pc:docMk/>
          <pc:sldMk cId="0" sldId="263"/>
        </pc:sldMkLst>
        <pc:spChg chg="mod">
          <ac:chgData name="Rebekah Jahaziel" userId="4e9f4179b5ede0bb" providerId="LiveId" clId="{CA146633-3363-4EF0-99DD-838D94DB8CCC}" dt="2026-01-09T03:31:47.194" v="96" actId="1076"/>
          <ac:spMkLst>
            <pc:docMk/>
            <pc:sldMk cId="0" sldId="263"/>
            <ac:spMk id="3" creationId="{00000000-0000-0000-0000-000000000000}"/>
          </ac:spMkLst>
        </pc:spChg>
      </pc:sldChg>
      <pc:sldChg chg="addSp delSp modSp mod">
        <pc:chgData name="Rebekah Jahaziel" userId="4e9f4179b5ede0bb" providerId="LiveId" clId="{CA146633-3363-4EF0-99DD-838D94DB8CCC}" dt="2026-01-10T00:09:32.052" v="121" actId="1076"/>
        <pc:sldMkLst>
          <pc:docMk/>
          <pc:sldMk cId="0" sldId="264"/>
        </pc:sldMkLst>
        <pc:spChg chg="del mod">
          <ac:chgData name="Rebekah Jahaziel" userId="4e9f4179b5ede0bb" providerId="LiveId" clId="{CA146633-3363-4EF0-99DD-838D94DB8CCC}" dt="2026-01-10T00:08:48.012" v="116" actId="478"/>
          <ac:spMkLst>
            <pc:docMk/>
            <pc:sldMk cId="0" sldId="264"/>
            <ac:spMk id="3" creationId="{00000000-0000-0000-0000-000000000000}"/>
          </ac:spMkLst>
        </pc:spChg>
        <pc:spChg chg="del">
          <ac:chgData name="Rebekah Jahaziel" userId="4e9f4179b5ede0bb" providerId="LiveId" clId="{CA146633-3363-4EF0-99DD-838D94DB8CCC}" dt="2026-01-10T00:08:50.426" v="118" actId="478"/>
          <ac:spMkLst>
            <pc:docMk/>
            <pc:sldMk cId="0" sldId="264"/>
            <ac:spMk id="4" creationId="{00000000-0000-0000-0000-000000000000}"/>
          </ac:spMkLst>
        </pc:spChg>
        <pc:spChg chg="del">
          <ac:chgData name="Rebekah Jahaziel" userId="4e9f4179b5ede0bb" providerId="LiveId" clId="{CA146633-3363-4EF0-99DD-838D94DB8CCC}" dt="2026-01-10T00:08:49.291" v="117" actId="478"/>
          <ac:spMkLst>
            <pc:docMk/>
            <pc:sldMk cId="0" sldId="264"/>
            <ac:spMk id="5" creationId="{00000000-0000-0000-0000-000000000000}"/>
          </ac:spMkLst>
        </pc:spChg>
        <pc:picChg chg="add mod">
          <ac:chgData name="Rebekah Jahaziel" userId="4e9f4179b5ede0bb" providerId="LiveId" clId="{CA146633-3363-4EF0-99DD-838D94DB8CCC}" dt="2026-01-10T00:09:32.052" v="121" actId="1076"/>
          <ac:picMkLst>
            <pc:docMk/>
            <pc:sldMk cId="0" sldId="264"/>
            <ac:picMk id="9" creationId="{E4A36B0E-E660-CAC2-F049-25A54B97C6F9}"/>
          </ac:picMkLst>
        </pc:picChg>
      </pc:sldChg>
      <pc:sldChg chg="addSp delSp modSp mod">
        <pc:chgData name="Rebekah Jahaziel" userId="4e9f4179b5ede0bb" providerId="LiveId" clId="{CA146633-3363-4EF0-99DD-838D94DB8CCC}" dt="2026-01-10T00:11:59.501" v="124" actId="1076"/>
        <pc:sldMkLst>
          <pc:docMk/>
          <pc:sldMk cId="0" sldId="265"/>
        </pc:sldMkLst>
        <pc:spChg chg="del mod">
          <ac:chgData name="Rebekah Jahaziel" userId="4e9f4179b5ede0bb" providerId="LiveId" clId="{CA146633-3363-4EF0-99DD-838D94DB8CCC}" dt="2026-01-10T00:06:34.694" v="113" actId="478"/>
          <ac:spMkLst>
            <pc:docMk/>
            <pc:sldMk cId="0" sldId="265"/>
            <ac:spMk id="3" creationId="{00000000-0000-0000-0000-000000000000}"/>
          </ac:spMkLst>
        </pc:spChg>
        <pc:spChg chg="del topLvl">
          <ac:chgData name="Rebekah Jahaziel" userId="4e9f4179b5ede0bb" providerId="LiveId" clId="{CA146633-3363-4EF0-99DD-838D94DB8CCC}" dt="2026-01-10T00:06:33.643" v="112" actId="478"/>
          <ac:spMkLst>
            <pc:docMk/>
            <pc:sldMk cId="0" sldId="265"/>
            <ac:spMk id="7" creationId="{00000000-0000-0000-0000-000000000000}"/>
          </ac:spMkLst>
        </pc:spChg>
        <pc:grpChg chg="del mod">
          <ac:chgData name="Rebekah Jahaziel" userId="4e9f4179b5ede0bb" providerId="LiveId" clId="{CA146633-3363-4EF0-99DD-838D94DB8CCC}" dt="2026-01-10T00:06:33.643" v="112" actId="478"/>
          <ac:grpSpMkLst>
            <pc:docMk/>
            <pc:sldMk cId="0" sldId="265"/>
            <ac:grpSpMk id="6" creationId="{00000000-0000-0000-0000-000000000000}"/>
          </ac:grpSpMkLst>
        </pc:grpChg>
        <pc:picChg chg="add del mod">
          <ac:chgData name="Rebekah Jahaziel" userId="4e9f4179b5ede0bb" providerId="LiveId" clId="{CA146633-3363-4EF0-99DD-838D94DB8CCC}" dt="2026-01-10T00:07:39.295" v="115" actId="478"/>
          <ac:picMkLst>
            <pc:docMk/>
            <pc:sldMk cId="0" sldId="265"/>
            <ac:picMk id="9" creationId="{055F9AFA-D3E8-7414-5DF3-667BD361CDEF}"/>
          </ac:picMkLst>
        </pc:picChg>
        <pc:picChg chg="add mod">
          <ac:chgData name="Rebekah Jahaziel" userId="4e9f4179b5ede0bb" providerId="LiveId" clId="{CA146633-3363-4EF0-99DD-838D94DB8CCC}" dt="2026-01-10T00:11:59.501" v="124" actId="1076"/>
          <ac:picMkLst>
            <pc:docMk/>
            <pc:sldMk cId="0" sldId="265"/>
            <ac:picMk id="11" creationId="{B8418A36-CE05-DA9B-F9C4-5B679868E8F0}"/>
          </ac:picMkLst>
        </pc:picChg>
      </pc:sldChg>
      <pc:sldChg chg="addSp delSp modSp mod">
        <pc:chgData name="Rebekah Jahaziel" userId="4e9f4179b5ede0bb" providerId="LiveId" clId="{CA146633-3363-4EF0-99DD-838D94DB8CCC}" dt="2026-01-10T00:06:15.679" v="110" actId="1076"/>
        <pc:sldMkLst>
          <pc:docMk/>
          <pc:sldMk cId="0" sldId="266"/>
        </pc:sldMkLst>
        <pc:spChg chg="del mod">
          <ac:chgData name="Rebekah Jahaziel" userId="4e9f4179b5ede0bb" providerId="LiveId" clId="{CA146633-3363-4EF0-99DD-838D94DB8CCC}" dt="2026-01-10T00:05:50.195" v="105" actId="478"/>
          <ac:spMkLst>
            <pc:docMk/>
            <pc:sldMk cId="0" sldId="266"/>
            <ac:spMk id="3" creationId="{00000000-0000-0000-0000-000000000000}"/>
          </ac:spMkLst>
        </pc:spChg>
        <pc:picChg chg="add mod">
          <ac:chgData name="Rebekah Jahaziel" userId="4e9f4179b5ede0bb" providerId="LiveId" clId="{CA146633-3363-4EF0-99DD-838D94DB8CCC}" dt="2026-01-10T00:06:15.679" v="110" actId="1076"/>
          <ac:picMkLst>
            <pc:docMk/>
            <pc:sldMk cId="0" sldId="266"/>
            <ac:picMk id="7" creationId="{BF27EC4A-A617-CFF0-846C-5FAD1157D64B}"/>
          </ac:picMkLst>
        </pc:picChg>
      </pc:sldChg>
      <pc:sldChg chg="addSp delSp modSp mod">
        <pc:chgData name="Rebekah Jahaziel" userId="4e9f4179b5ede0bb" providerId="LiveId" clId="{CA146633-3363-4EF0-99DD-838D94DB8CCC}" dt="2026-01-09T02:49:15.852" v="62" actId="1076"/>
        <pc:sldMkLst>
          <pc:docMk/>
          <pc:sldMk cId="0" sldId="269"/>
        </pc:sldMkLst>
        <pc:spChg chg="add del">
          <ac:chgData name="Rebekah Jahaziel" userId="4e9f4179b5ede0bb" providerId="LiveId" clId="{CA146633-3363-4EF0-99DD-838D94DB8CCC}" dt="2026-01-09T02:45:57.791" v="6" actId="478"/>
          <ac:spMkLst>
            <pc:docMk/>
            <pc:sldMk cId="0" sldId="269"/>
            <ac:spMk id="2" creationId="{00000000-0000-0000-0000-000000000000}"/>
          </ac:spMkLst>
        </pc:spChg>
        <pc:spChg chg="add del mod">
          <ac:chgData name="Rebekah Jahaziel" userId="4e9f4179b5ede0bb" providerId="LiveId" clId="{CA146633-3363-4EF0-99DD-838D94DB8CCC}" dt="2026-01-09T02:46:37.573" v="13" actId="478"/>
          <ac:spMkLst>
            <pc:docMk/>
            <pc:sldMk cId="0" sldId="269"/>
            <ac:spMk id="3" creationId="{00000000-0000-0000-0000-000000000000}"/>
          </ac:spMkLst>
        </pc:spChg>
        <pc:spChg chg="add del mod">
          <ac:chgData name="Rebekah Jahaziel" userId="4e9f4179b5ede0bb" providerId="LiveId" clId="{CA146633-3363-4EF0-99DD-838D94DB8CCC}" dt="2026-01-09T02:46:15.646" v="11" actId="22"/>
          <ac:spMkLst>
            <pc:docMk/>
            <pc:sldMk cId="0" sldId="269"/>
            <ac:spMk id="5" creationId="{4A53E06D-C8ED-59E2-C1CE-E00DF18E95DB}"/>
          </ac:spMkLst>
        </pc:spChg>
        <pc:spChg chg="add del mod">
          <ac:chgData name="Rebekah Jahaziel" userId="4e9f4179b5ede0bb" providerId="LiveId" clId="{CA146633-3363-4EF0-99DD-838D94DB8CCC}" dt="2026-01-09T02:48:06.461" v="52" actId="478"/>
          <ac:spMkLst>
            <pc:docMk/>
            <pc:sldMk cId="0" sldId="269"/>
            <ac:spMk id="7" creationId="{E445801D-8B26-AAD8-8B9E-450434CBF173}"/>
          </ac:spMkLst>
        </pc:spChg>
        <pc:spChg chg="add del mod">
          <ac:chgData name="Rebekah Jahaziel" userId="4e9f4179b5ede0bb" providerId="LiveId" clId="{CA146633-3363-4EF0-99DD-838D94DB8CCC}" dt="2026-01-09T02:48:09.782" v="53" actId="478"/>
          <ac:spMkLst>
            <pc:docMk/>
            <pc:sldMk cId="0" sldId="269"/>
            <ac:spMk id="8" creationId="{7E8BF10E-379C-40D0-69D0-3714A0B126CC}"/>
          </ac:spMkLst>
        </pc:spChg>
        <pc:picChg chg="add del mod">
          <ac:chgData name="Rebekah Jahaziel" userId="4e9f4179b5ede0bb" providerId="LiveId" clId="{CA146633-3363-4EF0-99DD-838D94DB8CCC}" dt="2026-01-09T02:49:06.381" v="58" actId="478"/>
          <ac:picMkLst>
            <pc:docMk/>
            <pc:sldMk cId="0" sldId="269"/>
            <ac:picMk id="10" creationId="{FC1AECBF-8689-A905-03C1-CD07A6F406C3}"/>
          </ac:picMkLst>
        </pc:picChg>
        <pc:picChg chg="add mod">
          <ac:chgData name="Rebekah Jahaziel" userId="4e9f4179b5ede0bb" providerId="LiveId" clId="{CA146633-3363-4EF0-99DD-838D94DB8CCC}" dt="2026-01-09T02:49:15.852" v="62" actId="1076"/>
          <ac:picMkLst>
            <pc:docMk/>
            <pc:sldMk cId="0" sldId="269"/>
            <ac:picMk id="12" creationId="{9E86A298-4A7C-C635-D3D8-A16C51560499}"/>
          </ac:picMkLst>
        </pc:pic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1/9/2026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1/9/2026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1/9/2026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1/9/2026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1/9/2026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1/9/2026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1/9/2026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Layout" Target="../slideLayouts/slideLayout7.xml"/><Relationship Id="rId1" Type="http://schemas.openxmlformats.org/officeDocument/2006/relationships/video" Target="https://www.youtube.com/watch?v=QXIT9egsWr0" TargetMode="External"/><Relationship Id="rId4" Type="http://schemas.openxmlformats.org/officeDocument/2006/relationships/image" Target="../media/image13.jpeg"/></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jpeg"/><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3.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BF4"/>
        </a:solidFill>
        <a:effectLst/>
      </p:bgPr>
    </p:bg>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cstate="email">
              <a:extLst>
                <a:ext uri="{28A0092B-C50C-407E-A947-70E740481C1C}">
                  <a14:useLocalDpi xmlns:a14="http://schemas.microsoft.com/office/drawing/2010/main" val="0"/>
                </a:ext>
              </a:extLst>
            </a:blip>
            <a:stretch>
              <a:fillRect/>
            </a:stretch>
          </a:blipFill>
        </p:spPr>
        <p:txBody>
          <a:bodyPr/>
          <a:lstStyle/>
          <a:p>
            <a:endParaRPr lang="en-US" dirty="0"/>
          </a:p>
        </p:txBody>
      </p:sp>
      <p:sp>
        <p:nvSpPr>
          <p:cNvPr id="3" name="Freeform 3"/>
          <p:cNvSpPr/>
          <p:nvPr/>
        </p:nvSpPr>
        <p:spPr>
          <a:xfrm>
            <a:off x="3783706" y="-1742397"/>
            <a:ext cx="9852789" cy="5542194"/>
          </a:xfrm>
          <a:custGeom>
            <a:avLst/>
            <a:gdLst/>
            <a:ahLst/>
            <a:cxnLst/>
            <a:rect l="l" t="t" r="r" b="b"/>
            <a:pathLst>
              <a:path w="9852789" h="5542194">
                <a:moveTo>
                  <a:pt x="0" y="0"/>
                </a:moveTo>
                <a:lnTo>
                  <a:pt x="9852789" y="0"/>
                </a:lnTo>
                <a:lnTo>
                  <a:pt x="9852789" y="5542194"/>
                </a:lnTo>
                <a:lnTo>
                  <a:pt x="0" y="5542194"/>
                </a:lnTo>
                <a:lnTo>
                  <a:pt x="0" y="0"/>
                </a:lnTo>
                <a:close/>
              </a:path>
            </a:pathLst>
          </a:custGeom>
          <a:blipFill>
            <a:blip r:embed="rId3" cstate="email">
              <a:extLst>
                <a:ext uri="{28A0092B-C50C-407E-A947-70E740481C1C}">
                  <a14:useLocalDpi xmlns:a14="http://schemas.microsoft.com/office/drawing/2010/main" val="0"/>
                </a:ext>
              </a:extLst>
            </a:blip>
            <a:stretch>
              <a:fillRect/>
            </a:stretch>
          </a:blipFill>
        </p:spPr>
        <p:txBody>
          <a:bodyPr/>
          <a:lstStyle/>
          <a:p>
            <a:endParaRPr lang="en-US"/>
          </a:p>
        </p:txBody>
      </p:sp>
      <p:sp>
        <p:nvSpPr>
          <p:cNvPr id="4" name="TextBox 4"/>
          <p:cNvSpPr txBox="1"/>
          <p:nvPr/>
        </p:nvSpPr>
        <p:spPr>
          <a:xfrm>
            <a:off x="1028700" y="3086024"/>
            <a:ext cx="16230600" cy="2285693"/>
          </a:xfrm>
          <a:prstGeom prst="rect">
            <a:avLst/>
          </a:prstGeom>
        </p:spPr>
        <p:txBody>
          <a:bodyPr lIns="0" tIns="0" rIns="0" bIns="0" rtlCol="0" anchor="t">
            <a:spAutoFit/>
          </a:bodyPr>
          <a:lstStyle/>
          <a:p>
            <a:pPr algn="ctr">
              <a:lnSpc>
                <a:spcPts val="18391"/>
              </a:lnSpc>
            </a:pPr>
            <a:r>
              <a:rPr lang="en-US" sz="13137">
                <a:solidFill>
                  <a:srgbClr val="394C27"/>
                </a:solidFill>
                <a:latin typeface="Bobby Jones"/>
                <a:ea typeface="Bobby Jones"/>
                <a:cs typeface="Bobby Jones"/>
                <a:sym typeface="Bobby Jones"/>
              </a:rPr>
              <a:t>LET THERE BE LIGHT!</a:t>
            </a:r>
          </a:p>
        </p:txBody>
      </p:sp>
      <p:sp>
        <p:nvSpPr>
          <p:cNvPr id="5" name="TextBox 5"/>
          <p:cNvSpPr txBox="1"/>
          <p:nvPr/>
        </p:nvSpPr>
        <p:spPr>
          <a:xfrm>
            <a:off x="7756388" y="8261672"/>
            <a:ext cx="1907425" cy="996628"/>
          </a:xfrm>
          <a:prstGeom prst="rect">
            <a:avLst/>
          </a:prstGeom>
        </p:spPr>
        <p:txBody>
          <a:bodyPr lIns="0" tIns="0" rIns="0" bIns="0" rtlCol="0" anchor="t">
            <a:spAutoFit/>
          </a:bodyPr>
          <a:lstStyle/>
          <a:p>
            <a:pPr algn="ctr">
              <a:lnSpc>
                <a:spcPts val="8026"/>
              </a:lnSpc>
            </a:pPr>
            <a:r>
              <a:rPr lang="en-US" sz="5733">
                <a:solidFill>
                  <a:srgbClr val="394C27"/>
                </a:solidFill>
                <a:latin typeface="Bobby Jones"/>
                <a:ea typeface="Bobby Jones"/>
                <a:cs typeface="Bobby Jones"/>
                <a:sym typeface="Bobby Jones"/>
              </a:rPr>
              <a:t>UNIT 1</a:t>
            </a:r>
          </a:p>
        </p:txBody>
      </p:sp>
      <p:sp>
        <p:nvSpPr>
          <p:cNvPr id="6" name="TextBox 6"/>
          <p:cNvSpPr txBox="1"/>
          <p:nvPr/>
        </p:nvSpPr>
        <p:spPr>
          <a:xfrm>
            <a:off x="7828888" y="9300100"/>
            <a:ext cx="1762425" cy="613384"/>
          </a:xfrm>
          <a:prstGeom prst="rect">
            <a:avLst/>
          </a:prstGeom>
        </p:spPr>
        <p:txBody>
          <a:bodyPr lIns="0" tIns="0" rIns="0" bIns="0" rtlCol="0" anchor="t">
            <a:spAutoFit/>
          </a:bodyPr>
          <a:lstStyle/>
          <a:p>
            <a:pPr algn="ctr">
              <a:lnSpc>
                <a:spcPts val="5041"/>
              </a:lnSpc>
              <a:spcBef>
                <a:spcPct val="0"/>
              </a:spcBef>
            </a:pPr>
            <a:r>
              <a:rPr lang="en-US" sz="3601" b="1">
                <a:solidFill>
                  <a:srgbClr val="394C27"/>
                </a:solidFill>
                <a:latin typeface="Open Sans Bold"/>
                <a:ea typeface="Open Sans Bold"/>
                <a:cs typeface="Open Sans Bold"/>
                <a:sym typeface="Open Sans Bold"/>
              </a:rPr>
              <a:t>Week 1</a:t>
            </a:r>
          </a:p>
        </p:txBody>
      </p:sp>
      <p:sp>
        <p:nvSpPr>
          <p:cNvPr id="7" name="TextBox 7"/>
          <p:cNvSpPr txBox="1"/>
          <p:nvPr/>
        </p:nvSpPr>
        <p:spPr>
          <a:xfrm>
            <a:off x="3408512" y="4972050"/>
            <a:ext cx="11470975" cy="1319146"/>
          </a:xfrm>
          <a:prstGeom prst="rect">
            <a:avLst/>
          </a:prstGeom>
        </p:spPr>
        <p:txBody>
          <a:bodyPr lIns="0" tIns="0" rIns="0" bIns="0" rtlCol="0" anchor="t">
            <a:spAutoFit/>
          </a:bodyPr>
          <a:lstStyle/>
          <a:p>
            <a:pPr algn="ctr">
              <a:lnSpc>
                <a:spcPts val="10554"/>
              </a:lnSpc>
            </a:pPr>
            <a:r>
              <a:rPr lang="en-US" sz="7538">
                <a:solidFill>
                  <a:srgbClr val="394C27"/>
                </a:solidFill>
                <a:latin typeface="Bobby Jones"/>
                <a:ea typeface="Bobby Jones"/>
                <a:cs typeface="Bobby Jones"/>
                <a:sym typeface="Bobby Jones"/>
              </a:rPr>
              <a:t>DISCOVERING GOD’S CREATION</a:t>
            </a:r>
          </a:p>
        </p:txBody>
      </p:sp>
      <p:sp>
        <p:nvSpPr>
          <p:cNvPr id="8" name="TextBox 8"/>
          <p:cNvSpPr txBox="1"/>
          <p:nvPr/>
        </p:nvSpPr>
        <p:spPr>
          <a:xfrm>
            <a:off x="1801315" y="1420848"/>
            <a:ext cx="14685370" cy="1611630"/>
          </a:xfrm>
          <a:prstGeom prst="rect">
            <a:avLst/>
          </a:prstGeom>
        </p:spPr>
        <p:txBody>
          <a:bodyPr lIns="0" tIns="0" rIns="0" bIns="0" rtlCol="0" anchor="t">
            <a:spAutoFit/>
          </a:bodyPr>
          <a:lstStyle/>
          <a:p>
            <a:pPr algn="ctr">
              <a:lnSpc>
                <a:spcPts val="13019"/>
              </a:lnSpc>
            </a:pPr>
            <a:r>
              <a:rPr lang="en-US" sz="9300">
                <a:solidFill>
                  <a:srgbClr val="394C27"/>
                </a:solidFill>
                <a:latin typeface="Bobby Jones"/>
                <a:ea typeface="Bobby Jones"/>
                <a:cs typeface="Bobby Jones"/>
                <a:sym typeface="Bobby Jones"/>
              </a:rPr>
              <a:t>BIG BEGINNIGS WITH A BIG GOD</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cstate="email">
              <a:extLst>
                <a:ext uri="{28A0092B-C50C-407E-A947-70E740481C1C}">
                  <a14:useLocalDpi xmlns:a14="http://schemas.microsoft.com/office/drawing/2010/main" val="0"/>
                </a:ext>
              </a:extLst>
            </a:blip>
            <a:stretch>
              <a:fillRect/>
            </a:stretch>
          </a:blipFill>
        </p:spPr>
        <p:txBody>
          <a:bodyPr/>
          <a:lstStyle/>
          <a:p>
            <a:endParaRPr lang="en-US"/>
          </a:p>
        </p:txBody>
      </p:sp>
      <p:sp>
        <p:nvSpPr>
          <p:cNvPr id="4" name="TextBox 4"/>
          <p:cNvSpPr txBox="1"/>
          <p:nvPr/>
        </p:nvSpPr>
        <p:spPr>
          <a:xfrm>
            <a:off x="9360685" y="2282459"/>
            <a:ext cx="7932917" cy="2247899"/>
          </a:xfrm>
          <a:prstGeom prst="rect">
            <a:avLst/>
          </a:prstGeom>
        </p:spPr>
        <p:txBody>
          <a:bodyPr lIns="0" tIns="0" rIns="0" bIns="0" rtlCol="0" anchor="t">
            <a:spAutoFit/>
          </a:bodyPr>
          <a:lstStyle/>
          <a:p>
            <a:pPr marL="0" lvl="0" indent="0" algn="l">
              <a:lnSpc>
                <a:spcPts val="8399"/>
              </a:lnSpc>
            </a:pPr>
            <a:r>
              <a:rPr lang="en-US" sz="9999" u="none" strike="noStrike">
                <a:solidFill>
                  <a:srgbClr val="3C636C"/>
                </a:solidFill>
                <a:latin typeface="Bobby Jones"/>
                <a:ea typeface="Bobby Jones"/>
                <a:cs typeface="Bobby Jones"/>
                <a:sym typeface="Bobby Jones"/>
              </a:rPr>
              <a:t>DAY 7 – </a:t>
            </a:r>
          </a:p>
          <a:p>
            <a:pPr marL="0" lvl="0" indent="0" algn="l">
              <a:lnSpc>
                <a:spcPts val="8399"/>
              </a:lnSpc>
            </a:pPr>
            <a:r>
              <a:rPr lang="en-US" sz="9999" u="none" strike="noStrike">
                <a:solidFill>
                  <a:srgbClr val="3C636C"/>
                </a:solidFill>
                <a:latin typeface="Bobby Jones"/>
                <a:ea typeface="Bobby Jones"/>
                <a:cs typeface="Bobby Jones"/>
                <a:sym typeface="Bobby Jones"/>
              </a:rPr>
              <a:t>REST DAY</a:t>
            </a:r>
          </a:p>
        </p:txBody>
      </p:sp>
      <p:sp>
        <p:nvSpPr>
          <p:cNvPr id="5" name="TextBox 5"/>
          <p:cNvSpPr txBox="1"/>
          <p:nvPr/>
        </p:nvSpPr>
        <p:spPr>
          <a:xfrm>
            <a:off x="9360685" y="4985365"/>
            <a:ext cx="7864313" cy="4886325"/>
          </a:xfrm>
          <a:prstGeom prst="rect">
            <a:avLst/>
          </a:prstGeom>
        </p:spPr>
        <p:txBody>
          <a:bodyPr lIns="0" tIns="0" rIns="0" bIns="0" rtlCol="0" anchor="t">
            <a:spAutoFit/>
          </a:bodyPr>
          <a:lstStyle/>
          <a:p>
            <a:pPr marL="0" lvl="0" indent="0" algn="l">
              <a:lnSpc>
                <a:spcPts val="4321"/>
              </a:lnSpc>
            </a:pPr>
            <a:r>
              <a:rPr lang="en-US" sz="3601">
                <a:solidFill>
                  <a:srgbClr val="3C636C"/>
                </a:solidFill>
                <a:latin typeface="Open Sans"/>
                <a:ea typeface="Open Sans"/>
                <a:cs typeface="Open Sans"/>
                <a:sym typeface="Open Sans"/>
              </a:rPr>
              <a:t>On</a:t>
            </a:r>
            <a:r>
              <a:rPr lang="en-US" sz="3601" u="none" strike="noStrike">
                <a:solidFill>
                  <a:srgbClr val="3C636C"/>
                </a:solidFill>
                <a:latin typeface="Open Sans"/>
                <a:ea typeface="Open Sans"/>
                <a:cs typeface="Open Sans"/>
                <a:sym typeface="Open Sans"/>
              </a:rPr>
              <a:t> the seventh day, God finished His work and rested. He blessed this day, making it holy. God didn’t use tools or magic. He didn’t even have to touch anything. All He had to do was speak, and everything came to life! That’s how powerful He is. He looked at everything He made and said it was very good.</a:t>
            </a:r>
          </a:p>
        </p:txBody>
      </p:sp>
      <p:pic>
        <p:nvPicPr>
          <p:cNvPr id="11" name="Picture 10" descr="A person sitting on the edge of a cliff with a view of the ocean">
            <a:extLst>
              <a:ext uri="{FF2B5EF4-FFF2-40B4-BE49-F238E27FC236}">
                <a16:creationId xmlns:a16="http://schemas.microsoft.com/office/drawing/2014/main" id="{B8418A36-CE05-DA9B-F9C4-5B679868E8F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9017" y="2571750"/>
            <a:ext cx="7707270" cy="5143500"/>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cstate="email">
              <a:extLst>
                <a:ext uri="{28A0092B-C50C-407E-A947-70E740481C1C}">
                  <a14:useLocalDpi xmlns:a14="http://schemas.microsoft.com/office/drawing/2010/main" val="0"/>
                </a:ext>
              </a:extLst>
            </a:blip>
            <a:stretch>
              <a:fillRect/>
            </a:stretch>
          </a:blipFill>
        </p:spPr>
        <p:txBody>
          <a:bodyPr/>
          <a:lstStyle/>
          <a:p>
            <a:endParaRPr lang="en-US"/>
          </a:p>
        </p:txBody>
      </p:sp>
      <p:sp>
        <p:nvSpPr>
          <p:cNvPr id="4" name="TextBox 4"/>
          <p:cNvSpPr txBox="1"/>
          <p:nvPr/>
        </p:nvSpPr>
        <p:spPr>
          <a:xfrm>
            <a:off x="1028700" y="1573786"/>
            <a:ext cx="7864313" cy="3305174"/>
          </a:xfrm>
          <a:prstGeom prst="rect">
            <a:avLst/>
          </a:prstGeom>
        </p:spPr>
        <p:txBody>
          <a:bodyPr lIns="0" tIns="0" rIns="0" bIns="0" rtlCol="0" anchor="t">
            <a:spAutoFit/>
          </a:bodyPr>
          <a:lstStyle/>
          <a:p>
            <a:pPr marL="0" lvl="0" indent="0" algn="l">
              <a:lnSpc>
                <a:spcPts val="8399"/>
              </a:lnSpc>
            </a:pPr>
            <a:r>
              <a:rPr lang="en-US" sz="9999">
                <a:solidFill>
                  <a:srgbClr val="394C27"/>
                </a:solidFill>
                <a:latin typeface="Bobby Jones"/>
                <a:ea typeface="Bobby Jones"/>
                <a:cs typeface="Bobby Jones"/>
                <a:sym typeface="Bobby Jones"/>
              </a:rPr>
              <a:t>FATHER GOD’S BE</a:t>
            </a:r>
            <a:r>
              <a:rPr lang="en-US" sz="9999" u="none" strike="noStrike">
                <a:solidFill>
                  <a:srgbClr val="394C27"/>
                </a:solidFill>
                <a:latin typeface="Bobby Jones"/>
                <a:ea typeface="Bobby Jones"/>
                <a:cs typeface="Bobby Jones"/>
                <a:sym typeface="Bobby Jones"/>
              </a:rPr>
              <a:t>AUTIFUL WORLD</a:t>
            </a:r>
          </a:p>
        </p:txBody>
      </p:sp>
      <p:sp>
        <p:nvSpPr>
          <p:cNvPr id="5" name="TextBox 5"/>
          <p:cNvSpPr txBox="1"/>
          <p:nvPr/>
        </p:nvSpPr>
        <p:spPr>
          <a:xfrm>
            <a:off x="1028700" y="4878960"/>
            <a:ext cx="7120483" cy="4886325"/>
          </a:xfrm>
          <a:prstGeom prst="rect">
            <a:avLst/>
          </a:prstGeom>
        </p:spPr>
        <p:txBody>
          <a:bodyPr lIns="0" tIns="0" rIns="0" bIns="0" rtlCol="0" anchor="t">
            <a:spAutoFit/>
          </a:bodyPr>
          <a:lstStyle/>
          <a:p>
            <a:pPr marL="0" lvl="0" indent="0" algn="l">
              <a:lnSpc>
                <a:spcPts val="4321"/>
              </a:lnSpc>
            </a:pPr>
            <a:r>
              <a:rPr lang="en-US" sz="3601">
                <a:solidFill>
                  <a:srgbClr val="394C27"/>
                </a:solidFill>
                <a:latin typeface="Open Sans"/>
                <a:ea typeface="Open Sans"/>
                <a:cs typeface="Open Sans"/>
                <a:sym typeface="Open Sans"/>
              </a:rPr>
              <a:t>God mad</a:t>
            </a:r>
            <a:r>
              <a:rPr lang="en-US" sz="3601" u="none" strike="noStrike">
                <a:solidFill>
                  <a:srgbClr val="394C27"/>
                </a:solidFill>
                <a:latin typeface="Open Sans"/>
                <a:ea typeface="Open Sans"/>
                <a:cs typeface="Open Sans"/>
                <a:sym typeface="Open Sans"/>
              </a:rPr>
              <a:t>e the world because He wanted to share His love with us. And He made YOU as part of His beautiful plan! Beautifully and wonderfully made by God who is also so much interested in your life and in all you do. It must be a beautiful feeling to know that you are made special.</a:t>
            </a:r>
          </a:p>
        </p:txBody>
      </p:sp>
      <p:pic>
        <p:nvPicPr>
          <p:cNvPr id="7" name="Picture 6" descr="View of earth from space">
            <a:extLst>
              <a:ext uri="{FF2B5EF4-FFF2-40B4-BE49-F238E27FC236}">
                <a16:creationId xmlns:a16="http://schemas.microsoft.com/office/drawing/2014/main" id="{BF27EC4A-A617-CFF0-846C-5FAD1157D6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62220" y="1037844"/>
            <a:ext cx="7864313" cy="8211312"/>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cstate="email">
              <a:extLst>
                <a:ext uri="{28A0092B-C50C-407E-A947-70E740481C1C}">
                  <a14:useLocalDpi xmlns:a14="http://schemas.microsoft.com/office/drawing/2010/main" val="0"/>
                </a:ext>
              </a:extLst>
            </a:blip>
            <a:stretch>
              <a:fillRect/>
            </a:stretch>
          </a:blipFill>
        </p:spPr>
        <p:txBody>
          <a:bodyPr/>
          <a:lstStyle/>
          <a:p>
            <a:endParaRPr lang="en-US"/>
          </a:p>
        </p:txBody>
      </p:sp>
      <p:sp>
        <p:nvSpPr>
          <p:cNvPr id="3" name="TextBox 3"/>
          <p:cNvSpPr txBox="1"/>
          <p:nvPr/>
        </p:nvSpPr>
        <p:spPr>
          <a:xfrm>
            <a:off x="3132289" y="1352550"/>
            <a:ext cx="12023423" cy="1190624"/>
          </a:xfrm>
          <a:prstGeom prst="rect">
            <a:avLst/>
          </a:prstGeom>
        </p:spPr>
        <p:txBody>
          <a:bodyPr lIns="0" tIns="0" rIns="0" bIns="0" rtlCol="0" anchor="t">
            <a:spAutoFit/>
          </a:bodyPr>
          <a:lstStyle/>
          <a:p>
            <a:pPr marL="0" lvl="0" indent="0" algn="l">
              <a:lnSpc>
                <a:spcPts val="8399"/>
              </a:lnSpc>
            </a:pPr>
            <a:r>
              <a:rPr lang="en-US" sz="9999">
                <a:solidFill>
                  <a:srgbClr val="3C636C"/>
                </a:solidFill>
                <a:latin typeface="Bobby Jones"/>
                <a:ea typeface="Bobby Jones"/>
                <a:cs typeface="Bobby Jones"/>
                <a:sym typeface="Bobby Jones"/>
              </a:rPr>
              <a:t>DISCUSSION QUESTIONS</a:t>
            </a:r>
          </a:p>
        </p:txBody>
      </p:sp>
      <p:sp>
        <p:nvSpPr>
          <p:cNvPr id="4" name="TextBox 4"/>
          <p:cNvSpPr txBox="1"/>
          <p:nvPr/>
        </p:nvSpPr>
        <p:spPr>
          <a:xfrm>
            <a:off x="2601752" y="4317673"/>
            <a:ext cx="13828712" cy="3232234"/>
          </a:xfrm>
          <a:prstGeom prst="rect">
            <a:avLst/>
          </a:prstGeom>
        </p:spPr>
        <p:txBody>
          <a:bodyPr lIns="0" tIns="0" rIns="0" bIns="0" rtlCol="0" anchor="t">
            <a:spAutoFit/>
          </a:bodyPr>
          <a:lstStyle/>
          <a:p>
            <a:pPr algn="l">
              <a:lnSpc>
                <a:spcPts val="6488"/>
              </a:lnSpc>
            </a:pPr>
            <a:r>
              <a:rPr lang="en-US" sz="4634" b="1">
                <a:solidFill>
                  <a:srgbClr val="394C27"/>
                </a:solidFill>
                <a:latin typeface="Open Sans Bold"/>
                <a:ea typeface="Open Sans Bold"/>
                <a:cs typeface="Open Sans Bold"/>
                <a:sym typeface="Open Sans Bold"/>
              </a:rPr>
              <a:t>1. What’s your favorite thing that God created?</a:t>
            </a:r>
          </a:p>
          <a:p>
            <a:pPr algn="l">
              <a:lnSpc>
                <a:spcPts val="6488"/>
              </a:lnSpc>
            </a:pPr>
            <a:r>
              <a:rPr lang="en-US" sz="4634" b="1">
                <a:solidFill>
                  <a:srgbClr val="394C27"/>
                </a:solidFill>
                <a:latin typeface="Open Sans Bold"/>
                <a:ea typeface="Open Sans Bold"/>
                <a:cs typeface="Open Sans Bold"/>
                <a:sym typeface="Open Sans Bold"/>
              </a:rPr>
              <a:t>2. Why do you think God made people last?   </a:t>
            </a:r>
          </a:p>
          <a:p>
            <a:pPr algn="l">
              <a:lnSpc>
                <a:spcPts val="6488"/>
              </a:lnSpc>
              <a:spcBef>
                <a:spcPct val="0"/>
              </a:spcBef>
            </a:pPr>
            <a:r>
              <a:rPr lang="en-US" sz="4634" b="1">
                <a:solidFill>
                  <a:srgbClr val="394C27"/>
                </a:solidFill>
                <a:latin typeface="Open Sans Bold"/>
                <a:ea typeface="Open Sans Bold"/>
                <a:cs typeface="Open Sans Bold"/>
                <a:sym typeface="Open Sans Bold"/>
              </a:rPr>
              <a:t>3. How does it feel to know that God made you special?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cstate="email">
              <a:extLst>
                <a:ext uri="{28A0092B-C50C-407E-A947-70E740481C1C}">
                  <a14:useLocalDpi xmlns:a14="http://schemas.microsoft.com/office/drawing/2010/main" val="0"/>
                </a:ext>
              </a:extLst>
            </a:blip>
            <a:stretch>
              <a:fillRect/>
            </a:stretch>
          </a:blipFill>
        </p:spPr>
        <p:txBody>
          <a:bodyPr/>
          <a:lstStyle/>
          <a:p>
            <a:endParaRPr lang="en-US"/>
          </a:p>
        </p:txBody>
      </p:sp>
      <p:pic>
        <p:nvPicPr>
          <p:cNvPr id="3" name="Picture 3"/>
          <p:cNvPicPr>
            <a:picLocks noChangeAspect="1"/>
          </p:cNvPicPr>
          <p:nvPr>
            <a:videoFile r:link="rId1"/>
          </p:nvPr>
        </p:nvPicPr>
        <p:blipFill>
          <a:blip r:embed="rId4"/>
          <a:stretch>
            <a:fillRect/>
          </a:stretch>
        </p:blipFill>
        <p:spPr>
          <a:xfrm>
            <a:off x="1823085" y="1028700"/>
            <a:ext cx="14641830" cy="8229600"/>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cstate="email">
              <a:extLst>
                <a:ext uri="{28A0092B-C50C-407E-A947-70E740481C1C}">
                  <a14:useLocalDpi xmlns:a14="http://schemas.microsoft.com/office/drawing/2010/main" val="0"/>
                </a:ext>
              </a:extLst>
            </a:blip>
            <a:stretch>
              <a:fillRect/>
            </a:stretch>
          </a:blipFill>
        </p:spPr>
        <p:txBody>
          <a:bodyPr/>
          <a:lstStyle/>
          <a:p>
            <a:endParaRPr lang="en-US"/>
          </a:p>
        </p:txBody>
      </p:sp>
      <p:pic>
        <p:nvPicPr>
          <p:cNvPr id="12" name="Picture 11">
            <a:extLst>
              <a:ext uri="{FF2B5EF4-FFF2-40B4-BE49-F238E27FC236}">
                <a16:creationId xmlns:a16="http://schemas.microsoft.com/office/drawing/2014/main" id="{9E86A298-4A7C-C635-D3D8-A16C515604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08960" y="0"/>
            <a:ext cx="15270079" cy="10266777"/>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cstate="email">
              <a:extLst>
                <a:ext uri="{28A0092B-C50C-407E-A947-70E740481C1C}">
                  <a14:useLocalDpi xmlns:a14="http://schemas.microsoft.com/office/drawing/2010/main" val="0"/>
                </a:ext>
              </a:extLst>
            </a:blip>
            <a:stretch>
              <a:fillRect/>
            </a:stretch>
          </a:blipFill>
        </p:spPr>
        <p:txBody>
          <a:bodyPr/>
          <a:lstStyle/>
          <a:p>
            <a:endParaRPr lang="en-US"/>
          </a:p>
        </p:txBody>
      </p:sp>
      <p:sp>
        <p:nvSpPr>
          <p:cNvPr id="3" name="Freeform 3"/>
          <p:cNvSpPr/>
          <p:nvPr/>
        </p:nvSpPr>
        <p:spPr>
          <a:xfrm rot="1110273">
            <a:off x="6328946" y="4828706"/>
            <a:ext cx="5630107" cy="5566769"/>
          </a:xfrm>
          <a:custGeom>
            <a:avLst/>
            <a:gdLst/>
            <a:ahLst/>
            <a:cxnLst/>
            <a:rect l="l" t="t" r="r" b="b"/>
            <a:pathLst>
              <a:path w="5630107" h="5566769">
                <a:moveTo>
                  <a:pt x="0" y="0"/>
                </a:moveTo>
                <a:lnTo>
                  <a:pt x="5630108" y="0"/>
                </a:lnTo>
                <a:lnTo>
                  <a:pt x="5630108" y="5566769"/>
                </a:lnTo>
                <a:lnTo>
                  <a:pt x="0" y="5566769"/>
                </a:lnTo>
                <a:lnTo>
                  <a:pt x="0" y="0"/>
                </a:lnTo>
                <a:close/>
              </a:path>
            </a:pathLst>
          </a:custGeom>
          <a:blipFill>
            <a:blip r:embed="rId3" cstate="email">
              <a:extLst>
                <a:ext uri="{28A0092B-C50C-407E-A947-70E740481C1C}">
                  <a14:useLocalDpi xmlns:a14="http://schemas.microsoft.com/office/drawing/2010/main" val="0"/>
                </a:ext>
              </a:extLst>
            </a:blip>
            <a:stretch>
              <a:fillRect/>
            </a:stretch>
          </a:blipFill>
        </p:spPr>
        <p:txBody>
          <a:bodyPr/>
          <a:lstStyle/>
          <a:p>
            <a:endParaRPr lang="en-US"/>
          </a:p>
        </p:txBody>
      </p:sp>
      <p:sp>
        <p:nvSpPr>
          <p:cNvPr id="4" name="TextBox 4"/>
          <p:cNvSpPr txBox="1"/>
          <p:nvPr/>
        </p:nvSpPr>
        <p:spPr>
          <a:xfrm>
            <a:off x="2439303" y="2168712"/>
            <a:ext cx="13409394" cy="2657475"/>
          </a:xfrm>
          <a:prstGeom prst="rect">
            <a:avLst/>
          </a:prstGeom>
        </p:spPr>
        <p:txBody>
          <a:bodyPr lIns="0" tIns="0" rIns="0" bIns="0" rtlCol="0" anchor="t">
            <a:spAutoFit/>
          </a:bodyPr>
          <a:lstStyle/>
          <a:p>
            <a:pPr marL="0" lvl="0" indent="0" algn="ctr">
              <a:lnSpc>
                <a:spcPts val="7014"/>
              </a:lnSpc>
            </a:pPr>
            <a:r>
              <a:rPr lang="en-US" sz="5845" b="1">
                <a:solidFill>
                  <a:srgbClr val="394C27"/>
                </a:solidFill>
                <a:latin typeface="Open Sans Bold"/>
                <a:ea typeface="Open Sans Bold"/>
                <a:cs typeface="Open Sans Bold"/>
                <a:sym typeface="Open Sans Bold"/>
              </a:rPr>
              <a:t>You are a</a:t>
            </a:r>
            <a:r>
              <a:rPr lang="en-US" sz="5845" b="1" u="none" strike="noStrike">
                <a:solidFill>
                  <a:srgbClr val="394C27"/>
                </a:solidFill>
                <a:latin typeface="Open Sans Bold"/>
                <a:ea typeface="Open Sans Bold"/>
                <a:cs typeface="Open Sans Bold"/>
                <a:sym typeface="Open Sans Bold"/>
              </a:rPr>
              <a:t> special part of Father God’s creation. He made you with love, and you are His masterpiece.</a:t>
            </a:r>
          </a:p>
        </p:txBody>
      </p:sp>
      <p:sp>
        <p:nvSpPr>
          <p:cNvPr id="5" name="TextBox 5"/>
          <p:cNvSpPr txBox="1"/>
          <p:nvPr/>
        </p:nvSpPr>
        <p:spPr>
          <a:xfrm>
            <a:off x="4895005" y="595313"/>
            <a:ext cx="8497989" cy="1190624"/>
          </a:xfrm>
          <a:prstGeom prst="rect">
            <a:avLst/>
          </a:prstGeom>
        </p:spPr>
        <p:txBody>
          <a:bodyPr lIns="0" tIns="0" rIns="0" bIns="0" rtlCol="0" anchor="t">
            <a:spAutoFit/>
          </a:bodyPr>
          <a:lstStyle/>
          <a:p>
            <a:pPr marL="0" lvl="0" indent="0" algn="l">
              <a:lnSpc>
                <a:spcPts val="8399"/>
              </a:lnSpc>
            </a:pPr>
            <a:r>
              <a:rPr lang="en-US" sz="9999">
                <a:solidFill>
                  <a:srgbClr val="3C636C"/>
                </a:solidFill>
                <a:latin typeface="Bobby Jones"/>
                <a:ea typeface="Bobby Jones"/>
                <a:cs typeface="Bobby Jones"/>
                <a:sym typeface="Bobby Jones"/>
              </a:rPr>
              <a:t>LET’S REMEMBER</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cstate="email">
              <a:extLst>
                <a:ext uri="{28A0092B-C50C-407E-A947-70E740481C1C}">
                  <a14:useLocalDpi xmlns:a14="http://schemas.microsoft.com/office/drawing/2010/main" val="0"/>
                </a:ext>
              </a:extLst>
            </a:blip>
            <a:stretch>
              <a:fillRect/>
            </a:stretch>
          </a:blipFill>
        </p:spPr>
        <p:txBody>
          <a:bodyPr/>
          <a:lstStyle/>
          <a:p>
            <a:endParaRPr lang="en-US"/>
          </a:p>
        </p:txBody>
      </p:sp>
      <p:sp>
        <p:nvSpPr>
          <p:cNvPr id="3" name="Freeform 3"/>
          <p:cNvSpPr/>
          <p:nvPr/>
        </p:nvSpPr>
        <p:spPr>
          <a:xfrm>
            <a:off x="193761" y="7677386"/>
            <a:ext cx="1669879" cy="2424506"/>
          </a:xfrm>
          <a:custGeom>
            <a:avLst/>
            <a:gdLst/>
            <a:ahLst/>
            <a:cxnLst/>
            <a:rect l="l" t="t" r="r" b="b"/>
            <a:pathLst>
              <a:path w="1669879" h="2424506">
                <a:moveTo>
                  <a:pt x="0" y="0"/>
                </a:moveTo>
                <a:lnTo>
                  <a:pt x="1669878" y="0"/>
                </a:lnTo>
                <a:lnTo>
                  <a:pt x="1669878" y="2424506"/>
                </a:lnTo>
                <a:lnTo>
                  <a:pt x="0" y="2424506"/>
                </a:lnTo>
                <a:lnTo>
                  <a:pt x="0" y="0"/>
                </a:lnTo>
                <a:close/>
              </a:path>
            </a:pathLst>
          </a:custGeom>
          <a:blipFill>
            <a:blip r:embed="rId3" cstate="email">
              <a:extLst>
                <a:ext uri="{28A0092B-C50C-407E-A947-70E740481C1C}">
                  <a14:useLocalDpi xmlns:a14="http://schemas.microsoft.com/office/drawing/2010/main" val="0"/>
                </a:ext>
              </a:extLst>
            </a:blip>
            <a:stretch>
              <a:fillRect/>
            </a:stretch>
          </a:blipFill>
        </p:spPr>
        <p:txBody>
          <a:bodyPr/>
          <a:lstStyle/>
          <a:p>
            <a:endParaRPr lang="en-US"/>
          </a:p>
        </p:txBody>
      </p:sp>
      <p:sp>
        <p:nvSpPr>
          <p:cNvPr id="4" name="TextBox 4"/>
          <p:cNvSpPr txBox="1"/>
          <p:nvPr/>
        </p:nvSpPr>
        <p:spPr>
          <a:xfrm>
            <a:off x="7091622" y="1352550"/>
            <a:ext cx="4104756" cy="1190624"/>
          </a:xfrm>
          <a:prstGeom prst="rect">
            <a:avLst/>
          </a:prstGeom>
        </p:spPr>
        <p:txBody>
          <a:bodyPr lIns="0" tIns="0" rIns="0" bIns="0" rtlCol="0" anchor="t">
            <a:spAutoFit/>
          </a:bodyPr>
          <a:lstStyle/>
          <a:p>
            <a:pPr marL="0" lvl="0" indent="0" algn="l">
              <a:lnSpc>
                <a:spcPts val="8399"/>
              </a:lnSpc>
            </a:pPr>
            <a:r>
              <a:rPr lang="en-US" sz="9999">
                <a:solidFill>
                  <a:srgbClr val="3C636C"/>
                </a:solidFill>
                <a:latin typeface="Bobby Jones"/>
                <a:ea typeface="Bobby Jones"/>
                <a:cs typeface="Bobby Jones"/>
                <a:sym typeface="Bobby Jones"/>
              </a:rPr>
              <a:t>PRAYER</a:t>
            </a:r>
          </a:p>
        </p:txBody>
      </p:sp>
      <p:sp>
        <p:nvSpPr>
          <p:cNvPr id="5" name="TextBox 5"/>
          <p:cNvSpPr txBox="1"/>
          <p:nvPr/>
        </p:nvSpPr>
        <p:spPr>
          <a:xfrm>
            <a:off x="2064053" y="3158381"/>
            <a:ext cx="14159894" cy="5731258"/>
          </a:xfrm>
          <a:prstGeom prst="rect">
            <a:avLst/>
          </a:prstGeom>
        </p:spPr>
        <p:txBody>
          <a:bodyPr lIns="0" tIns="0" rIns="0" bIns="0" rtlCol="0" anchor="t">
            <a:spAutoFit/>
          </a:bodyPr>
          <a:lstStyle/>
          <a:p>
            <a:pPr algn="ctr">
              <a:lnSpc>
                <a:spcPts val="7589"/>
              </a:lnSpc>
              <a:spcBef>
                <a:spcPct val="0"/>
              </a:spcBef>
            </a:pPr>
            <a:r>
              <a:rPr lang="en-US" sz="5420" b="1">
                <a:solidFill>
                  <a:srgbClr val="394C27"/>
                </a:solidFill>
                <a:latin typeface="Open Sans Bold"/>
                <a:ea typeface="Open Sans Bold"/>
                <a:cs typeface="Open Sans Bold"/>
                <a:sym typeface="Open Sans Bold"/>
              </a:rPr>
              <a:t>Dear Father God, thank You for making this amazing world! Thank You for flowers, mountains, animals, and stars. And thank You for making me. Help me remember that I’m Your special creation. Amen. </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cstate="email">
              <a:extLst>
                <a:ext uri="{28A0092B-C50C-407E-A947-70E740481C1C}">
                  <a14:useLocalDpi xmlns:a14="http://schemas.microsoft.com/office/drawing/2010/main" val="0"/>
                </a:ext>
              </a:extLst>
            </a:blip>
            <a:stretch>
              <a:fillRect/>
            </a:stretch>
          </a:blipFill>
        </p:spPr>
        <p:txBody>
          <a:bodyPr/>
          <a:lstStyle/>
          <a:p>
            <a:endParaRPr lang="en-US"/>
          </a:p>
        </p:txBody>
      </p:sp>
      <p:sp>
        <p:nvSpPr>
          <p:cNvPr id="3" name="TextBox 3"/>
          <p:cNvSpPr txBox="1"/>
          <p:nvPr/>
        </p:nvSpPr>
        <p:spPr>
          <a:xfrm>
            <a:off x="4651390" y="1352550"/>
            <a:ext cx="8985220" cy="1190624"/>
          </a:xfrm>
          <a:prstGeom prst="rect">
            <a:avLst/>
          </a:prstGeom>
        </p:spPr>
        <p:txBody>
          <a:bodyPr lIns="0" tIns="0" rIns="0" bIns="0" rtlCol="0" anchor="t">
            <a:spAutoFit/>
          </a:bodyPr>
          <a:lstStyle/>
          <a:p>
            <a:pPr marL="0" lvl="0" indent="0" algn="l">
              <a:lnSpc>
                <a:spcPts val="8399"/>
              </a:lnSpc>
            </a:pPr>
            <a:r>
              <a:rPr lang="en-US" sz="9999">
                <a:solidFill>
                  <a:srgbClr val="3C636C"/>
                </a:solidFill>
                <a:latin typeface="Bobby Jones"/>
                <a:ea typeface="Bobby Jones"/>
                <a:cs typeface="Bobby Jones"/>
                <a:sym typeface="Bobby Jones"/>
              </a:rPr>
              <a:t>FOCUS SCRIPTURE </a:t>
            </a:r>
          </a:p>
        </p:txBody>
      </p:sp>
      <p:sp>
        <p:nvSpPr>
          <p:cNvPr id="4" name="TextBox 4"/>
          <p:cNvSpPr txBox="1"/>
          <p:nvPr/>
        </p:nvSpPr>
        <p:spPr>
          <a:xfrm>
            <a:off x="2787167" y="3242383"/>
            <a:ext cx="13899360" cy="3477553"/>
          </a:xfrm>
          <a:prstGeom prst="rect">
            <a:avLst/>
          </a:prstGeom>
        </p:spPr>
        <p:txBody>
          <a:bodyPr lIns="0" tIns="0" rIns="0" bIns="0" rtlCol="0" anchor="t">
            <a:spAutoFit/>
          </a:bodyPr>
          <a:lstStyle/>
          <a:p>
            <a:pPr algn="ctr">
              <a:lnSpc>
                <a:spcPts val="9274"/>
              </a:lnSpc>
              <a:spcBef>
                <a:spcPct val="0"/>
              </a:spcBef>
            </a:pPr>
            <a:r>
              <a:rPr lang="en-US" sz="6624" b="1">
                <a:solidFill>
                  <a:srgbClr val="394C27"/>
                </a:solidFill>
                <a:latin typeface="Open Sans Bold"/>
                <a:ea typeface="Open Sans Bold"/>
                <a:cs typeface="Open Sans Bold"/>
                <a:sym typeface="Open Sans Bold"/>
              </a:rPr>
              <a:t>“In the beginning, God created the heavens and the earth.” (Genesis 1:1)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9497"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cstate="email">
              <a:extLst>
                <a:ext uri="{28A0092B-C50C-407E-A947-70E740481C1C}">
                  <a14:useLocalDpi xmlns:a14="http://schemas.microsoft.com/office/drawing/2010/main" val="0"/>
                </a:ext>
              </a:extLst>
            </a:blip>
            <a:stretch>
              <a:fillRect/>
            </a:stretch>
          </a:blipFill>
        </p:spPr>
        <p:txBody>
          <a:bodyPr/>
          <a:lstStyle/>
          <a:p>
            <a:endParaRPr lang="en-US"/>
          </a:p>
        </p:txBody>
      </p:sp>
      <p:sp>
        <p:nvSpPr>
          <p:cNvPr id="4" name="TextBox 4"/>
          <p:cNvSpPr txBox="1"/>
          <p:nvPr/>
        </p:nvSpPr>
        <p:spPr>
          <a:xfrm>
            <a:off x="1028700" y="2335041"/>
            <a:ext cx="7864313" cy="2247899"/>
          </a:xfrm>
          <a:prstGeom prst="rect">
            <a:avLst/>
          </a:prstGeom>
        </p:spPr>
        <p:txBody>
          <a:bodyPr lIns="0" tIns="0" rIns="0" bIns="0" rtlCol="0" anchor="t">
            <a:spAutoFit/>
          </a:bodyPr>
          <a:lstStyle/>
          <a:p>
            <a:pPr marL="0" lvl="0" indent="0" algn="l">
              <a:lnSpc>
                <a:spcPts val="8399"/>
              </a:lnSpc>
              <a:spcBef>
                <a:spcPct val="0"/>
              </a:spcBef>
            </a:pPr>
            <a:r>
              <a:rPr lang="en-US" sz="9999" u="none" strike="noStrike">
                <a:solidFill>
                  <a:srgbClr val="394C27"/>
                </a:solidFill>
                <a:latin typeface="Bobby Jones"/>
                <a:ea typeface="Bobby Jones"/>
                <a:cs typeface="Bobby Jones"/>
                <a:sym typeface="Bobby Jones"/>
              </a:rPr>
              <a:t>IN THE BEGINNING...</a:t>
            </a:r>
          </a:p>
        </p:txBody>
      </p:sp>
      <p:sp>
        <p:nvSpPr>
          <p:cNvPr id="5" name="TextBox 5"/>
          <p:cNvSpPr txBox="1"/>
          <p:nvPr/>
        </p:nvSpPr>
        <p:spPr>
          <a:xfrm>
            <a:off x="1028700" y="4152900"/>
            <a:ext cx="12153900" cy="1654299"/>
          </a:xfrm>
          <a:prstGeom prst="rect">
            <a:avLst/>
          </a:prstGeom>
        </p:spPr>
        <p:txBody>
          <a:bodyPr wrap="square" lIns="0" tIns="0" rIns="0" bIns="0" rtlCol="0" anchor="t">
            <a:spAutoFit/>
          </a:bodyPr>
          <a:lstStyle/>
          <a:p>
            <a:pPr marL="0" lvl="0" indent="0" algn="l">
              <a:lnSpc>
                <a:spcPts val="4321"/>
              </a:lnSpc>
              <a:spcBef>
                <a:spcPct val="0"/>
              </a:spcBef>
            </a:pPr>
            <a:r>
              <a:rPr lang="en-US" sz="3601" u="none" strike="noStrike" dirty="0">
                <a:solidFill>
                  <a:srgbClr val="394C27"/>
                </a:solidFill>
                <a:latin typeface="Open Sans"/>
                <a:ea typeface="Open Sans"/>
                <a:cs typeface="Open Sans"/>
                <a:sym typeface="Open Sans"/>
              </a:rPr>
              <a:t>there was nothing—no sky, no earth, no animals, and no people. Only Father God was there. Then God decided to make the world.</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cstate="email">
              <a:extLst>
                <a:ext uri="{28A0092B-C50C-407E-A947-70E740481C1C}">
                  <a14:useLocalDpi xmlns:a14="http://schemas.microsoft.com/office/drawing/2010/main" val="0"/>
                </a:ext>
              </a:extLst>
            </a:blip>
            <a:stretch>
              <a:fillRect/>
            </a:stretch>
          </a:blipFill>
        </p:spPr>
        <p:txBody>
          <a:bodyPr/>
          <a:lstStyle/>
          <a:p>
            <a:endParaRPr lang="en-US"/>
          </a:p>
        </p:txBody>
      </p:sp>
      <p:sp>
        <p:nvSpPr>
          <p:cNvPr id="4" name="TextBox 4"/>
          <p:cNvSpPr txBox="1"/>
          <p:nvPr/>
        </p:nvSpPr>
        <p:spPr>
          <a:xfrm>
            <a:off x="9394987" y="2109472"/>
            <a:ext cx="7864313" cy="2247899"/>
          </a:xfrm>
          <a:prstGeom prst="rect">
            <a:avLst/>
          </a:prstGeom>
        </p:spPr>
        <p:txBody>
          <a:bodyPr lIns="0" tIns="0" rIns="0" bIns="0" rtlCol="0" anchor="t">
            <a:spAutoFit/>
          </a:bodyPr>
          <a:lstStyle/>
          <a:p>
            <a:pPr marL="0" lvl="0" indent="0" algn="l">
              <a:lnSpc>
                <a:spcPts val="8399"/>
              </a:lnSpc>
            </a:pPr>
            <a:r>
              <a:rPr lang="en-US" sz="9999" u="none" strike="noStrike">
                <a:solidFill>
                  <a:srgbClr val="3C636C"/>
                </a:solidFill>
                <a:latin typeface="Bobby Jones"/>
                <a:ea typeface="Bobby Jones"/>
                <a:cs typeface="Bobby Jones"/>
                <a:sym typeface="Bobby Jones"/>
              </a:rPr>
              <a:t>DAY 1 – LIGHT AND DARKNESS</a:t>
            </a:r>
          </a:p>
        </p:txBody>
      </p:sp>
      <p:sp>
        <p:nvSpPr>
          <p:cNvPr id="5" name="TextBox 5"/>
          <p:cNvSpPr txBox="1"/>
          <p:nvPr/>
        </p:nvSpPr>
        <p:spPr>
          <a:xfrm>
            <a:off x="9394987" y="4700903"/>
            <a:ext cx="7864313" cy="4886325"/>
          </a:xfrm>
          <a:prstGeom prst="rect">
            <a:avLst/>
          </a:prstGeom>
        </p:spPr>
        <p:txBody>
          <a:bodyPr lIns="0" tIns="0" rIns="0" bIns="0" rtlCol="0" anchor="t">
            <a:spAutoFit/>
          </a:bodyPr>
          <a:lstStyle/>
          <a:p>
            <a:pPr marL="0" lvl="0" indent="0" algn="l">
              <a:lnSpc>
                <a:spcPts val="4321"/>
              </a:lnSpc>
            </a:pPr>
            <a:r>
              <a:rPr lang="en-US" sz="3601" u="none" strike="noStrike">
                <a:solidFill>
                  <a:srgbClr val="3C636C"/>
                </a:solidFill>
                <a:latin typeface="Open Sans"/>
                <a:ea typeface="Open Sans"/>
                <a:cs typeface="Open Sans"/>
                <a:sym typeface="Open Sans"/>
              </a:rPr>
              <a:t>God created the heavens and the earth, which were formless and dark. His Spirit moved over the waters. God said, “Let there be light,” and there was light. He saw it was good and separated it from darkness, naming them day and night.” This was the first day.</a:t>
            </a:r>
          </a:p>
          <a:p>
            <a:pPr marL="0" lvl="0" indent="0" algn="l">
              <a:lnSpc>
                <a:spcPts val="4321"/>
              </a:lnSpc>
            </a:pPr>
            <a:endParaRPr lang="en-US" sz="3601" u="none" strike="noStrike">
              <a:solidFill>
                <a:srgbClr val="3C636C"/>
              </a:solidFill>
              <a:latin typeface="Open Sans"/>
              <a:ea typeface="Open Sans"/>
              <a:cs typeface="Open Sans"/>
              <a:sym typeface="Open Sans"/>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cstate="email">
              <a:extLst>
                <a:ext uri="{28A0092B-C50C-407E-A947-70E740481C1C}">
                  <a14:useLocalDpi xmlns:a14="http://schemas.microsoft.com/office/drawing/2010/main" val="0"/>
                </a:ext>
              </a:extLst>
            </a:blip>
            <a:stretch>
              <a:fillRect/>
            </a:stretch>
          </a:blipFill>
        </p:spPr>
        <p:txBody>
          <a:bodyPr/>
          <a:lstStyle/>
          <a:p>
            <a:endParaRPr lang="en-US"/>
          </a:p>
        </p:txBody>
      </p:sp>
      <p:sp>
        <p:nvSpPr>
          <p:cNvPr id="3" name="TextBox 3"/>
          <p:cNvSpPr txBox="1"/>
          <p:nvPr/>
        </p:nvSpPr>
        <p:spPr>
          <a:xfrm>
            <a:off x="1028700" y="2109472"/>
            <a:ext cx="7864313" cy="2247899"/>
          </a:xfrm>
          <a:prstGeom prst="rect">
            <a:avLst/>
          </a:prstGeom>
        </p:spPr>
        <p:txBody>
          <a:bodyPr lIns="0" tIns="0" rIns="0" bIns="0" rtlCol="0" anchor="t">
            <a:spAutoFit/>
          </a:bodyPr>
          <a:lstStyle/>
          <a:p>
            <a:pPr marL="0" lvl="0" indent="0" algn="l">
              <a:lnSpc>
                <a:spcPts val="8399"/>
              </a:lnSpc>
            </a:pPr>
            <a:r>
              <a:rPr lang="en-US" sz="9999" u="none" strike="noStrike">
                <a:solidFill>
                  <a:srgbClr val="394C27"/>
                </a:solidFill>
                <a:latin typeface="Bobby Jones"/>
                <a:ea typeface="Bobby Jones"/>
                <a:cs typeface="Bobby Jones"/>
                <a:sym typeface="Bobby Jones"/>
              </a:rPr>
              <a:t>DAY 2 – SKY AND WATERS</a:t>
            </a:r>
          </a:p>
        </p:txBody>
      </p:sp>
      <p:sp>
        <p:nvSpPr>
          <p:cNvPr id="4" name="TextBox 4"/>
          <p:cNvSpPr txBox="1"/>
          <p:nvPr/>
        </p:nvSpPr>
        <p:spPr>
          <a:xfrm>
            <a:off x="1028700" y="4700903"/>
            <a:ext cx="7120483" cy="2171700"/>
          </a:xfrm>
          <a:prstGeom prst="rect">
            <a:avLst/>
          </a:prstGeom>
        </p:spPr>
        <p:txBody>
          <a:bodyPr lIns="0" tIns="0" rIns="0" bIns="0" rtlCol="0" anchor="t">
            <a:spAutoFit/>
          </a:bodyPr>
          <a:lstStyle/>
          <a:p>
            <a:pPr marL="0" lvl="0" indent="0" algn="l">
              <a:lnSpc>
                <a:spcPts val="4321"/>
              </a:lnSpc>
            </a:pPr>
            <a:r>
              <a:rPr lang="en-US" sz="3601">
                <a:solidFill>
                  <a:srgbClr val="394C27"/>
                </a:solidFill>
                <a:latin typeface="Open Sans"/>
                <a:ea typeface="Open Sans"/>
                <a:cs typeface="Open Sans"/>
                <a:sym typeface="Open Sans"/>
              </a:rPr>
              <a:t>On</a:t>
            </a:r>
            <a:r>
              <a:rPr lang="en-US" sz="3601" u="none" strike="noStrike">
                <a:solidFill>
                  <a:srgbClr val="394C27"/>
                </a:solidFill>
                <a:latin typeface="Open Sans"/>
                <a:ea typeface="Open Sans"/>
                <a:cs typeface="Open Sans"/>
                <a:sym typeface="Open Sans"/>
              </a:rPr>
              <a:t> the second day, God created the sky to separate the waters above from those below, completing day two.</a:t>
            </a:r>
          </a:p>
        </p:txBody>
      </p:sp>
      <p:sp>
        <p:nvSpPr>
          <p:cNvPr id="5" name="Freeform 5"/>
          <p:cNvSpPr/>
          <p:nvPr/>
        </p:nvSpPr>
        <p:spPr>
          <a:xfrm>
            <a:off x="9107129" y="-342900"/>
            <a:ext cx="9409471" cy="11049000"/>
          </a:xfrm>
          <a:custGeom>
            <a:avLst/>
            <a:gdLst/>
            <a:ahLst/>
            <a:cxnLst/>
            <a:rect l="l" t="t" r="r" b="b"/>
            <a:pathLst>
              <a:path w="13707892" h="13348060">
                <a:moveTo>
                  <a:pt x="0" y="0"/>
                </a:moveTo>
                <a:lnTo>
                  <a:pt x="13707892" y="0"/>
                </a:lnTo>
                <a:lnTo>
                  <a:pt x="13707892" y="13348060"/>
                </a:lnTo>
                <a:lnTo>
                  <a:pt x="0" y="13348060"/>
                </a:lnTo>
                <a:lnTo>
                  <a:pt x="0" y="0"/>
                </a:lnTo>
                <a:close/>
              </a:path>
            </a:pathLst>
          </a:custGeom>
          <a:blipFill>
            <a:blip r:embed="rId3" cstate="email">
              <a:extLst>
                <a:ext uri="{28A0092B-C50C-407E-A947-70E740481C1C}">
                  <a14:useLocalDpi xmlns:a14="http://schemas.microsoft.com/office/drawing/2010/main" val="0"/>
                </a:ext>
              </a:extLst>
            </a:blip>
            <a:stretch>
              <a:fillRect/>
            </a:stretch>
          </a:blipFill>
        </p:spPr>
        <p:txBody>
          <a:bodyPr/>
          <a:lstStyle/>
          <a:p>
            <a:endParaRPr lang="en-US"/>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cstate="email">
              <a:extLst>
                <a:ext uri="{28A0092B-C50C-407E-A947-70E740481C1C}">
                  <a14:useLocalDpi xmlns:a14="http://schemas.microsoft.com/office/drawing/2010/main" val="0"/>
                </a:ext>
              </a:extLst>
            </a:blip>
            <a:stretch>
              <a:fillRect/>
            </a:stretch>
          </a:blipFill>
        </p:spPr>
        <p:txBody>
          <a:bodyPr/>
          <a:lstStyle/>
          <a:p>
            <a:endParaRPr lang="en-US"/>
          </a:p>
        </p:txBody>
      </p:sp>
      <p:sp>
        <p:nvSpPr>
          <p:cNvPr id="3" name="Freeform 3"/>
          <p:cNvSpPr/>
          <p:nvPr/>
        </p:nvSpPr>
        <p:spPr>
          <a:xfrm>
            <a:off x="-152400" y="0"/>
            <a:ext cx="9296400" cy="10287000"/>
          </a:xfrm>
          <a:custGeom>
            <a:avLst/>
            <a:gdLst/>
            <a:ahLst/>
            <a:cxnLst/>
            <a:rect l="l" t="t" r="r" b="b"/>
            <a:pathLst>
              <a:path w="15572053" h="10705787">
                <a:moveTo>
                  <a:pt x="0" y="0"/>
                </a:moveTo>
                <a:lnTo>
                  <a:pt x="15572053" y="0"/>
                </a:lnTo>
                <a:lnTo>
                  <a:pt x="15572053" y="10705787"/>
                </a:lnTo>
                <a:lnTo>
                  <a:pt x="0" y="10705787"/>
                </a:lnTo>
                <a:lnTo>
                  <a:pt x="0" y="0"/>
                </a:lnTo>
                <a:close/>
              </a:path>
            </a:pathLst>
          </a:custGeom>
          <a:blipFill>
            <a:blip r:embed="rId3" cstate="email">
              <a:extLst>
                <a:ext uri="{28A0092B-C50C-407E-A947-70E740481C1C}">
                  <a14:useLocalDpi xmlns:a14="http://schemas.microsoft.com/office/drawing/2010/main" val="0"/>
                </a:ext>
              </a:extLst>
            </a:blip>
            <a:stretch>
              <a:fillRect/>
            </a:stretch>
          </a:blipFill>
        </p:spPr>
        <p:txBody>
          <a:bodyPr/>
          <a:lstStyle/>
          <a:p>
            <a:endParaRPr lang="en-US"/>
          </a:p>
        </p:txBody>
      </p:sp>
      <p:sp>
        <p:nvSpPr>
          <p:cNvPr id="4" name="TextBox 4"/>
          <p:cNvSpPr txBox="1"/>
          <p:nvPr/>
        </p:nvSpPr>
        <p:spPr>
          <a:xfrm>
            <a:off x="9326383" y="1731309"/>
            <a:ext cx="7932917" cy="3305174"/>
          </a:xfrm>
          <a:prstGeom prst="rect">
            <a:avLst/>
          </a:prstGeom>
        </p:spPr>
        <p:txBody>
          <a:bodyPr lIns="0" tIns="0" rIns="0" bIns="0" rtlCol="0" anchor="t">
            <a:spAutoFit/>
          </a:bodyPr>
          <a:lstStyle/>
          <a:p>
            <a:pPr marL="0" lvl="0" indent="0" algn="l">
              <a:lnSpc>
                <a:spcPts val="8399"/>
              </a:lnSpc>
            </a:pPr>
            <a:r>
              <a:rPr lang="en-US" sz="9999" u="none" strike="noStrike">
                <a:solidFill>
                  <a:srgbClr val="3C636C"/>
                </a:solidFill>
                <a:latin typeface="Bobby Jones"/>
                <a:ea typeface="Bobby Jones"/>
                <a:cs typeface="Bobby Jones"/>
                <a:sym typeface="Bobby Jones"/>
              </a:rPr>
              <a:t>DAY 3 – LAND, SEA, AND PLANTS</a:t>
            </a:r>
          </a:p>
        </p:txBody>
      </p:sp>
      <p:sp>
        <p:nvSpPr>
          <p:cNvPr id="5" name="TextBox 5"/>
          <p:cNvSpPr txBox="1"/>
          <p:nvPr/>
        </p:nvSpPr>
        <p:spPr>
          <a:xfrm>
            <a:off x="9326383" y="5079066"/>
            <a:ext cx="7864313" cy="4343400"/>
          </a:xfrm>
          <a:prstGeom prst="rect">
            <a:avLst/>
          </a:prstGeom>
        </p:spPr>
        <p:txBody>
          <a:bodyPr lIns="0" tIns="0" rIns="0" bIns="0" rtlCol="0" anchor="t">
            <a:spAutoFit/>
          </a:bodyPr>
          <a:lstStyle/>
          <a:p>
            <a:pPr marL="0" lvl="0" indent="0" algn="l">
              <a:lnSpc>
                <a:spcPts val="4321"/>
              </a:lnSpc>
            </a:pPr>
            <a:r>
              <a:rPr lang="en-US" sz="3601">
                <a:solidFill>
                  <a:srgbClr val="3C636C"/>
                </a:solidFill>
                <a:latin typeface="Open Sans"/>
                <a:ea typeface="Open Sans"/>
                <a:cs typeface="Open Sans"/>
                <a:sym typeface="Open Sans"/>
              </a:rPr>
              <a:t>On</a:t>
            </a:r>
            <a:r>
              <a:rPr lang="en-US" sz="3601" u="none" strike="noStrike">
                <a:solidFill>
                  <a:srgbClr val="3C636C"/>
                </a:solidFill>
                <a:latin typeface="Open Sans"/>
                <a:ea typeface="Open Sans"/>
                <a:cs typeface="Open Sans"/>
                <a:sym typeface="Open Sans"/>
              </a:rPr>
              <a:t> the third day, God gathered the waters to reveal dry land, naming it "Earth," and the waters "Seas." He then created vegetation—grasses, herbs, and fruit trees—each with seeds. This set the foundation for life and concluded the day with the Earth filled with plant life.</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cstate="email">
              <a:extLst>
                <a:ext uri="{28A0092B-C50C-407E-A947-70E740481C1C}">
                  <a14:useLocalDpi xmlns:a14="http://schemas.microsoft.com/office/drawing/2010/main" val="0"/>
                </a:ext>
              </a:extLst>
            </a:blip>
            <a:stretch>
              <a:fillRect/>
            </a:stretch>
          </a:blipFill>
        </p:spPr>
        <p:txBody>
          <a:bodyPr/>
          <a:lstStyle/>
          <a:p>
            <a:endParaRPr lang="en-US"/>
          </a:p>
        </p:txBody>
      </p:sp>
      <p:sp>
        <p:nvSpPr>
          <p:cNvPr id="3" name="Freeform 3"/>
          <p:cNvSpPr/>
          <p:nvPr/>
        </p:nvSpPr>
        <p:spPr>
          <a:xfrm>
            <a:off x="8893013" y="0"/>
            <a:ext cx="9699787" cy="10287000"/>
          </a:xfrm>
          <a:custGeom>
            <a:avLst/>
            <a:gdLst/>
            <a:ahLst/>
            <a:cxnLst/>
            <a:rect l="l" t="t" r="r" b="b"/>
            <a:pathLst>
              <a:path w="10691537" h="11137018">
                <a:moveTo>
                  <a:pt x="0" y="0"/>
                </a:moveTo>
                <a:lnTo>
                  <a:pt x="10691537" y="0"/>
                </a:lnTo>
                <a:lnTo>
                  <a:pt x="10691537" y="11137018"/>
                </a:lnTo>
                <a:lnTo>
                  <a:pt x="0" y="11137018"/>
                </a:lnTo>
                <a:lnTo>
                  <a:pt x="0" y="0"/>
                </a:lnTo>
                <a:close/>
              </a:path>
            </a:pathLst>
          </a:custGeom>
          <a:blipFill>
            <a:blip r:embed="rId3" cstate="email">
              <a:extLst>
                <a:ext uri="{28A0092B-C50C-407E-A947-70E740481C1C}">
                  <a14:useLocalDpi xmlns:a14="http://schemas.microsoft.com/office/drawing/2010/main" val="0"/>
                </a:ext>
              </a:extLst>
            </a:blip>
            <a:stretch>
              <a:fillRect/>
            </a:stretch>
          </a:blipFill>
        </p:spPr>
        <p:txBody>
          <a:bodyPr/>
          <a:lstStyle/>
          <a:p>
            <a:endParaRPr lang="en-US"/>
          </a:p>
        </p:txBody>
      </p:sp>
      <p:sp>
        <p:nvSpPr>
          <p:cNvPr id="4" name="TextBox 4"/>
          <p:cNvSpPr txBox="1"/>
          <p:nvPr/>
        </p:nvSpPr>
        <p:spPr>
          <a:xfrm>
            <a:off x="1028700" y="2109472"/>
            <a:ext cx="7864313" cy="3305174"/>
          </a:xfrm>
          <a:prstGeom prst="rect">
            <a:avLst/>
          </a:prstGeom>
        </p:spPr>
        <p:txBody>
          <a:bodyPr lIns="0" tIns="0" rIns="0" bIns="0" rtlCol="0" anchor="t">
            <a:spAutoFit/>
          </a:bodyPr>
          <a:lstStyle/>
          <a:p>
            <a:pPr marL="0" lvl="0" indent="0" algn="l">
              <a:lnSpc>
                <a:spcPts val="8399"/>
              </a:lnSpc>
            </a:pPr>
            <a:r>
              <a:rPr lang="en-US" sz="9999" u="none" strike="noStrike">
                <a:solidFill>
                  <a:srgbClr val="394C27"/>
                </a:solidFill>
                <a:latin typeface="Bobby Jones"/>
                <a:ea typeface="Bobby Jones"/>
                <a:cs typeface="Bobby Jones"/>
                <a:sym typeface="Bobby Jones"/>
              </a:rPr>
              <a:t>DAY 4 – SUN, MOON, AND STARS</a:t>
            </a:r>
          </a:p>
        </p:txBody>
      </p:sp>
      <p:sp>
        <p:nvSpPr>
          <p:cNvPr id="5" name="TextBox 5"/>
          <p:cNvSpPr txBox="1"/>
          <p:nvPr/>
        </p:nvSpPr>
        <p:spPr>
          <a:xfrm>
            <a:off x="1028700" y="5840219"/>
            <a:ext cx="7120483" cy="2171700"/>
          </a:xfrm>
          <a:prstGeom prst="rect">
            <a:avLst/>
          </a:prstGeom>
        </p:spPr>
        <p:txBody>
          <a:bodyPr lIns="0" tIns="0" rIns="0" bIns="0" rtlCol="0" anchor="t">
            <a:spAutoFit/>
          </a:bodyPr>
          <a:lstStyle/>
          <a:p>
            <a:pPr marL="0" lvl="0" indent="0" algn="l">
              <a:lnSpc>
                <a:spcPts val="4321"/>
              </a:lnSpc>
            </a:pPr>
            <a:r>
              <a:rPr lang="en-US" sz="3601">
                <a:solidFill>
                  <a:srgbClr val="394C27"/>
                </a:solidFill>
                <a:latin typeface="Open Sans"/>
                <a:ea typeface="Open Sans"/>
                <a:cs typeface="Open Sans"/>
                <a:sym typeface="Open Sans"/>
              </a:rPr>
              <a:t>On</a:t>
            </a:r>
            <a:r>
              <a:rPr lang="en-US" sz="3601" u="none" strike="noStrike">
                <a:solidFill>
                  <a:srgbClr val="394C27"/>
                </a:solidFill>
                <a:latin typeface="Open Sans"/>
                <a:ea typeface="Open Sans"/>
                <a:cs typeface="Open Sans"/>
                <a:sym typeface="Open Sans"/>
              </a:rPr>
              <a:t> the fourth day, God created the sun to rule the day and the moon and stars to light the night, marking time and seasons.</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cstate="email">
              <a:extLst>
                <a:ext uri="{28A0092B-C50C-407E-A947-70E740481C1C}">
                  <a14:useLocalDpi xmlns:a14="http://schemas.microsoft.com/office/drawing/2010/main" val="0"/>
                </a:ext>
              </a:extLst>
            </a:blip>
            <a:stretch>
              <a:fillRect/>
            </a:stretch>
          </a:blipFill>
        </p:spPr>
        <p:txBody>
          <a:bodyPr/>
          <a:lstStyle/>
          <a:p>
            <a:endParaRPr lang="en-US"/>
          </a:p>
        </p:txBody>
      </p:sp>
      <p:sp>
        <p:nvSpPr>
          <p:cNvPr id="3" name="Freeform 3"/>
          <p:cNvSpPr/>
          <p:nvPr/>
        </p:nvSpPr>
        <p:spPr>
          <a:xfrm>
            <a:off x="-337301" y="0"/>
            <a:ext cx="9264617" cy="10774404"/>
          </a:xfrm>
          <a:custGeom>
            <a:avLst/>
            <a:gdLst/>
            <a:ahLst/>
            <a:cxnLst/>
            <a:rect l="l" t="t" r="r" b="b"/>
            <a:pathLst>
              <a:path w="9481301" h="12641734">
                <a:moveTo>
                  <a:pt x="0" y="0"/>
                </a:moveTo>
                <a:lnTo>
                  <a:pt x="9481301" y="0"/>
                </a:lnTo>
                <a:lnTo>
                  <a:pt x="9481301" y="12641735"/>
                </a:lnTo>
                <a:lnTo>
                  <a:pt x="0" y="12641735"/>
                </a:lnTo>
                <a:lnTo>
                  <a:pt x="0" y="0"/>
                </a:lnTo>
                <a:close/>
              </a:path>
            </a:pathLst>
          </a:custGeom>
          <a:blipFill>
            <a:blip r:embed="rId3" cstate="email">
              <a:extLst>
                <a:ext uri="{28A0092B-C50C-407E-A947-70E740481C1C}">
                  <a14:useLocalDpi xmlns:a14="http://schemas.microsoft.com/office/drawing/2010/main" val="0"/>
                </a:ext>
              </a:extLst>
            </a:blip>
            <a:stretch>
              <a:fillRect/>
            </a:stretch>
          </a:blipFill>
        </p:spPr>
        <p:txBody>
          <a:bodyPr/>
          <a:lstStyle/>
          <a:p>
            <a:endParaRPr lang="en-US"/>
          </a:p>
        </p:txBody>
      </p:sp>
      <p:sp>
        <p:nvSpPr>
          <p:cNvPr id="4" name="Freeform 4"/>
          <p:cNvSpPr/>
          <p:nvPr/>
        </p:nvSpPr>
        <p:spPr>
          <a:xfrm>
            <a:off x="2779135" y="417638"/>
            <a:ext cx="5899746" cy="2493897"/>
          </a:xfrm>
          <a:custGeom>
            <a:avLst/>
            <a:gdLst/>
            <a:ahLst/>
            <a:cxnLst/>
            <a:rect l="l" t="t" r="r" b="b"/>
            <a:pathLst>
              <a:path w="5899746" h="2493897">
                <a:moveTo>
                  <a:pt x="0" y="0"/>
                </a:moveTo>
                <a:lnTo>
                  <a:pt x="5899746" y="0"/>
                </a:lnTo>
                <a:lnTo>
                  <a:pt x="5899746" y="2493897"/>
                </a:lnTo>
                <a:lnTo>
                  <a:pt x="0" y="2493897"/>
                </a:lnTo>
                <a:lnTo>
                  <a:pt x="0" y="0"/>
                </a:lnTo>
                <a:close/>
              </a:path>
            </a:pathLst>
          </a:custGeom>
          <a:blipFill>
            <a:blip r:embed="rId4" cstate="email">
              <a:extLst>
                <a:ext uri="{28A0092B-C50C-407E-A947-70E740481C1C}">
                  <a14:useLocalDpi xmlns:a14="http://schemas.microsoft.com/office/drawing/2010/main" val="0"/>
                </a:ext>
              </a:extLst>
            </a:blip>
            <a:stretch>
              <a:fillRect/>
            </a:stretch>
          </a:blipFill>
        </p:spPr>
        <p:txBody>
          <a:bodyPr/>
          <a:lstStyle/>
          <a:p>
            <a:endParaRPr lang="en-US"/>
          </a:p>
        </p:txBody>
      </p:sp>
      <p:sp>
        <p:nvSpPr>
          <p:cNvPr id="5" name="Freeform 5"/>
          <p:cNvSpPr/>
          <p:nvPr/>
        </p:nvSpPr>
        <p:spPr>
          <a:xfrm>
            <a:off x="303221" y="4091362"/>
            <a:ext cx="3797229" cy="3976156"/>
          </a:xfrm>
          <a:custGeom>
            <a:avLst/>
            <a:gdLst/>
            <a:ahLst/>
            <a:cxnLst/>
            <a:rect l="l" t="t" r="r" b="b"/>
            <a:pathLst>
              <a:path w="3797229" h="3976156">
                <a:moveTo>
                  <a:pt x="0" y="0"/>
                </a:moveTo>
                <a:lnTo>
                  <a:pt x="3797229" y="0"/>
                </a:lnTo>
                <a:lnTo>
                  <a:pt x="3797229" y="3976156"/>
                </a:lnTo>
                <a:lnTo>
                  <a:pt x="0" y="3976156"/>
                </a:lnTo>
                <a:lnTo>
                  <a:pt x="0" y="0"/>
                </a:lnTo>
                <a:close/>
              </a:path>
            </a:pathLst>
          </a:custGeom>
          <a:blipFill>
            <a:blip r:embed="rId5" cstate="email">
              <a:extLst>
                <a:ext uri="{28A0092B-C50C-407E-A947-70E740481C1C}">
                  <a14:useLocalDpi xmlns:a14="http://schemas.microsoft.com/office/drawing/2010/main" val="0"/>
                </a:ext>
              </a:extLst>
            </a:blip>
            <a:stretch>
              <a:fillRect/>
            </a:stretch>
          </a:blipFill>
        </p:spPr>
        <p:txBody>
          <a:bodyPr/>
          <a:lstStyle/>
          <a:p>
            <a:endParaRPr lang="en-US"/>
          </a:p>
        </p:txBody>
      </p:sp>
      <p:sp>
        <p:nvSpPr>
          <p:cNvPr id="6" name="TextBox 6"/>
          <p:cNvSpPr txBox="1"/>
          <p:nvPr/>
        </p:nvSpPr>
        <p:spPr>
          <a:xfrm>
            <a:off x="9326383" y="1731309"/>
            <a:ext cx="7932917" cy="3305174"/>
          </a:xfrm>
          <a:prstGeom prst="rect">
            <a:avLst/>
          </a:prstGeom>
        </p:spPr>
        <p:txBody>
          <a:bodyPr lIns="0" tIns="0" rIns="0" bIns="0" rtlCol="0" anchor="t">
            <a:spAutoFit/>
          </a:bodyPr>
          <a:lstStyle/>
          <a:p>
            <a:pPr marL="0" lvl="0" indent="0" algn="l">
              <a:lnSpc>
                <a:spcPts val="8399"/>
              </a:lnSpc>
            </a:pPr>
            <a:r>
              <a:rPr lang="en-US" sz="9999" u="none" strike="noStrike">
                <a:solidFill>
                  <a:srgbClr val="3C636C"/>
                </a:solidFill>
                <a:latin typeface="Bobby Jones"/>
                <a:ea typeface="Bobby Jones"/>
                <a:cs typeface="Bobby Jones"/>
                <a:sym typeface="Bobby Jones"/>
              </a:rPr>
              <a:t>DAY 5 – BIRDS AND SEA CREATURES</a:t>
            </a:r>
          </a:p>
        </p:txBody>
      </p:sp>
      <p:sp>
        <p:nvSpPr>
          <p:cNvPr id="7" name="TextBox 7"/>
          <p:cNvSpPr txBox="1"/>
          <p:nvPr/>
        </p:nvSpPr>
        <p:spPr>
          <a:xfrm>
            <a:off x="9360685" y="5352893"/>
            <a:ext cx="7864313" cy="3257550"/>
          </a:xfrm>
          <a:prstGeom prst="rect">
            <a:avLst/>
          </a:prstGeom>
        </p:spPr>
        <p:txBody>
          <a:bodyPr lIns="0" tIns="0" rIns="0" bIns="0" rtlCol="0" anchor="t">
            <a:spAutoFit/>
          </a:bodyPr>
          <a:lstStyle/>
          <a:p>
            <a:pPr marL="0" lvl="0" indent="0" algn="l">
              <a:lnSpc>
                <a:spcPts val="4321"/>
              </a:lnSpc>
            </a:pPr>
            <a:r>
              <a:rPr lang="en-US" sz="3601">
                <a:solidFill>
                  <a:srgbClr val="3C636C"/>
                </a:solidFill>
                <a:latin typeface="Open Sans"/>
                <a:ea typeface="Open Sans"/>
                <a:cs typeface="Open Sans"/>
                <a:sym typeface="Open Sans"/>
              </a:rPr>
              <a:t>On</a:t>
            </a:r>
            <a:r>
              <a:rPr lang="en-US" sz="3601" u="none" strike="noStrike">
                <a:solidFill>
                  <a:srgbClr val="3C636C"/>
                </a:solidFill>
                <a:latin typeface="Open Sans"/>
                <a:ea typeface="Open Sans"/>
                <a:cs typeface="Open Sans"/>
                <a:sym typeface="Open Sans"/>
              </a:rPr>
              <a:t> the fifth day of creation, God filled the seas with creatures and the skies with birds. He blessed them to be fruitful and multiply, ensuring life would flourish in the waters and skies.</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cstate="email">
              <a:extLst>
                <a:ext uri="{28A0092B-C50C-407E-A947-70E740481C1C}">
                  <a14:useLocalDpi xmlns:a14="http://schemas.microsoft.com/office/drawing/2010/main" val="0"/>
                </a:ext>
              </a:extLst>
            </a:blip>
            <a:stretch>
              <a:fillRect/>
            </a:stretch>
          </a:blipFill>
        </p:spPr>
        <p:txBody>
          <a:bodyPr/>
          <a:lstStyle/>
          <a:p>
            <a:endParaRPr lang="en-US"/>
          </a:p>
        </p:txBody>
      </p:sp>
      <p:sp>
        <p:nvSpPr>
          <p:cNvPr id="6" name="TextBox 6"/>
          <p:cNvSpPr txBox="1"/>
          <p:nvPr/>
        </p:nvSpPr>
        <p:spPr>
          <a:xfrm>
            <a:off x="1028700" y="1573786"/>
            <a:ext cx="7864313" cy="3305174"/>
          </a:xfrm>
          <a:prstGeom prst="rect">
            <a:avLst/>
          </a:prstGeom>
        </p:spPr>
        <p:txBody>
          <a:bodyPr lIns="0" tIns="0" rIns="0" bIns="0" rtlCol="0" anchor="t">
            <a:spAutoFit/>
          </a:bodyPr>
          <a:lstStyle/>
          <a:p>
            <a:pPr marL="0" lvl="0" indent="0" algn="l">
              <a:lnSpc>
                <a:spcPts val="8399"/>
              </a:lnSpc>
            </a:pPr>
            <a:r>
              <a:rPr lang="en-US" sz="9999" u="none" strike="noStrike">
                <a:solidFill>
                  <a:srgbClr val="394C27"/>
                </a:solidFill>
                <a:latin typeface="Bobby Jones"/>
                <a:ea typeface="Bobby Jones"/>
                <a:cs typeface="Bobby Jones"/>
                <a:sym typeface="Bobby Jones"/>
              </a:rPr>
              <a:t>DAY 6 – ANIMALS AND HUMANS</a:t>
            </a:r>
          </a:p>
        </p:txBody>
      </p:sp>
      <p:sp>
        <p:nvSpPr>
          <p:cNvPr id="7" name="TextBox 7"/>
          <p:cNvSpPr txBox="1"/>
          <p:nvPr/>
        </p:nvSpPr>
        <p:spPr>
          <a:xfrm>
            <a:off x="1028700" y="5068511"/>
            <a:ext cx="7120483" cy="4343400"/>
          </a:xfrm>
          <a:prstGeom prst="rect">
            <a:avLst/>
          </a:prstGeom>
        </p:spPr>
        <p:txBody>
          <a:bodyPr lIns="0" tIns="0" rIns="0" bIns="0" rtlCol="0" anchor="t">
            <a:spAutoFit/>
          </a:bodyPr>
          <a:lstStyle/>
          <a:p>
            <a:pPr marL="0" lvl="0" indent="0" algn="l">
              <a:lnSpc>
                <a:spcPts val="4321"/>
              </a:lnSpc>
            </a:pPr>
            <a:r>
              <a:rPr lang="en-US" sz="3601">
                <a:solidFill>
                  <a:srgbClr val="394C27"/>
                </a:solidFill>
                <a:latin typeface="Open Sans"/>
                <a:ea typeface="Open Sans"/>
                <a:cs typeface="Open Sans"/>
                <a:sym typeface="Open Sans"/>
              </a:rPr>
              <a:t>On</a:t>
            </a:r>
            <a:r>
              <a:rPr lang="en-US" sz="3601" u="none" strike="noStrike">
                <a:solidFill>
                  <a:srgbClr val="394C27"/>
                </a:solidFill>
                <a:latin typeface="Open Sans"/>
                <a:ea typeface="Open Sans"/>
                <a:cs typeface="Open Sans"/>
                <a:sym typeface="Open Sans"/>
              </a:rPr>
              <a:t> the sixth day, God created animals and humankind in His image, granting them stewardship over the Earth. He instructed them to be fruitful and have dominion over all creatures. By day's end, everything was very good.</a:t>
            </a:r>
          </a:p>
        </p:txBody>
      </p:sp>
      <p:pic>
        <p:nvPicPr>
          <p:cNvPr id="9" name="Picture 8" descr="Person standing close to shorn sheep eating grass in pasture, with palm held to furthest sheep’s mouth">
            <a:extLst>
              <a:ext uri="{FF2B5EF4-FFF2-40B4-BE49-F238E27FC236}">
                <a16:creationId xmlns:a16="http://schemas.microsoft.com/office/drawing/2014/main" id="{E4A36B0E-E660-CAC2-F049-25A54B97C6F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278751" y="3226373"/>
            <a:ext cx="5995297" cy="4000500"/>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22</TotalTime>
  <Words>606</Words>
  <Application>Microsoft Office PowerPoint</Application>
  <PresentationFormat>Custom</PresentationFormat>
  <Paragraphs>34</Paragraphs>
  <Slides>16</Slides>
  <Notes>0</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16</vt:i4>
      </vt:variant>
    </vt:vector>
  </HeadingPairs>
  <TitlesOfParts>
    <vt:vector size="22" baseType="lpstr">
      <vt:lpstr>Calibri</vt:lpstr>
      <vt:lpstr>Open Sans Bold</vt:lpstr>
      <vt:lpstr>Arial</vt:lpstr>
      <vt:lpstr>Bobby Jones</vt:lpstr>
      <vt:lpstr>Open Sans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Week 1 Preschool</dc:title>
  <cp:lastModifiedBy>Rebekah Jahaziel</cp:lastModifiedBy>
  <cp:revision>1</cp:revision>
  <dcterms:created xsi:type="dcterms:W3CDTF">2006-08-16T00:00:00Z</dcterms:created>
  <dcterms:modified xsi:type="dcterms:W3CDTF">2026-01-10T00:12:21Z</dcterms:modified>
  <dc:identifier>DAG9mIPDMUU</dc:identifier>
</cp:coreProperties>
</file>