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0"/>
  </p:notesMasterIdLst>
  <p:handoutMasterIdLst>
    <p:handoutMasterId r:id="rId51"/>
  </p:handoutMasterIdLst>
  <p:sldIdLst>
    <p:sldId id="317" r:id="rId5"/>
    <p:sldId id="308" r:id="rId6"/>
    <p:sldId id="309" r:id="rId7"/>
    <p:sldId id="333" r:id="rId8"/>
    <p:sldId id="322" r:id="rId9"/>
    <p:sldId id="361" r:id="rId10"/>
    <p:sldId id="334" r:id="rId11"/>
    <p:sldId id="325" r:id="rId12"/>
    <p:sldId id="312" r:id="rId13"/>
    <p:sldId id="329" r:id="rId14"/>
    <p:sldId id="335" r:id="rId15"/>
    <p:sldId id="337" r:id="rId16"/>
    <p:sldId id="356" r:id="rId17"/>
    <p:sldId id="344" r:id="rId18"/>
    <p:sldId id="362" r:id="rId19"/>
    <p:sldId id="364" r:id="rId20"/>
    <p:sldId id="360" r:id="rId21"/>
    <p:sldId id="346" r:id="rId22"/>
    <p:sldId id="345" r:id="rId23"/>
    <p:sldId id="343" r:id="rId24"/>
    <p:sldId id="355" r:id="rId25"/>
    <p:sldId id="354" r:id="rId26"/>
    <p:sldId id="353" r:id="rId27"/>
    <p:sldId id="286" r:id="rId28"/>
    <p:sldId id="357" r:id="rId29"/>
    <p:sldId id="287" r:id="rId30"/>
    <p:sldId id="358" r:id="rId31"/>
    <p:sldId id="351" r:id="rId32"/>
    <p:sldId id="359" r:id="rId33"/>
    <p:sldId id="288" r:id="rId34"/>
    <p:sldId id="338" r:id="rId35"/>
    <p:sldId id="342" r:id="rId36"/>
    <p:sldId id="339" r:id="rId37"/>
    <p:sldId id="340" r:id="rId38"/>
    <p:sldId id="341" r:id="rId39"/>
    <p:sldId id="310" r:id="rId40"/>
    <p:sldId id="348" r:id="rId41"/>
    <p:sldId id="290" r:id="rId42"/>
    <p:sldId id="311" r:id="rId43"/>
    <p:sldId id="289" r:id="rId44"/>
    <p:sldId id="349" r:id="rId45"/>
    <p:sldId id="350" r:id="rId46"/>
    <p:sldId id="363" r:id="rId47"/>
    <p:sldId id="347" r:id="rId48"/>
    <p:sldId id="304" r:id="rId49"/>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92FF"/>
    <a:srgbClr val="E57272"/>
    <a:srgbClr val="636A58"/>
    <a:srgbClr val="505A47"/>
    <a:srgbClr val="D1D8B7"/>
    <a:srgbClr val="A09D79"/>
    <a:srgbClr val="AD5C4D"/>
    <a:srgbClr val="543E35"/>
    <a:srgbClr val="637700"/>
    <a:srgbClr val="FFF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51670-0A5F-4611-A10A-C16ADDEA56B2}" v="13" dt="2025-09-21T22:06:52.252"/>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95405" autoAdjust="0"/>
  </p:normalViewPr>
  <p:slideViewPr>
    <p:cSldViewPr snapToGrid="0">
      <p:cViewPr>
        <p:scale>
          <a:sx n="91" d="100"/>
          <a:sy n="91" d="100"/>
        </p:scale>
        <p:origin x="224" y="284"/>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ns Jules" userId="7195bb6f744e1b84" providerId="LiveId" clId="{ABFA8D00-5FD0-4CA2-888E-1E9C8BCF879A}"/>
    <pc:docChg chg="custSel addSld delSld modSld sldOrd modNotesMaster modHandout">
      <pc:chgData name="Evens Jules" userId="7195bb6f744e1b84" providerId="LiveId" clId="{ABFA8D00-5FD0-4CA2-888E-1E9C8BCF879A}" dt="2025-09-21T22:11:46.596" v="688" actId="6549"/>
      <pc:docMkLst>
        <pc:docMk/>
      </pc:docMkLst>
      <pc:sldChg chg="del">
        <pc:chgData name="Evens Jules" userId="7195bb6f744e1b84" providerId="LiveId" clId="{ABFA8D00-5FD0-4CA2-888E-1E9C8BCF879A}" dt="2025-09-21T20:19:57.463" v="2" actId="47"/>
        <pc:sldMkLst>
          <pc:docMk/>
          <pc:sldMk cId="1096717490" sldId="263"/>
        </pc:sldMkLst>
      </pc:sldChg>
      <pc:sldChg chg="modSp mod modNotes">
        <pc:chgData name="Evens Jules" userId="7195bb6f744e1b84" providerId="LiveId" clId="{ABFA8D00-5FD0-4CA2-888E-1E9C8BCF879A}" dt="2025-09-21T21:52:28.722" v="537" actId="27636"/>
        <pc:sldMkLst>
          <pc:docMk/>
          <pc:sldMk cId="0" sldId="286"/>
        </pc:sldMkLst>
        <pc:spChg chg="mod">
          <ac:chgData name="Evens Jules" userId="7195bb6f744e1b84" providerId="LiveId" clId="{ABFA8D00-5FD0-4CA2-888E-1E9C8BCF879A}" dt="2025-09-21T21:52:28.722" v="537" actId="27636"/>
          <ac:spMkLst>
            <pc:docMk/>
            <pc:sldMk cId="0" sldId="286"/>
            <ac:spMk id="64515" creationId="{00000000-0000-0000-0000-000000000000}"/>
          </ac:spMkLst>
        </pc:spChg>
        <pc:spChg chg="mod">
          <ac:chgData name="Evens Jules" userId="7195bb6f744e1b84" providerId="LiveId" clId="{ABFA8D00-5FD0-4CA2-888E-1E9C8BCF879A}" dt="2025-09-21T20:40:29.292" v="307" actId="14100"/>
          <ac:spMkLst>
            <pc:docMk/>
            <pc:sldMk cId="0" sldId="286"/>
            <ac:spMk id="100354" creationId="{00000000-0000-0000-0000-000000000000}"/>
          </ac:spMkLst>
        </pc:spChg>
      </pc:sldChg>
      <pc:sldChg chg="modSp mod modNotes">
        <pc:chgData name="Evens Jules" userId="7195bb6f744e1b84" providerId="LiveId" clId="{ABFA8D00-5FD0-4CA2-888E-1E9C8BCF879A}" dt="2025-09-21T21:55:24.111" v="540" actId="403"/>
        <pc:sldMkLst>
          <pc:docMk/>
          <pc:sldMk cId="0" sldId="287"/>
        </pc:sldMkLst>
        <pc:spChg chg="mod">
          <ac:chgData name="Evens Jules" userId="7195bb6f744e1b84" providerId="LiveId" clId="{ABFA8D00-5FD0-4CA2-888E-1E9C8BCF879A}" dt="2025-09-21T21:55:24.111" v="540" actId="403"/>
          <ac:spMkLst>
            <pc:docMk/>
            <pc:sldMk cId="0" sldId="287"/>
            <ac:spMk id="66563" creationId="{00000000-0000-0000-0000-000000000000}"/>
          </ac:spMkLst>
        </pc:spChg>
      </pc:sldChg>
      <pc:sldChg chg="modSp mod modNotes">
        <pc:chgData name="Evens Jules" userId="7195bb6f744e1b84" providerId="LiveId" clId="{ABFA8D00-5FD0-4CA2-888E-1E9C8BCF879A}" dt="2025-09-21T21:55:55.609" v="556" actId="27636"/>
        <pc:sldMkLst>
          <pc:docMk/>
          <pc:sldMk cId="0" sldId="288"/>
        </pc:sldMkLst>
        <pc:spChg chg="mod">
          <ac:chgData name="Evens Jules" userId="7195bb6f744e1b84" providerId="LiveId" clId="{ABFA8D00-5FD0-4CA2-888E-1E9C8BCF879A}" dt="2025-09-21T21:20:42.917" v="464" actId="403"/>
          <ac:spMkLst>
            <pc:docMk/>
            <pc:sldMk cId="0" sldId="288"/>
            <ac:spMk id="104450" creationId="{00000000-0000-0000-0000-000000000000}"/>
          </ac:spMkLst>
        </pc:spChg>
        <pc:spChg chg="mod">
          <ac:chgData name="Evens Jules" userId="7195bb6f744e1b84" providerId="LiveId" clId="{ABFA8D00-5FD0-4CA2-888E-1E9C8BCF879A}" dt="2025-09-21T21:55:55.609" v="556" actId="27636"/>
          <ac:spMkLst>
            <pc:docMk/>
            <pc:sldMk cId="0" sldId="288"/>
            <ac:spMk id="104451" creationId="{00000000-0000-0000-0000-000000000000}"/>
          </ac:spMkLst>
        </pc:spChg>
      </pc:sldChg>
      <pc:sldChg chg="modSp mod modNotes">
        <pc:chgData name="Evens Jules" userId="7195bb6f744e1b84" providerId="LiveId" clId="{ABFA8D00-5FD0-4CA2-888E-1E9C8BCF879A}" dt="2025-09-21T21:57:24.094" v="590" actId="403"/>
        <pc:sldMkLst>
          <pc:docMk/>
          <pc:sldMk cId="0" sldId="289"/>
        </pc:sldMkLst>
        <pc:spChg chg="mod">
          <ac:chgData name="Evens Jules" userId="7195bb6f744e1b84" providerId="LiveId" clId="{ABFA8D00-5FD0-4CA2-888E-1E9C8BCF879A}" dt="2025-09-21T21:57:24.094" v="590" actId="403"/>
          <ac:spMkLst>
            <pc:docMk/>
            <pc:sldMk cId="0" sldId="289"/>
            <ac:spMk id="70659" creationId="{00000000-0000-0000-0000-000000000000}"/>
          </ac:spMkLst>
        </pc:spChg>
      </pc:sldChg>
      <pc:sldChg chg="modSp mod modNotes">
        <pc:chgData name="Evens Jules" userId="7195bb6f744e1b84" providerId="LiveId" clId="{ABFA8D00-5FD0-4CA2-888E-1E9C8BCF879A}" dt="2025-09-21T21:57:06.649" v="580" actId="403"/>
        <pc:sldMkLst>
          <pc:docMk/>
          <pc:sldMk cId="0" sldId="290"/>
        </pc:sldMkLst>
        <pc:spChg chg="mod">
          <ac:chgData name="Evens Jules" userId="7195bb6f744e1b84" providerId="LiveId" clId="{ABFA8D00-5FD0-4CA2-888E-1E9C8BCF879A}" dt="2025-09-21T21:57:06.649" v="580" actId="403"/>
          <ac:spMkLst>
            <pc:docMk/>
            <pc:sldMk cId="0" sldId="290"/>
            <ac:spMk id="110595" creationId="{00000000-0000-0000-0000-000000000000}"/>
          </ac:spMkLst>
        </pc:spChg>
      </pc:sldChg>
      <pc:sldChg chg="modSp mod">
        <pc:chgData name="Evens Jules" userId="7195bb6f744e1b84" providerId="LiveId" clId="{ABFA8D00-5FD0-4CA2-888E-1E9C8BCF879A}" dt="2025-09-21T20:41:13.185" v="309" actId="113"/>
        <pc:sldMkLst>
          <pc:docMk/>
          <pc:sldMk cId="2222324472" sldId="308"/>
        </pc:sldMkLst>
        <pc:spChg chg="mod">
          <ac:chgData name="Evens Jules" userId="7195bb6f744e1b84" providerId="LiveId" clId="{ABFA8D00-5FD0-4CA2-888E-1E9C8BCF879A}" dt="2025-09-21T20:41:13.185" v="309" actId="113"/>
          <ac:spMkLst>
            <pc:docMk/>
            <pc:sldMk cId="2222324472" sldId="308"/>
            <ac:spMk id="2" creationId="{2403EE45-3924-5A20-4FDE-7EA6BBEBD06F}"/>
          </ac:spMkLst>
        </pc:spChg>
      </pc:sldChg>
      <pc:sldChg chg="modSp mod">
        <pc:chgData name="Evens Jules" userId="7195bb6f744e1b84" providerId="LiveId" clId="{ABFA8D00-5FD0-4CA2-888E-1E9C8BCF879A}" dt="2025-09-21T20:41:20.850" v="310" actId="113"/>
        <pc:sldMkLst>
          <pc:docMk/>
          <pc:sldMk cId="1966913227" sldId="309"/>
        </pc:sldMkLst>
        <pc:spChg chg="mod">
          <ac:chgData name="Evens Jules" userId="7195bb6f744e1b84" providerId="LiveId" clId="{ABFA8D00-5FD0-4CA2-888E-1E9C8BCF879A}" dt="2025-09-21T20:41:20.850" v="310" actId="113"/>
          <ac:spMkLst>
            <pc:docMk/>
            <pc:sldMk cId="1966913227" sldId="309"/>
            <ac:spMk id="19" creationId="{A7BE12AD-D808-BDE0-3EB8-5BC50B1D8474}"/>
          </ac:spMkLst>
        </pc:spChg>
      </pc:sldChg>
      <pc:sldChg chg="modSp mod modNotes">
        <pc:chgData name="Evens Jules" userId="7195bb6f744e1b84" providerId="LiveId" clId="{ABFA8D00-5FD0-4CA2-888E-1E9C8BCF879A}" dt="2025-09-21T21:23:21.910" v="472"/>
        <pc:sldMkLst>
          <pc:docMk/>
          <pc:sldMk cId="0" sldId="310"/>
        </pc:sldMkLst>
        <pc:spChg chg="mod">
          <ac:chgData name="Evens Jules" userId="7195bb6f744e1b84" providerId="LiveId" clId="{ABFA8D00-5FD0-4CA2-888E-1E9C8BCF879A}" dt="2025-09-21T20:47:05.028" v="457" actId="20577"/>
          <ac:spMkLst>
            <pc:docMk/>
            <pc:sldMk cId="0" sldId="310"/>
            <ac:spMk id="106498" creationId="{00000000-0000-0000-0000-000000000000}"/>
          </ac:spMkLst>
        </pc:spChg>
      </pc:sldChg>
      <pc:sldChg chg="modSp mod modNotes">
        <pc:chgData name="Evens Jules" userId="7195bb6f744e1b84" providerId="LiveId" clId="{ABFA8D00-5FD0-4CA2-888E-1E9C8BCF879A}" dt="2025-09-21T21:57:17.305" v="588" actId="27636"/>
        <pc:sldMkLst>
          <pc:docMk/>
          <pc:sldMk cId="0" sldId="311"/>
        </pc:sldMkLst>
        <pc:spChg chg="mod">
          <ac:chgData name="Evens Jules" userId="7195bb6f744e1b84" providerId="LiveId" clId="{ABFA8D00-5FD0-4CA2-888E-1E9C8BCF879A}" dt="2025-09-21T21:57:17.305" v="588" actId="27636"/>
          <ac:spMkLst>
            <pc:docMk/>
            <pc:sldMk cId="0" sldId="311"/>
            <ac:spMk id="112643" creationId="{00000000-0000-0000-0000-000000000000}"/>
          </ac:spMkLst>
        </pc:spChg>
      </pc:sldChg>
      <pc:sldChg chg="modSp mod">
        <pc:chgData name="Evens Jules" userId="7195bb6f744e1b84" providerId="LiveId" clId="{ABFA8D00-5FD0-4CA2-888E-1E9C8BCF879A}" dt="2025-09-21T20:45:13.750" v="426" actId="113"/>
        <pc:sldMkLst>
          <pc:docMk/>
          <pc:sldMk cId="859909800" sldId="312"/>
        </pc:sldMkLst>
        <pc:spChg chg="mod">
          <ac:chgData name="Evens Jules" userId="7195bb6f744e1b84" providerId="LiveId" clId="{ABFA8D00-5FD0-4CA2-888E-1E9C8BCF879A}" dt="2025-09-21T20:45:13.750" v="426" actId="113"/>
          <ac:spMkLst>
            <pc:docMk/>
            <pc:sldMk cId="859909800" sldId="312"/>
            <ac:spMk id="5" creationId="{E95044F7-BD97-2FDE-4E33-A565BCF0EFEC}"/>
          </ac:spMkLst>
        </pc:spChg>
      </pc:sldChg>
      <pc:sldChg chg="modSp mod">
        <pc:chgData name="Evens Jules" userId="7195bb6f744e1b84" providerId="LiveId" clId="{ABFA8D00-5FD0-4CA2-888E-1E9C8BCF879A}" dt="2025-09-21T20:41:07.269" v="308" actId="113"/>
        <pc:sldMkLst>
          <pc:docMk/>
          <pc:sldMk cId="1338167130" sldId="317"/>
        </pc:sldMkLst>
        <pc:spChg chg="mod">
          <ac:chgData name="Evens Jules" userId="7195bb6f744e1b84" providerId="LiveId" clId="{ABFA8D00-5FD0-4CA2-888E-1E9C8BCF879A}" dt="2025-09-21T20:41:07.269" v="308" actId="113"/>
          <ac:spMkLst>
            <pc:docMk/>
            <pc:sldMk cId="1338167130" sldId="317"/>
            <ac:spMk id="3" creationId="{B45A4A65-E8B8-40CF-7ABD-97EA8FA97521}"/>
          </ac:spMkLst>
        </pc:spChg>
      </pc:sldChg>
      <pc:sldChg chg="del">
        <pc:chgData name="Evens Jules" userId="7195bb6f744e1b84" providerId="LiveId" clId="{ABFA8D00-5FD0-4CA2-888E-1E9C8BCF879A}" dt="2025-09-21T20:19:49.994" v="0" actId="47"/>
        <pc:sldMkLst>
          <pc:docMk/>
          <pc:sldMk cId="1868868258" sldId="318"/>
        </pc:sldMkLst>
      </pc:sldChg>
      <pc:sldChg chg="del">
        <pc:chgData name="Evens Jules" userId="7195bb6f744e1b84" providerId="LiveId" clId="{ABFA8D00-5FD0-4CA2-888E-1E9C8BCF879A}" dt="2025-09-21T20:19:53.683" v="1" actId="47"/>
        <pc:sldMkLst>
          <pc:docMk/>
          <pc:sldMk cId="1355449510" sldId="319"/>
        </pc:sldMkLst>
      </pc:sldChg>
      <pc:sldChg chg="del">
        <pc:chgData name="Evens Jules" userId="7195bb6f744e1b84" providerId="LiveId" clId="{ABFA8D00-5FD0-4CA2-888E-1E9C8BCF879A}" dt="2025-09-21T20:20:03.555" v="3" actId="47"/>
        <pc:sldMkLst>
          <pc:docMk/>
          <pc:sldMk cId="1804039942" sldId="321"/>
        </pc:sldMkLst>
      </pc:sldChg>
      <pc:sldChg chg="modSp mod">
        <pc:chgData name="Evens Jules" userId="7195bb6f744e1b84" providerId="LiveId" clId="{ABFA8D00-5FD0-4CA2-888E-1E9C8BCF879A}" dt="2025-09-21T20:42:18.065" v="339" actId="20577"/>
        <pc:sldMkLst>
          <pc:docMk/>
          <pc:sldMk cId="56646375" sldId="322"/>
        </pc:sldMkLst>
        <pc:spChg chg="mod">
          <ac:chgData name="Evens Jules" userId="7195bb6f744e1b84" providerId="LiveId" clId="{ABFA8D00-5FD0-4CA2-888E-1E9C8BCF879A}" dt="2025-09-21T20:42:18.065" v="339" actId="20577"/>
          <ac:spMkLst>
            <pc:docMk/>
            <pc:sldMk cId="56646375" sldId="322"/>
            <ac:spMk id="19" creationId="{2C1AA183-3049-2406-812D-ECC78F71F04F}"/>
          </ac:spMkLst>
        </pc:spChg>
      </pc:sldChg>
      <pc:sldChg chg="del">
        <pc:chgData name="Evens Jules" userId="7195bb6f744e1b84" providerId="LiveId" clId="{ABFA8D00-5FD0-4CA2-888E-1E9C8BCF879A}" dt="2025-09-21T20:20:09.322" v="4" actId="47"/>
        <pc:sldMkLst>
          <pc:docMk/>
          <pc:sldMk cId="3441358860" sldId="323"/>
        </pc:sldMkLst>
      </pc:sldChg>
      <pc:sldChg chg="modSp mod">
        <pc:chgData name="Evens Jules" userId="7195bb6f744e1b84" providerId="LiveId" clId="{ABFA8D00-5FD0-4CA2-888E-1E9C8BCF879A}" dt="2025-09-21T20:42:34.617" v="340" actId="6549"/>
        <pc:sldMkLst>
          <pc:docMk/>
          <pc:sldMk cId="621766600" sldId="325"/>
        </pc:sldMkLst>
        <pc:spChg chg="mod">
          <ac:chgData name="Evens Jules" userId="7195bb6f744e1b84" providerId="LiveId" clId="{ABFA8D00-5FD0-4CA2-888E-1E9C8BCF879A}" dt="2025-09-21T20:42:34.617" v="340" actId="6549"/>
          <ac:spMkLst>
            <pc:docMk/>
            <pc:sldMk cId="621766600" sldId="325"/>
            <ac:spMk id="19" creationId="{29D5C8A7-02C3-2BBF-433D-A1F1756C8C42}"/>
          </ac:spMkLst>
        </pc:spChg>
      </pc:sldChg>
      <pc:sldChg chg="del">
        <pc:chgData name="Evens Jules" userId="7195bb6f744e1b84" providerId="LiveId" clId="{ABFA8D00-5FD0-4CA2-888E-1E9C8BCF879A}" dt="2025-09-21T20:20:28.168" v="5" actId="47"/>
        <pc:sldMkLst>
          <pc:docMk/>
          <pc:sldMk cId="769575091" sldId="326"/>
        </pc:sldMkLst>
      </pc:sldChg>
      <pc:sldChg chg="del">
        <pc:chgData name="Evens Jules" userId="7195bb6f744e1b84" providerId="LiveId" clId="{ABFA8D00-5FD0-4CA2-888E-1E9C8BCF879A}" dt="2025-09-21T20:20:38.670" v="6" actId="47"/>
        <pc:sldMkLst>
          <pc:docMk/>
          <pc:sldMk cId="946578543" sldId="327"/>
        </pc:sldMkLst>
      </pc:sldChg>
      <pc:sldChg chg="del">
        <pc:chgData name="Evens Jules" userId="7195bb6f744e1b84" providerId="LiveId" clId="{ABFA8D00-5FD0-4CA2-888E-1E9C8BCF879A}" dt="2025-09-21T20:20:47.680" v="7" actId="47"/>
        <pc:sldMkLst>
          <pc:docMk/>
          <pc:sldMk cId="3877941246" sldId="328"/>
        </pc:sldMkLst>
      </pc:sldChg>
      <pc:sldChg chg="modSp mod">
        <pc:chgData name="Evens Jules" userId="7195bb6f744e1b84" providerId="LiveId" clId="{ABFA8D00-5FD0-4CA2-888E-1E9C8BCF879A}" dt="2025-09-21T20:45:19.048" v="427" actId="113"/>
        <pc:sldMkLst>
          <pc:docMk/>
          <pc:sldMk cId="3547214285" sldId="329"/>
        </pc:sldMkLst>
        <pc:spChg chg="mod">
          <ac:chgData name="Evens Jules" userId="7195bb6f744e1b84" providerId="LiveId" clId="{ABFA8D00-5FD0-4CA2-888E-1E9C8BCF879A}" dt="2025-09-21T20:21:48.554" v="26" actId="14100"/>
          <ac:spMkLst>
            <pc:docMk/>
            <pc:sldMk cId="3547214285" sldId="329"/>
            <ac:spMk id="3" creationId="{C8B56596-1E63-7BD8-0751-D05B489B64FC}"/>
          </ac:spMkLst>
        </pc:spChg>
        <pc:spChg chg="mod">
          <ac:chgData name="Evens Jules" userId="7195bb6f744e1b84" providerId="LiveId" clId="{ABFA8D00-5FD0-4CA2-888E-1E9C8BCF879A}" dt="2025-09-21T20:45:19.048" v="427" actId="113"/>
          <ac:spMkLst>
            <pc:docMk/>
            <pc:sldMk cId="3547214285" sldId="329"/>
            <ac:spMk id="5" creationId="{6856D842-D3DB-FFDF-1811-991B39A62BFA}"/>
          </ac:spMkLst>
        </pc:spChg>
      </pc:sldChg>
      <pc:sldChg chg="del">
        <pc:chgData name="Evens Jules" userId="7195bb6f744e1b84" providerId="LiveId" clId="{ABFA8D00-5FD0-4CA2-888E-1E9C8BCF879A}" dt="2025-09-21T20:22:00.771" v="28" actId="47"/>
        <pc:sldMkLst>
          <pc:docMk/>
          <pc:sldMk cId="4263363042" sldId="330"/>
        </pc:sldMkLst>
      </pc:sldChg>
      <pc:sldChg chg="del">
        <pc:chgData name="Evens Jules" userId="7195bb6f744e1b84" providerId="LiveId" clId="{ABFA8D00-5FD0-4CA2-888E-1E9C8BCF879A}" dt="2025-09-21T20:22:03.252" v="29" actId="47"/>
        <pc:sldMkLst>
          <pc:docMk/>
          <pc:sldMk cId="3922627991" sldId="331"/>
        </pc:sldMkLst>
      </pc:sldChg>
      <pc:sldChg chg="modSp mod">
        <pc:chgData name="Evens Jules" userId="7195bb6f744e1b84" providerId="LiveId" clId="{ABFA8D00-5FD0-4CA2-888E-1E9C8BCF879A}" dt="2025-09-21T20:42:11.632" v="336" actId="20577"/>
        <pc:sldMkLst>
          <pc:docMk/>
          <pc:sldMk cId="4217967005" sldId="333"/>
        </pc:sldMkLst>
        <pc:spChg chg="mod">
          <ac:chgData name="Evens Jules" userId="7195bb6f744e1b84" providerId="LiveId" clId="{ABFA8D00-5FD0-4CA2-888E-1E9C8BCF879A}" dt="2025-09-21T20:42:11.632" v="336" actId="20577"/>
          <ac:spMkLst>
            <pc:docMk/>
            <pc:sldMk cId="4217967005" sldId="333"/>
            <ac:spMk id="2" creationId="{7990CA30-13FE-BC74-C11E-FEFFC5BAED1E}"/>
          </ac:spMkLst>
        </pc:spChg>
      </pc:sldChg>
      <pc:sldChg chg="modSp mod">
        <pc:chgData name="Evens Jules" userId="7195bb6f744e1b84" providerId="LiveId" clId="{ABFA8D00-5FD0-4CA2-888E-1E9C8BCF879A}" dt="2025-09-21T20:45:25.597" v="428" actId="113"/>
        <pc:sldMkLst>
          <pc:docMk/>
          <pc:sldMk cId="549559299" sldId="335"/>
        </pc:sldMkLst>
        <pc:spChg chg="mod">
          <ac:chgData name="Evens Jules" userId="7195bb6f744e1b84" providerId="LiveId" clId="{ABFA8D00-5FD0-4CA2-888E-1E9C8BCF879A}" dt="2025-09-21T20:45:25.597" v="428" actId="113"/>
          <ac:spMkLst>
            <pc:docMk/>
            <pc:sldMk cId="549559299" sldId="335"/>
            <ac:spMk id="2" creationId="{1479E131-19E3-F4B4-E373-9E78588D7BF6}"/>
          </ac:spMkLst>
        </pc:spChg>
      </pc:sldChg>
      <pc:sldChg chg="del">
        <pc:chgData name="Evens Jules" userId="7195bb6f744e1b84" providerId="LiveId" clId="{ABFA8D00-5FD0-4CA2-888E-1E9C8BCF879A}" dt="2025-09-21T20:22:24.647" v="30" actId="47"/>
        <pc:sldMkLst>
          <pc:docMk/>
          <pc:sldMk cId="466182264" sldId="336"/>
        </pc:sldMkLst>
      </pc:sldChg>
      <pc:sldChg chg="modSp mod">
        <pc:chgData name="Evens Jules" userId="7195bb6f744e1b84" providerId="LiveId" clId="{ABFA8D00-5FD0-4CA2-888E-1E9C8BCF879A}" dt="2025-09-21T20:45:43.860" v="431" actId="14100"/>
        <pc:sldMkLst>
          <pc:docMk/>
          <pc:sldMk cId="958690545" sldId="337"/>
        </pc:sldMkLst>
        <pc:spChg chg="mod">
          <ac:chgData name="Evens Jules" userId="7195bb6f744e1b84" providerId="LiveId" clId="{ABFA8D00-5FD0-4CA2-888E-1E9C8BCF879A}" dt="2025-09-21T20:45:43.860" v="431" actId="14100"/>
          <ac:spMkLst>
            <pc:docMk/>
            <pc:sldMk cId="958690545" sldId="337"/>
            <ac:spMk id="19" creationId="{70037B60-F7BC-D403-5F9E-ED281C5B8DA8}"/>
          </ac:spMkLst>
        </pc:spChg>
      </pc:sldChg>
      <pc:sldChg chg="modSp mod">
        <pc:chgData name="Evens Jules" userId="7195bb6f744e1b84" providerId="LiveId" clId="{ABFA8D00-5FD0-4CA2-888E-1E9C8BCF879A}" dt="2025-09-21T21:56:05.586" v="562" actId="27636"/>
        <pc:sldMkLst>
          <pc:docMk/>
          <pc:sldMk cId="2195759852" sldId="338"/>
        </pc:sldMkLst>
        <pc:spChg chg="mod">
          <ac:chgData name="Evens Jules" userId="7195bb6f744e1b84" providerId="LiveId" clId="{ABFA8D00-5FD0-4CA2-888E-1E9C8BCF879A}" dt="2025-09-21T21:56:05.586" v="562" actId="27636"/>
          <ac:spMkLst>
            <pc:docMk/>
            <pc:sldMk cId="2195759852" sldId="338"/>
            <ac:spMk id="8" creationId="{C72D6B29-B140-C511-5F73-FD788190DAD7}"/>
          </ac:spMkLst>
        </pc:spChg>
        <pc:spChg chg="mod">
          <ac:chgData name="Evens Jules" userId="7195bb6f744e1b84" providerId="LiveId" clId="{ABFA8D00-5FD0-4CA2-888E-1E9C8BCF879A}" dt="2025-09-21T21:20:31.439" v="462" actId="14100"/>
          <ac:spMkLst>
            <pc:docMk/>
            <pc:sldMk cId="2195759852" sldId="338"/>
            <ac:spMk id="19" creationId="{5A95626F-EE41-4EC1-94E3-3722A8802311}"/>
          </ac:spMkLst>
        </pc:spChg>
      </pc:sldChg>
      <pc:sldChg chg="modSp mod">
        <pc:chgData name="Evens Jules" userId="7195bb6f744e1b84" providerId="LiveId" clId="{ABFA8D00-5FD0-4CA2-888E-1E9C8BCF879A}" dt="2025-09-21T21:56:24.113" v="567" actId="27636"/>
        <pc:sldMkLst>
          <pc:docMk/>
          <pc:sldMk cId="167668437" sldId="339"/>
        </pc:sldMkLst>
        <pc:spChg chg="mod">
          <ac:chgData name="Evens Jules" userId="7195bb6f744e1b84" providerId="LiveId" clId="{ABFA8D00-5FD0-4CA2-888E-1E9C8BCF879A}" dt="2025-09-21T21:56:24.113" v="567" actId="27636"/>
          <ac:spMkLst>
            <pc:docMk/>
            <pc:sldMk cId="167668437" sldId="339"/>
            <ac:spMk id="8" creationId="{01809BDF-C798-0E9B-12E1-302B245C5B8A}"/>
          </ac:spMkLst>
        </pc:spChg>
        <pc:spChg chg="mod">
          <ac:chgData name="Evens Jules" userId="7195bb6f744e1b84" providerId="LiveId" clId="{ABFA8D00-5FD0-4CA2-888E-1E9C8BCF879A}" dt="2025-09-21T21:56:17.233" v="563" actId="1076"/>
          <ac:spMkLst>
            <pc:docMk/>
            <pc:sldMk cId="167668437" sldId="339"/>
            <ac:spMk id="19" creationId="{8E6C6010-34F7-02A7-4647-39B8F1F5A236}"/>
          </ac:spMkLst>
        </pc:spChg>
      </pc:sldChg>
      <pc:sldChg chg="modSp mod">
        <pc:chgData name="Evens Jules" userId="7195bb6f744e1b84" providerId="LiveId" clId="{ABFA8D00-5FD0-4CA2-888E-1E9C8BCF879A}" dt="2025-09-21T21:56:37.750" v="572" actId="14100"/>
        <pc:sldMkLst>
          <pc:docMk/>
          <pc:sldMk cId="310078969" sldId="340"/>
        </pc:sldMkLst>
        <pc:spChg chg="mod">
          <ac:chgData name="Evens Jules" userId="7195bb6f744e1b84" providerId="LiveId" clId="{ABFA8D00-5FD0-4CA2-888E-1E9C8BCF879A}" dt="2025-09-21T21:56:30.306" v="570" actId="27636"/>
          <ac:spMkLst>
            <pc:docMk/>
            <pc:sldMk cId="310078969" sldId="340"/>
            <ac:spMk id="8" creationId="{10C57D2A-8E11-EE27-9C95-1341F0E562C4}"/>
          </ac:spMkLst>
        </pc:spChg>
        <pc:spChg chg="mod">
          <ac:chgData name="Evens Jules" userId="7195bb6f744e1b84" providerId="LiveId" clId="{ABFA8D00-5FD0-4CA2-888E-1E9C8BCF879A}" dt="2025-09-21T21:56:37.750" v="572" actId="14100"/>
          <ac:spMkLst>
            <pc:docMk/>
            <pc:sldMk cId="310078969" sldId="340"/>
            <ac:spMk id="19" creationId="{D37EBBD5-7738-2872-BE44-D7004AC9C4F3}"/>
          </ac:spMkLst>
        </pc:spChg>
      </pc:sldChg>
      <pc:sldChg chg="modSp mod">
        <pc:chgData name="Evens Jules" userId="7195bb6f744e1b84" providerId="LiveId" clId="{ABFA8D00-5FD0-4CA2-888E-1E9C8BCF879A}" dt="2025-09-21T21:56:46.804" v="576" actId="27636"/>
        <pc:sldMkLst>
          <pc:docMk/>
          <pc:sldMk cId="1330198925" sldId="341"/>
        </pc:sldMkLst>
        <pc:spChg chg="mod">
          <ac:chgData name="Evens Jules" userId="7195bb6f744e1b84" providerId="LiveId" clId="{ABFA8D00-5FD0-4CA2-888E-1E9C8BCF879A}" dt="2025-09-21T21:56:46.804" v="576" actId="27636"/>
          <ac:spMkLst>
            <pc:docMk/>
            <pc:sldMk cId="1330198925" sldId="341"/>
            <ac:spMk id="8" creationId="{06B0DCED-B608-FE47-0A4D-198FB543254A}"/>
          </ac:spMkLst>
        </pc:spChg>
      </pc:sldChg>
      <pc:sldChg chg="modSp mod">
        <pc:chgData name="Evens Jules" userId="7195bb6f744e1b84" providerId="LiveId" clId="{ABFA8D00-5FD0-4CA2-888E-1E9C8BCF879A}" dt="2025-09-21T22:05:19.009" v="613" actId="113"/>
        <pc:sldMkLst>
          <pc:docMk/>
          <pc:sldMk cId="2635600712" sldId="344"/>
        </pc:sldMkLst>
        <pc:spChg chg="mod">
          <ac:chgData name="Evens Jules" userId="7195bb6f744e1b84" providerId="LiveId" clId="{ABFA8D00-5FD0-4CA2-888E-1E9C8BCF879A}" dt="2025-09-21T22:05:19.009" v="613" actId="113"/>
          <ac:spMkLst>
            <pc:docMk/>
            <pc:sldMk cId="2635600712" sldId="344"/>
            <ac:spMk id="8" creationId="{BB87A4BB-1794-6638-F231-D2C712F3873A}"/>
          </ac:spMkLst>
        </pc:spChg>
        <pc:spChg chg="mod">
          <ac:chgData name="Evens Jules" userId="7195bb6f744e1b84" providerId="LiveId" clId="{ABFA8D00-5FD0-4CA2-888E-1E9C8BCF879A}" dt="2025-09-21T21:51:21.074" v="524" actId="313"/>
          <ac:spMkLst>
            <pc:docMk/>
            <pc:sldMk cId="2635600712" sldId="344"/>
            <ac:spMk id="19" creationId="{7CDA5368-4802-CA5E-DF52-76DBF8C709A1}"/>
          </ac:spMkLst>
        </pc:spChg>
      </pc:sldChg>
      <pc:sldChg chg="modSp mod">
        <pc:chgData name="Evens Jules" userId="7195bb6f744e1b84" providerId="LiveId" clId="{ABFA8D00-5FD0-4CA2-888E-1E9C8BCF879A}" dt="2025-09-21T21:52:11.190" v="535" actId="403"/>
        <pc:sldMkLst>
          <pc:docMk/>
          <pc:sldMk cId="3768097622" sldId="346"/>
        </pc:sldMkLst>
        <pc:spChg chg="mod">
          <ac:chgData name="Evens Jules" userId="7195bb6f744e1b84" providerId="LiveId" clId="{ABFA8D00-5FD0-4CA2-888E-1E9C8BCF879A}" dt="2025-09-21T20:46:07.321" v="434" actId="113"/>
          <ac:spMkLst>
            <pc:docMk/>
            <pc:sldMk cId="3768097622" sldId="346"/>
            <ac:spMk id="2" creationId="{12E43DCA-4561-2E7E-00B2-B6A55B245E78}"/>
          </ac:spMkLst>
        </pc:spChg>
        <pc:spChg chg="mod">
          <ac:chgData name="Evens Jules" userId="7195bb6f744e1b84" providerId="LiveId" clId="{ABFA8D00-5FD0-4CA2-888E-1E9C8BCF879A}" dt="2025-09-21T21:52:11.190" v="535" actId="403"/>
          <ac:spMkLst>
            <pc:docMk/>
            <pc:sldMk cId="3768097622" sldId="346"/>
            <ac:spMk id="3" creationId="{D25EB97E-6C9F-8C3B-1903-22A96CE6CF7C}"/>
          </ac:spMkLst>
        </pc:spChg>
      </pc:sldChg>
      <pc:sldChg chg="modSp mod">
        <pc:chgData name="Evens Jules" userId="7195bb6f744e1b84" providerId="LiveId" clId="{ABFA8D00-5FD0-4CA2-888E-1E9C8BCF879A}" dt="2025-09-21T21:57:56.537" v="600" actId="27636"/>
        <pc:sldMkLst>
          <pc:docMk/>
          <pc:sldMk cId="4150703137" sldId="347"/>
        </pc:sldMkLst>
        <pc:spChg chg="mod">
          <ac:chgData name="Evens Jules" userId="7195bb6f744e1b84" providerId="LiveId" clId="{ABFA8D00-5FD0-4CA2-888E-1E9C8BCF879A}" dt="2025-09-21T21:57:52.974" v="598" actId="1076"/>
          <ac:spMkLst>
            <pc:docMk/>
            <pc:sldMk cId="4150703137" sldId="347"/>
            <ac:spMk id="2" creationId="{840ADC4E-632A-0DAD-CCBE-634344EEB990}"/>
          </ac:spMkLst>
        </pc:spChg>
        <pc:spChg chg="mod">
          <ac:chgData name="Evens Jules" userId="7195bb6f744e1b84" providerId="LiveId" clId="{ABFA8D00-5FD0-4CA2-888E-1E9C8BCF879A}" dt="2025-09-21T21:57:56.537" v="600" actId="27636"/>
          <ac:spMkLst>
            <pc:docMk/>
            <pc:sldMk cId="4150703137" sldId="347"/>
            <ac:spMk id="3" creationId="{23B6B536-1F7E-163B-4127-521F55109AEE}"/>
          </ac:spMkLst>
        </pc:spChg>
      </pc:sldChg>
      <pc:sldChg chg="modSp mod modNotes">
        <pc:chgData name="Evens Jules" userId="7195bb6f744e1b84" providerId="LiveId" clId="{ABFA8D00-5FD0-4CA2-888E-1E9C8BCF879A}" dt="2025-09-21T21:56:58.200" v="578" actId="403"/>
        <pc:sldMkLst>
          <pc:docMk/>
          <pc:sldMk cId="539593848" sldId="348"/>
        </pc:sldMkLst>
        <pc:spChg chg="mod">
          <ac:chgData name="Evens Jules" userId="7195bb6f744e1b84" providerId="LiveId" clId="{ABFA8D00-5FD0-4CA2-888E-1E9C8BCF879A}" dt="2025-09-21T21:56:58.200" v="578" actId="403"/>
          <ac:spMkLst>
            <pc:docMk/>
            <pc:sldMk cId="539593848" sldId="348"/>
            <ac:spMk id="70659" creationId="{4B796E3D-B4D9-1AE8-FB7C-CCD9B8EBF002}"/>
          </ac:spMkLst>
        </pc:spChg>
      </pc:sldChg>
      <pc:sldChg chg="modSp mod modNotes">
        <pc:chgData name="Evens Jules" userId="7195bb6f744e1b84" providerId="LiveId" clId="{ABFA8D00-5FD0-4CA2-888E-1E9C8BCF879A}" dt="2025-09-21T21:57:30.390" v="593" actId="27636"/>
        <pc:sldMkLst>
          <pc:docMk/>
          <pc:sldMk cId="2667464440" sldId="349"/>
        </pc:sldMkLst>
        <pc:spChg chg="mod">
          <ac:chgData name="Evens Jules" userId="7195bb6f744e1b84" providerId="LiveId" clId="{ABFA8D00-5FD0-4CA2-888E-1E9C8BCF879A}" dt="2025-09-21T21:57:30.390" v="593" actId="27636"/>
          <ac:spMkLst>
            <pc:docMk/>
            <pc:sldMk cId="2667464440" sldId="349"/>
            <ac:spMk id="70659" creationId="{E596BF77-9433-0AE4-A87E-062A3847D723}"/>
          </ac:spMkLst>
        </pc:spChg>
      </pc:sldChg>
      <pc:sldChg chg="modSp mod modNotes">
        <pc:chgData name="Evens Jules" userId="7195bb6f744e1b84" providerId="LiveId" clId="{ABFA8D00-5FD0-4CA2-888E-1E9C8BCF879A}" dt="2025-09-21T21:57:39.251" v="594" actId="403"/>
        <pc:sldMkLst>
          <pc:docMk/>
          <pc:sldMk cId="778340920" sldId="350"/>
        </pc:sldMkLst>
        <pc:spChg chg="mod">
          <ac:chgData name="Evens Jules" userId="7195bb6f744e1b84" providerId="LiveId" clId="{ABFA8D00-5FD0-4CA2-888E-1E9C8BCF879A}" dt="2025-09-21T21:57:39.251" v="594" actId="403"/>
          <ac:spMkLst>
            <pc:docMk/>
            <pc:sldMk cId="778340920" sldId="350"/>
            <ac:spMk id="70659" creationId="{C7C55572-0840-FA8A-B382-36AAFB2A66B4}"/>
          </ac:spMkLst>
        </pc:spChg>
      </pc:sldChg>
      <pc:sldChg chg="modSp mod modNotes">
        <pc:chgData name="Evens Jules" userId="7195bb6f744e1b84" providerId="LiveId" clId="{ABFA8D00-5FD0-4CA2-888E-1E9C8BCF879A}" dt="2025-09-21T21:55:38.929" v="547" actId="27636"/>
        <pc:sldMkLst>
          <pc:docMk/>
          <pc:sldMk cId="1641947976" sldId="351"/>
        </pc:sldMkLst>
        <pc:spChg chg="mod">
          <ac:chgData name="Evens Jules" userId="7195bb6f744e1b84" providerId="LiveId" clId="{ABFA8D00-5FD0-4CA2-888E-1E9C8BCF879A}" dt="2025-09-21T21:55:38.929" v="547" actId="27636"/>
          <ac:spMkLst>
            <pc:docMk/>
            <pc:sldMk cId="1641947976" sldId="351"/>
            <ac:spMk id="66563" creationId="{E401B667-BEC0-5213-C82A-FD943E5687CF}"/>
          </ac:spMkLst>
        </pc:spChg>
      </pc:sldChg>
      <pc:sldChg chg="addSp delSp modSp mod ord">
        <pc:chgData name="Evens Jules" userId="7195bb6f744e1b84" providerId="LiveId" clId="{ABFA8D00-5FD0-4CA2-888E-1E9C8BCF879A}" dt="2025-09-21T20:40:00.443" v="304"/>
        <pc:sldMkLst>
          <pc:docMk/>
          <pc:sldMk cId="132912900" sldId="353"/>
        </pc:sldMkLst>
        <pc:spChg chg="add mod">
          <ac:chgData name="Evens Jules" userId="7195bb6f744e1b84" providerId="LiveId" clId="{ABFA8D00-5FD0-4CA2-888E-1E9C8BCF879A}" dt="2025-09-21T20:30:29.517" v="182" actId="1076"/>
          <ac:spMkLst>
            <pc:docMk/>
            <pc:sldMk cId="132912900" sldId="353"/>
            <ac:spMk id="10" creationId="{6D93E12F-099D-4C08-AFA8-EDC550D5892F}"/>
          </ac:spMkLst>
        </pc:spChg>
        <pc:spChg chg="add mod">
          <ac:chgData name="Evens Jules" userId="7195bb6f744e1b84" providerId="LiveId" clId="{ABFA8D00-5FD0-4CA2-888E-1E9C8BCF879A}" dt="2025-09-21T20:31:31.403" v="196" actId="403"/>
          <ac:spMkLst>
            <pc:docMk/>
            <pc:sldMk cId="132912900" sldId="353"/>
            <ac:spMk id="11" creationId="{940F9B83-20EE-3EF5-97C1-FA8E4B61D8CB}"/>
          </ac:spMkLst>
        </pc:spChg>
        <pc:spChg chg="add mod">
          <ac:chgData name="Evens Jules" userId="7195bb6f744e1b84" providerId="LiveId" clId="{ABFA8D00-5FD0-4CA2-888E-1E9C8BCF879A}" dt="2025-09-21T20:33:21.904" v="230" actId="6549"/>
          <ac:spMkLst>
            <pc:docMk/>
            <pc:sldMk cId="132912900" sldId="353"/>
            <ac:spMk id="12" creationId="{D7CC427E-4659-1E23-62A1-5C1663BB9C61}"/>
          </ac:spMkLst>
        </pc:spChg>
        <pc:spChg chg="add del mod">
          <ac:chgData name="Evens Jules" userId="7195bb6f744e1b84" providerId="LiveId" clId="{ABFA8D00-5FD0-4CA2-888E-1E9C8BCF879A}" dt="2025-09-21T20:37:27.219" v="285"/>
          <ac:spMkLst>
            <pc:docMk/>
            <pc:sldMk cId="132912900" sldId="353"/>
            <ac:spMk id="13" creationId="{CE1D4E78-9452-7083-65E5-87892875AE2C}"/>
          </ac:spMkLst>
        </pc:spChg>
        <pc:spChg chg="add mod">
          <ac:chgData name="Evens Jules" userId="7195bb6f744e1b84" providerId="LiveId" clId="{ABFA8D00-5FD0-4CA2-888E-1E9C8BCF879A}" dt="2025-09-21T20:35:42.726" v="245" actId="122"/>
          <ac:spMkLst>
            <pc:docMk/>
            <pc:sldMk cId="132912900" sldId="353"/>
            <ac:spMk id="14" creationId="{A3F1B26F-3746-9543-1B5E-4B3616B7ADA2}"/>
          </ac:spMkLst>
        </pc:spChg>
        <pc:spChg chg="add mod">
          <ac:chgData name="Evens Jules" userId="7195bb6f744e1b84" providerId="LiveId" clId="{ABFA8D00-5FD0-4CA2-888E-1E9C8BCF879A}" dt="2025-09-21T20:37:20.930" v="283" actId="6549"/>
          <ac:spMkLst>
            <pc:docMk/>
            <pc:sldMk cId="132912900" sldId="353"/>
            <ac:spMk id="15" creationId="{8315997F-F202-0A40-778C-BACCEF314463}"/>
          </ac:spMkLst>
        </pc:spChg>
      </pc:sldChg>
      <pc:sldChg chg="addSp modSp mod">
        <pc:chgData name="Evens Jules" userId="7195bb6f744e1b84" providerId="LiveId" clId="{ABFA8D00-5FD0-4CA2-888E-1E9C8BCF879A}" dt="2025-09-21T20:39:09.702" v="302" actId="207"/>
        <pc:sldMkLst>
          <pc:docMk/>
          <pc:sldMk cId="4009979665" sldId="355"/>
        </pc:sldMkLst>
        <pc:spChg chg="add mod">
          <ac:chgData name="Evens Jules" userId="7195bb6f744e1b84" providerId="LiveId" clId="{ABFA8D00-5FD0-4CA2-888E-1E9C8BCF879A}" dt="2025-09-21T20:39:09.702" v="302" actId="207"/>
          <ac:spMkLst>
            <pc:docMk/>
            <pc:sldMk cId="4009979665" sldId="355"/>
            <ac:spMk id="4" creationId="{44E0B2DE-08DD-FF49-E3A7-13C92A782E0C}"/>
          </ac:spMkLst>
        </pc:spChg>
        <pc:picChg chg="mod">
          <ac:chgData name="Evens Jules" userId="7195bb6f744e1b84" providerId="LiveId" clId="{ABFA8D00-5FD0-4CA2-888E-1E9C8BCF879A}" dt="2025-09-21T20:38:14.580" v="287" actId="1076"/>
          <ac:picMkLst>
            <pc:docMk/>
            <pc:sldMk cId="4009979665" sldId="355"/>
            <ac:picMk id="3" creationId="{CFE2807E-9D8E-EED8-37C7-E1505107A320}"/>
          </ac:picMkLst>
        </pc:picChg>
      </pc:sldChg>
      <pc:sldChg chg="modSp mod modNotes">
        <pc:chgData name="Evens Jules" userId="7195bb6f744e1b84" providerId="LiveId" clId="{ABFA8D00-5FD0-4CA2-888E-1E9C8BCF879A}" dt="2025-09-21T21:52:39.222" v="539" actId="27636"/>
        <pc:sldMkLst>
          <pc:docMk/>
          <pc:sldMk cId="726354279" sldId="357"/>
        </pc:sldMkLst>
        <pc:spChg chg="mod">
          <ac:chgData name="Evens Jules" userId="7195bb6f744e1b84" providerId="LiveId" clId="{ABFA8D00-5FD0-4CA2-888E-1E9C8BCF879A}" dt="2025-09-21T21:52:39.222" v="539" actId="27636"/>
          <ac:spMkLst>
            <pc:docMk/>
            <pc:sldMk cId="726354279" sldId="357"/>
            <ac:spMk id="64515" creationId="{18FA988B-6039-CFCD-D08F-A0790F242085}"/>
          </ac:spMkLst>
        </pc:spChg>
        <pc:spChg chg="mod">
          <ac:chgData name="Evens Jules" userId="7195bb6f744e1b84" providerId="LiveId" clId="{ABFA8D00-5FD0-4CA2-888E-1E9C8BCF879A}" dt="2025-09-21T21:47:34.769" v="474" actId="27636"/>
          <ac:spMkLst>
            <pc:docMk/>
            <pc:sldMk cId="726354279" sldId="357"/>
            <ac:spMk id="100354" creationId="{69708259-C73C-BCA8-FFE4-B365CFE1F1D1}"/>
          </ac:spMkLst>
        </pc:spChg>
      </pc:sldChg>
      <pc:sldChg chg="modSp mod modNotes">
        <pc:chgData name="Evens Jules" userId="7195bb6f744e1b84" providerId="LiveId" clId="{ABFA8D00-5FD0-4CA2-888E-1E9C8BCF879A}" dt="2025-09-21T21:55:31.472" v="543" actId="27636"/>
        <pc:sldMkLst>
          <pc:docMk/>
          <pc:sldMk cId="3920357632" sldId="358"/>
        </pc:sldMkLst>
        <pc:spChg chg="mod">
          <ac:chgData name="Evens Jules" userId="7195bb6f744e1b84" providerId="LiveId" clId="{ABFA8D00-5FD0-4CA2-888E-1E9C8BCF879A}" dt="2025-09-21T21:55:31.472" v="543" actId="27636"/>
          <ac:spMkLst>
            <pc:docMk/>
            <pc:sldMk cId="3920357632" sldId="358"/>
            <ac:spMk id="66563" creationId="{7D62FBB1-106C-E0B1-A0A1-B9124197CB51}"/>
          </ac:spMkLst>
        </pc:spChg>
      </pc:sldChg>
      <pc:sldChg chg="modSp mod modNotes">
        <pc:chgData name="Evens Jules" userId="7195bb6f744e1b84" providerId="LiveId" clId="{ABFA8D00-5FD0-4CA2-888E-1E9C8BCF879A}" dt="2025-09-21T21:55:45.786" v="550" actId="27636"/>
        <pc:sldMkLst>
          <pc:docMk/>
          <pc:sldMk cId="1180754501" sldId="359"/>
        </pc:sldMkLst>
        <pc:spChg chg="mod">
          <ac:chgData name="Evens Jules" userId="7195bb6f744e1b84" providerId="LiveId" clId="{ABFA8D00-5FD0-4CA2-888E-1E9C8BCF879A}" dt="2025-09-21T21:55:45.786" v="550" actId="27636"/>
          <ac:spMkLst>
            <pc:docMk/>
            <pc:sldMk cId="1180754501" sldId="359"/>
            <ac:spMk id="66563" creationId="{6A2E5AC3-B917-E668-75E4-A2C4EDD86657}"/>
          </ac:spMkLst>
        </pc:spChg>
        <pc:spChg chg="mod">
          <ac:chgData name="Evens Jules" userId="7195bb6f744e1b84" providerId="LiveId" clId="{ABFA8D00-5FD0-4CA2-888E-1E9C8BCF879A}" dt="2025-09-21T21:20:55.868" v="466" actId="403"/>
          <ac:spMkLst>
            <pc:docMk/>
            <pc:sldMk cId="1180754501" sldId="359"/>
            <ac:spMk id="102402" creationId="{75B0F6EF-FBCE-FA96-CB79-14B9A51EB224}"/>
          </ac:spMkLst>
        </pc:spChg>
      </pc:sldChg>
      <pc:sldChg chg="modSp add mod">
        <pc:chgData name="Evens Jules" userId="7195bb6f744e1b84" providerId="LiveId" clId="{ABFA8D00-5FD0-4CA2-888E-1E9C8BCF879A}" dt="2025-09-21T21:51:51.179" v="529" actId="403"/>
        <pc:sldMkLst>
          <pc:docMk/>
          <pc:sldMk cId="2504645112" sldId="360"/>
        </pc:sldMkLst>
        <pc:spChg chg="mod">
          <ac:chgData name="Evens Jules" userId="7195bb6f744e1b84" providerId="LiveId" clId="{ABFA8D00-5FD0-4CA2-888E-1E9C8BCF879A}" dt="2025-09-21T21:51:51.179" v="529" actId="403"/>
          <ac:spMkLst>
            <pc:docMk/>
            <pc:sldMk cId="2504645112" sldId="360"/>
            <ac:spMk id="8" creationId="{6C855856-A25B-7E4A-3665-8048CD7BB888}"/>
          </ac:spMkLst>
        </pc:spChg>
        <pc:spChg chg="mod">
          <ac:chgData name="Evens Jules" userId="7195bb6f744e1b84" providerId="LiveId" clId="{ABFA8D00-5FD0-4CA2-888E-1E9C8BCF879A}" dt="2025-09-21T20:46:01.352" v="433" actId="113"/>
          <ac:spMkLst>
            <pc:docMk/>
            <pc:sldMk cId="2504645112" sldId="360"/>
            <ac:spMk id="19" creationId="{30B7CF82-58F3-358F-9721-3F9C5634487A}"/>
          </ac:spMkLst>
        </pc:spChg>
      </pc:sldChg>
      <pc:sldChg chg="addSp delSp modSp new mod modClrScheme chgLayout">
        <pc:chgData name="Evens Jules" userId="7195bb6f744e1b84" providerId="LiveId" clId="{ABFA8D00-5FD0-4CA2-888E-1E9C8BCF879A}" dt="2025-09-21T21:48:43.278" v="480" actId="14100"/>
        <pc:sldMkLst>
          <pc:docMk/>
          <pc:sldMk cId="3550545729" sldId="361"/>
        </pc:sldMkLst>
        <pc:spChg chg="del">
          <ac:chgData name="Evens Jules" userId="7195bb6f744e1b84" providerId="LiveId" clId="{ABFA8D00-5FD0-4CA2-888E-1E9C8BCF879A}" dt="2025-09-21T21:47:38.862" v="475" actId="700"/>
          <ac:spMkLst>
            <pc:docMk/>
            <pc:sldMk cId="3550545729" sldId="361"/>
            <ac:spMk id="2" creationId="{72FDECA8-0249-0072-BA1E-48658E5EB8D6}"/>
          </ac:spMkLst>
        </pc:spChg>
        <pc:spChg chg="del">
          <ac:chgData name="Evens Jules" userId="7195bb6f744e1b84" providerId="LiveId" clId="{ABFA8D00-5FD0-4CA2-888E-1E9C8BCF879A}" dt="2025-09-21T21:47:38.862" v="475" actId="700"/>
          <ac:spMkLst>
            <pc:docMk/>
            <pc:sldMk cId="3550545729" sldId="361"/>
            <ac:spMk id="3" creationId="{D5CDE55F-CCCB-7A84-0F87-A56EB3E097F2}"/>
          </ac:spMkLst>
        </pc:spChg>
        <pc:spChg chg="mod ord">
          <ac:chgData name="Evens Jules" userId="7195bb6f744e1b84" providerId="LiveId" clId="{ABFA8D00-5FD0-4CA2-888E-1E9C8BCF879A}" dt="2025-09-21T21:47:38.862" v="475" actId="700"/>
          <ac:spMkLst>
            <pc:docMk/>
            <pc:sldMk cId="3550545729" sldId="361"/>
            <ac:spMk id="4" creationId="{6840A06D-90F3-8E66-A0F7-3EAFBC648E56}"/>
          </ac:spMkLst>
        </pc:spChg>
        <pc:picChg chg="add mod modCrop">
          <ac:chgData name="Evens Jules" userId="7195bb6f744e1b84" providerId="LiveId" clId="{ABFA8D00-5FD0-4CA2-888E-1E9C8BCF879A}" dt="2025-09-21T21:48:43.278" v="480" actId="14100"/>
          <ac:picMkLst>
            <pc:docMk/>
            <pc:sldMk cId="3550545729" sldId="361"/>
            <ac:picMk id="5" creationId="{E71AB61C-076C-5180-D766-F6A60A50416B}"/>
          </ac:picMkLst>
        </pc:picChg>
      </pc:sldChg>
      <pc:sldChg chg="modSp add mod">
        <pc:chgData name="Evens Jules" userId="7195bb6f744e1b84" providerId="LiveId" clId="{ABFA8D00-5FD0-4CA2-888E-1E9C8BCF879A}" dt="2025-09-21T21:51:45.888" v="528" actId="6549"/>
        <pc:sldMkLst>
          <pc:docMk/>
          <pc:sldMk cId="76656966" sldId="362"/>
        </pc:sldMkLst>
        <pc:spChg chg="mod">
          <ac:chgData name="Evens Jules" userId="7195bb6f744e1b84" providerId="LiveId" clId="{ABFA8D00-5FD0-4CA2-888E-1E9C8BCF879A}" dt="2025-09-21T21:51:45.888" v="528" actId="6549"/>
          <ac:spMkLst>
            <pc:docMk/>
            <pc:sldMk cId="76656966" sldId="362"/>
            <ac:spMk id="8" creationId="{C0D1F09A-3D85-64D5-06C1-17A8F66711EF}"/>
          </ac:spMkLst>
        </pc:spChg>
      </pc:sldChg>
      <pc:sldChg chg="addSp delSp modSp new mod modClrScheme chgLayout">
        <pc:chgData name="Evens Jules" userId="7195bb6f744e1b84" providerId="LiveId" clId="{ABFA8D00-5FD0-4CA2-888E-1E9C8BCF879A}" dt="2025-09-21T22:06:32.189" v="680" actId="403"/>
        <pc:sldMkLst>
          <pc:docMk/>
          <pc:sldMk cId="1136641977" sldId="363"/>
        </pc:sldMkLst>
        <pc:spChg chg="del">
          <ac:chgData name="Evens Jules" userId="7195bb6f744e1b84" providerId="LiveId" clId="{ABFA8D00-5FD0-4CA2-888E-1E9C8BCF879A}" dt="2025-09-21T22:06:04.874" v="646" actId="26606"/>
          <ac:spMkLst>
            <pc:docMk/>
            <pc:sldMk cId="1136641977" sldId="363"/>
            <ac:spMk id="2" creationId="{2C747480-1C2B-790B-6532-460CEC4798FD}"/>
          </ac:spMkLst>
        </pc:spChg>
        <pc:spChg chg="del mod">
          <ac:chgData name="Evens Jules" userId="7195bb6f744e1b84" providerId="LiveId" clId="{ABFA8D00-5FD0-4CA2-888E-1E9C8BCF879A}" dt="2025-09-21T22:06:04.874" v="646" actId="26606"/>
          <ac:spMkLst>
            <pc:docMk/>
            <pc:sldMk cId="1136641977" sldId="363"/>
            <ac:spMk id="3" creationId="{84C9917E-B01C-AC72-60FE-94B32CD446EB}"/>
          </ac:spMkLst>
        </pc:spChg>
        <pc:spChg chg="del">
          <ac:chgData name="Evens Jules" userId="7195bb6f744e1b84" providerId="LiveId" clId="{ABFA8D00-5FD0-4CA2-888E-1E9C8BCF879A}" dt="2025-09-21T22:06:04.874" v="646" actId="26606"/>
          <ac:spMkLst>
            <pc:docMk/>
            <pc:sldMk cId="1136641977" sldId="363"/>
            <ac:spMk id="4" creationId="{088CD118-184B-7741-9558-D25AE930CF99}"/>
          </ac:spMkLst>
        </pc:spChg>
        <pc:spChg chg="mod">
          <ac:chgData name="Evens Jules" userId="7195bb6f744e1b84" providerId="LiveId" clId="{ABFA8D00-5FD0-4CA2-888E-1E9C8BCF879A}" dt="2025-09-21T22:06:04.874" v="646" actId="26606"/>
          <ac:spMkLst>
            <pc:docMk/>
            <pc:sldMk cId="1136641977" sldId="363"/>
            <ac:spMk id="5" creationId="{14F410E7-3A6B-B738-3BF2-500872196A92}"/>
          </ac:spMkLst>
        </pc:spChg>
        <pc:spChg chg="add mod">
          <ac:chgData name="Evens Jules" userId="7195bb6f744e1b84" providerId="LiveId" clId="{ABFA8D00-5FD0-4CA2-888E-1E9C8BCF879A}" dt="2025-09-21T22:06:32.189" v="680" actId="403"/>
          <ac:spMkLst>
            <pc:docMk/>
            <pc:sldMk cId="1136641977" sldId="363"/>
            <ac:spMk id="11" creationId="{582CE1F6-E94A-6D7A-D9CE-A6B827C8CF8A}"/>
          </ac:spMkLst>
        </pc:spChg>
        <pc:spChg chg="add mod">
          <ac:chgData name="Evens Jules" userId="7195bb6f744e1b84" providerId="LiveId" clId="{ABFA8D00-5FD0-4CA2-888E-1E9C8BCF879A}" dt="2025-09-21T22:06:04.874" v="646" actId="26606"/>
          <ac:spMkLst>
            <pc:docMk/>
            <pc:sldMk cId="1136641977" sldId="363"/>
            <ac:spMk id="13" creationId="{34B81CCA-34DB-D75B-C2F7-C760A9E8E896}"/>
          </ac:spMkLst>
        </pc:spChg>
        <pc:graphicFrameChg chg="add mod">
          <ac:chgData name="Evens Jules" userId="7195bb6f744e1b84" providerId="LiveId" clId="{ABFA8D00-5FD0-4CA2-888E-1E9C8BCF879A}" dt="2025-09-21T22:06:04.874" v="646" actId="26606"/>
          <ac:graphicFrameMkLst>
            <pc:docMk/>
            <pc:sldMk cId="1136641977" sldId="363"/>
            <ac:graphicFrameMk id="7" creationId="{E42856E3-1945-175D-A3DB-398EE626A735}"/>
          </ac:graphicFrameMkLst>
        </pc:graphicFrameChg>
      </pc:sldChg>
      <pc:sldChg chg="modSp add mod">
        <pc:chgData name="Evens Jules" userId="7195bb6f744e1b84" providerId="LiveId" clId="{ABFA8D00-5FD0-4CA2-888E-1E9C8BCF879A}" dt="2025-09-21T22:11:46.596" v="688" actId="6549"/>
        <pc:sldMkLst>
          <pc:docMk/>
          <pc:sldMk cId="4161556899" sldId="364"/>
        </pc:sldMkLst>
        <pc:spChg chg="mod">
          <ac:chgData name="Evens Jules" userId="7195bb6f744e1b84" providerId="LiveId" clId="{ABFA8D00-5FD0-4CA2-888E-1E9C8BCF879A}" dt="2025-09-21T22:11:46.596" v="688" actId="6549"/>
          <ac:spMkLst>
            <pc:docMk/>
            <pc:sldMk cId="4161556899" sldId="364"/>
            <ac:spMk id="8" creationId="{4001A540-AD0A-D943-6D95-EC417A1441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CA1DB-4E1D-49A8-A425-94F6C578DCDD}"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60319D6-C0CB-4EB2-A64D-D69E8B54C53D}">
      <dgm:prSet phldrT="[Text]" phldr="0"/>
      <dgm:spPr/>
      <dgm:t>
        <a:bodyPr/>
        <a:lstStyle/>
        <a:p>
          <a:r>
            <a:rPr lang="en-US" dirty="0"/>
            <a:t>Parent</a:t>
          </a:r>
        </a:p>
      </dgm:t>
    </dgm:pt>
    <dgm:pt modelId="{F58AF6B6-8591-41E2-A089-772DF526AF75}" type="parTrans" cxnId="{28F1EF3E-45CD-4435-BD03-3330FE7F77DD}">
      <dgm:prSet/>
      <dgm:spPr/>
      <dgm:t>
        <a:bodyPr/>
        <a:lstStyle/>
        <a:p>
          <a:endParaRPr lang="en-US"/>
        </a:p>
      </dgm:t>
    </dgm:pt>
    <dgm:pt modelId="{32E5E26E-27AF-4475-8913-84F4A7CC54F2}" type="sibTrans" cxnId="{28F1EF3E-45CD-4435-BD03-3330FE7F77DD}">
      <dgm:prSet/>
      <dgm:spPr/>
      <dgm:t>
        <a:bodyPr/>
        <a:lstStyle/>
        <a:p>
          <a:endParaRPr lang="en-US"/>
        </a:p>
      </dgm:t>
    </dgm:pt>
    <dgm:pt modelId="{9438A2A0-86AE-4530-B337-04445EE92DFD}">
      <dgm:prSet phldrT="[Text]" phldr="0"/>
      <dgm:spPr/>
      <dgm:t>
        <a:bodyPr/>
        <a:lstStyle/>
        <a:p>
          <a:r>
            <a:rPr lang="en-US" dirty="0"/>
            <a:t>Le nouveau petit </a:t>
          </a:r>
          <a:r>
            <a:rPr lang="en-US" dirty="0" err="1"/>
            <a:t>groupe</a:t>
          </a:r>
          <a:endParaRPr lang="en-US" dirty="0"/>
        </a:p>
      </dgm:t>
    </dgm:pt>
    <dgm:pt modelId="{B7EAB859-1F81-42B0-B43A-1E13F1F9153F}" type="parTrans" cxnId="{6E2444AB-C708-4CA1-9BFE-D7331BE44056}">
      <dgm:prSet/>
      <dgm:spPr/>
      <dgm:t>
        <a:bodyPr/>
        <a:lstStyle/>
        <a:p>
          <a:endParaRPr lang="en-US"/>
        </a:p>
      </dgm:t>
    </dgm:pt>
    <dgm:pt modelId="{0C18C253-1C6A-4CD6-A251-5E5A65291EAB}" type="sibTrans" cxnId="{6E2444AB-C708-4CA1-9BFE-D7331BE44056}">
      <dgm:prSet/>
      <dgm:spPr/>
      <dgm:t>
        <a:bodyPr/>
        <a:lstStyle/>
        <a:p>
          <a:endParaRPr lang="en-US"/>
        </a:p>
      </dgm:t>
    </dgm:pt>
    <dgm:pt modelId="{959A224B-CFB2-4E0F-85C5-1CCB8C7FEB24}" type="pres">
      <dgm:prSet presAssocID="{FEECA1DB-4E1D-49A8-A425-94F6C578DCDD}" presName="compositeShape" presStyleCnt="0">
        <dgm:presLayoutVars>
          <dgm:chMax val="7"/>
          <dgm:dir/>
          <dgm:resizeHandles val="exact"/>
        </dgm:presLayoutVars>
      </dgm:prSet>
      <dgm:spPr/>
    </dgm:pt>
    <dgm:pt modelId="{4225805F-E570-44B1-A2D7-94077C43F4BA}" type="pres">
      <dgm:prSet presAssocID="{FEECA1DB-4E1D-49A8-A425-94F6C578DCDD}" presName="wedge1" presStyleLbl="node1" presStyleIdx="0" presStyleCnt="2"/>
      <dgm:spPr/>
    </dgm:pt>
    <dgm:pt modelId="{7DCC32FF-CE9F-4354-9A05-3C49858705A7}" type="pres">
      <dgm:prSet presAssocID="{FEECA1DB-4E1D-49A8-A425-94F6C578DCDD}" presName="wedge1Tx" presStyleLbl="node1" presStyleIdx="0" presStyleCnt="2">
        <dgm:presLayoutVars>
          <dgm:chMax val="0"/>
          <dgm:chPref val="0"/>
          <dgm:bulletEnabled val="1"/>
        </dgm:presLayoutVars>
      </dgm:prSet>
      <dgm:spPr/>
    </dgm:pt>
    <dgm:pt modelId="{6EEDC325-289D-4F7D-BEF0-1E491835840A}" type="pres">
      <dgm:prSet presAssocID="{FEECA1DB-4E1D-49A8-A425-94F6C578DCDD}" presName="wedge2" presStyleLbl="node1" presStyleIdx="1" presStyleCnt="2"/>
      <dgm:spPr/>
    </dgm:pt>
    <dgm:pt modelId="{CC318295-573E-42CB-A46E-08B9E81E756D}" type="pres">
      <dgm:prSet presAssocID="{FEECA1DB-4E1D-49A8-A425-94F6C578DCDD}" presName="wedge2Tx" presStyleLbl="node1" presStyleIdx="1" presStyleCnt="2">
        <dgm:presLayoutVars>
          <dgm:chMax val="0"/>
          <dgm:chPref val="0"/>
          <dgm:bulletEnabled val="1"/>
        </dgm:presLayoutVars>
      </dgm:prSet>
      <dgm:spPr/>
    </dgm:pt>
  </dgm:ptLst>
  <dgm:cxnLst>
    <dgm:cxn modelId="{F4EF3411-B82E-436D-9F37-97ED1A4744C8}" type="presOf" srcId="{9438A2A0-86AE-4530-B337-04445EE92DFD}" destId="{6EEDC325-289D-4F7D-BEF0-1E491835840A}" srcOrd="0" destOrd="0" presId="urn:microsoft.com/office/officeart/2005/8/layout/chart3"/>
    <dgm:cxn modelId="{28F1EF3E-45CD-4435-BD03-3330FE7F77DD}" srcId="{FEECA1DB-4E1D-49A8-A425-94F6C578DCDD}" destId="{060319D6-C0CB-4EB2-A64D-D69E8B54C53D}" srcOrd="0" destOrd="0" parTransId="{F58AF6B6-8591-41E2-A089-772DF526AF75}" sibTransId="{32E5E26E-27AF-4475-8913-84F4A7CC54F2}"/>
    <dgm:cxn modelId="{6E2444AB-C708-4CA1-9BFE-D7331BE44056}" srcId="{FEECA1DB-4E1D-49A8-A425-94F6C578DCDD}" destId="{9438A2A0-86AE-4530-B337-04445EE92DFD}" srcOrd="1" destOrd="0" parTransId="{B7EAB859-1F81-42B0-B43A-1E13F1F9153F}" sibTransId="{0C18C253-1C6A-4CD6-A251-5E5A65291EAB}"/>
    <dgm:cxn modelId="{DE1043C0-5B57-4170-A9F0-DBBDD4FBE67C}" type="presOf" srcId="{9438A2A0-86AE-4530-B337-04445EE92DFD}" destId="{CC318295-573E-42CB-A46E-08B9E81E756D}" srcOrd="1" destOrd="0" presId="urn:microsoft.com/office/officeart/2005/8/layout/chart3"/>
    <dgm:cxn modelId="{DC237AD0-F1C6-4DE5-AA8D-909A215C9DCE}" type="presOf" srcId="{060319D6-C0CB-4EB2-A64D-D69E8B54C53D}" destId="{7DCC32FF-CE9F-4354-9A05-3C49858705A7}" srcOrd="1" destOrd="0" presId="urn:microsoft.com/office/officeart/2005/8/layout/chart3"/>
    <dgm:cxn modelId="{AC9DEBEE-E7A1-4B53-8201-D31FE5341300}" type="presOf" srcId="{FEECA1DB-4E1D-49A8-A425-94F6C578DCDD}" destId="{959A224B-CFB2-4E0F-85C5-1CCB8C7FEB24}" srcOrd="0" destOrd="0" presId="urn:microsoft.com/office/officeart/2005/8/layout/chart3"/>
    <dgm:cxn modelId="{546E47F7-CF97-47C7-A54A-CA43906C8C8E}" type="presOf" srcId="{060319D6-C0CB-4EB2-A64D-D69E8B54C53D}" destId="{4225805F-E570-44B1-A2D7-94077C43F4BA}" srcOrd="0" destOrd="0" presId="urn:microsoft.com/office/officeart/2005/8/layout/chart3"/>
    <dgm:cxn modelId="{6F72F490-7A7A-45F1-82A8-C596E1C50EAC}" type="presParOf" srcId="{959A224B-CFB2-4E0F-85C5-1CCB8C7FEB24}" destId="{4225805F-E570-44B1-A2D7-94077C43F4BA}" srcOrd="0" destOrd="0" presId="urn:microsoft.com/office/officeart/2005/8/layout/chart3"/>
    <dgm:cxn modelId="{2A521BA1-315D-44C0-B9EA-649CB0800B16}" type="presParOf" srcId="{959A224B-CFB2-4E0F-85C5-1CCB8C7FEB24}" destId="{7DCC32FF-CE9F-4354-9A05-3C49858705A7}" srcOrd="1" destOrd="0" presId="urn:microsoft.com/office/officeart/2005/8/layout/chart3"/>
    <dgm:cxn modelId="{D18BEBD6-F890-465F-9413-043CC28BA486}" type="presParOf" srcId="{959A224B-CFB2-4E0F-85C5-1CCB8C7FEB24}" destId="{6EEDC325-289D-4F7D-BEF0-1E491835840A}" srcOrd="2" destOrd="0" presId="urn:microsoft.com/office/officeart/2005/8/layout/chart3"/>
    <dgm:cxn modelId="{3FE17804-5AD0-45D4-B88B-43BCEBFD7962}" type="presParOf" srcId="{959A224B-CFB2-4E0F-85C5-1CCB8C7FEB24}" destId="{CC318295-573E-42CB-A46E-08B9E81E756D}"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41121-004B-42FF-9035-5014B18D400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2942DC42-A109-4A4F-B0E0-6EE72FD03B09}">
      <dgm:prSet/>
      <dgm:spPr/>
      <dgm:t>
        <a:bodyPr/>
        <a:lstStyle/>
        <a:p>
          <a:r>
            <a:rPr lang="en-US"/>
            <a:t>Etre authentique</a:t>
          </a:r>
        </a:p>
      </dgm:t>
    </dgm:pt>
    <dgm:pt modelId="{951400BB-C923-4685-991A-5D2A037E7A2F}" type="parTrans" cxnId="{554652DC-7976-4702-92F7-9722C070735E}">
      <dgm:prSet/>
      <dgm:spPr/>
      <dgm:t>
        <a:bodyPr/>
        <a:lstStyle/>
        <a:p>
          <a:endParaRPr lang="en-US"/>
        </a:p>
      </dgm:t>
    </dgm:pt>
    <dgm:pt modelId="{C39D0F81-525A-4400-A3CB-C450FE920557}" type="sibTrans" cxnId="{554652DC-7976-4702-92F7-9722C070735E}">
      <dgm:prSet/>
      <dgm:spPr/>
      <dgm:t>
        <a:bodyPr/>
        <a:lstStyle/>
        <a:p>
          <a:endParaRPr lang="en-US"/>
        </a:p>
      </dgm:t>
    </dgm:pt>
    <dgm:pt modelId="{4051C865-9C1C-4EF4-85EC-D631D9F120C3}">
      <dgm:prSet/>
      <dgm:spPr/>
      <dgm:t>
        <a:bodyPr/>
        <a:lstStyle/>
        <a:p>
          <a:r>
            <a:rPr lang="en-US" dirty="0"/>
            <a:t>Etre </a:t>
          </a:r>
          <a:r>
            <a:rPr lang="en-US" dirty="0" err="1"/>
            <a:t>vulnérable</a:t>
          </a:r>
          <a:endParaRPr lang="en-US" dirty="0"/>
        </a:p>
      </dgm:t>
    </dgm:pt>
    <dgm:pt modelId="{558E7692-41A1-43A4-9AC9-02F0793C897B}" type="parTrans" cxnId="{00D87F6C-94AA-4132-A4C2-34EE1C8DE441}">
      <dgm:prSet/>
      <dgm:spPr/>
      <dgm:t>
        <a:bodyPr/>
        <a:lstStyle/>
        <a:p>
          <a:endParaRPr lang="en-US"/>
        </a:p>
      </dgm:t>
    </dgm:pt>
    <dgm:pt modelId="{7AB6CE04-51A8-43CC-9510-D43C852BF52D}" type="sibTrans" cxnId="{00D87F6C-94AA-4132-A4C2-34EE1C8DE441}">
      <dgm:prSet/>
      <dgm:spPr/>
      <dgm:t>
        <a:bodyPr/>
        <a:lstStyle/>
        <a:p>
          <a:endParaRPr lang="en-US"/>
        </a:p>
      </dgm:t>
    </dgm:pt>
    <dgm:pt modelId="{ED96F40E-FC3D-468C-BCD2-3AE73E3D0E76}" type="pres">
      <dgm:prSet presAssocID="{7DF41121-004B-42FF-9035-5014B18D400A}" presName="linear" presStyleCnt="0">
        <dgm:presLayoutVars>
          <dgm:dir/>
          <dgm:animLvl val="lvl"/>
          <dgm:resizeHandles val="exact"/>
        </dgm:presLayoutVars>
      </dgm:prSet>
      <dgm:spPr/>
    </dgm:pt>
    <dgm:pt modelId="{FBC1DC9E-1152-4D02-A546-DC7F1B86A4DC}" type="pres">
      <dgm:prSet presAssocID="{2942DC42-A109-4A4F-B0E0-6EE72FD03B09}" presName="parentLin" presStyleCnt="0"/>
      <dgm:spPr/>
    </dgm:pt>
    <dgm:pt modelId="{892D79D4-95CB-4D8F-91D6-9347201F5C32}" type="pres">
      <dgm:prSet presAssocID="{2942DC42-A109-4A4F-B0E0-6EE72FD03B09}" presName="parentLeftMargin" presStyleLbl="node1" presStyleIdx="0" presStyleCnt="2"/>
      <dgm:spPr/>
    </dgm:pt>
    <dgm:pt modelId="{4B64F9B5-9A19-4693-A892-04B4AB242380}" type="pres">
      <dgm:prSet presAssocID="{2942DC42-A109-4A4F-B0E0-6EE72FD03B09}" presName="parentText" presStyleLbl="node1" presStyleIdx="0" presStyleCnt="2">
        <dgm:presLayoutVars>
          <dgm:chMax val="0"/>
          <dgm:bulletEnabled val="1"/>
        </dgm:presLayoutVars>
      </dgm:prSet>
      <dgm:spPr/>
    </dgm:pt>
    <dgm:pt modelId="{93CB12DA-D737-4C54-979B-FFC6C1D965E3}" type="pres">
      <dgm:prSet presAssocID="{2942DC42-A109-4A4F-B0E0-6EE72FD03B09}" presName="negativeSpace" presStyleCnt="0"/>
      <dgm:spPr/>
    </dgm:pt>
    <dgm:pt modelId="{224F2E18-7A5C-4C78-BB62-48ABA971BB69}" type="pres">
      <dgm:prSet presAssocID="{2942DC42-A109-4A4F-B0E0-6EE72FD03B09}" presName="childText" presStyleLbl="conFgAcc1" presStyleIdx="0" presStyleCnt="2">
        <dgm:presLayoutVars>
          <dgm:bulletEnabled val="1"/>
        </dgm:presLayoutVars>
      </dgm:prSet>
      <dgm:spPr/>
    </dgm:pt>
    <dgm:pt modelId="{EAC9A962-563D-4740-9682-F24747FB1665}" type="pres">
      <dgm:prSet presAssocID="{C39D0F81-525A-4400-A3CB-C450FE920557}" presName="spaceBetweenRectangles" presStyleCnt="0"/>
      <dgm:spPr/>
    </dgm:pt>
    <dgm:pt modelId="{2D43727E-3BC7-414E-A1FC-E41259E971E3}" type="pres">
      <dgm:prSet presAssocID="{4051C865-9C1C-4EF4-85EC-D631D9F120C3}" presName="parentLin" presStyleCnt="0"/>
      <dgm:spPr/>
    </dgm:pt>
    <dgm:pt modelId="{104BBBFF-13B9-405A-ADEB-E2DF4B906565}" type="pres">
      <dgm:prSet presAssocID="{4051C865-9C1C-4EF4-85EC-D631D9F120C3}" presName="parentLeftMargin" presStyleLbl="node1" presStyleIdx="0" presStyleCnt="2"/>
      <dgm:spPr/>
    </dgm:pt>
    <dgm:pt modelId="{E1B84E22-DD2E-4B2A-830E-E7EDA97A085D}" type="pres">
      <dgm:prSet presAssocID="{4051C865-9C1C-4EF4-85EC-D631D9F120C3}" presName="parentText" presStyleLbl="node1" presStyleIdx="1" presStyleCnt="2">
        <dgm:presLayoutVars>
          <dgm:chMax val="0"/>
          <dgm:bulletEnabled val="1"/>
        </dgm:presLayoutVars>
      </dgm:prSet>
      <dgm:spPr/>
    </dgm:pt>
    <dgm:pt modelId="{CD21A11C-8B13-4864-94FB-529425B61EB8}" type="pres">
      <dgm:prSet presAssocID="{4051C865-9C1C-4EF4-85EC-D631D9F120C3}" presName="negativeSpace" presStyleCnt="0"/>
      <dgm:spPr/>
    </dgm:pt>
    <dgm:pt modelId="{9280CCEF-F09E-4BEF-BF1A-8685B2BF9375}" type="pres">
      <dgm:prSet presAssocID="{4051C865-9C1C-4EF4-85EC-D631D9F120C3}" presName="childText" presStyleLbl="conFgAcc1" presStyleIdx="1" presStyleCnt="2">
        <dgm:presLayoutVars>
          <dgm:bulletEnabled val="1"/>
        </dgm:presLayoutVars>
      </dgm:prSet>
      <dgm:spPr/>
    </dgm:pt>
  </dgm:ptLst>
  <dgm:cxnLst>
    <dgm:cxn modelId="{B6460E3D-F161-4492-9402-D98B35A4C628}" type="presOf" srcId="{2942DC42-A109-4A4F-B0E0-6EE72FD03B09}" destId="{892D79D4-95CB-4D8F-91D6-9347201F5C32}" srcOrd="0" destOrd="0" presId="urn:microsoft.com/office/officeart/2005/8/layout/list1"/>
    <dgm:cxn modelId="{00D87F6C-94AA-4132-A4C2-34EE1C8DE441}" srcId="{7DF41121-004B-42FF-9035-5014B18D400A}" destId="{4051C865-9C1C-4EF4-85EC-D631D9F120C3}" srcOrd="1" destOrd="0" parTransId="{558E7692-41A1-43A4-9AC9-02F0793C897B}" sibTransId="{7AB6CE04-51A8-43CC-9510-D43C852BF52D}"/>
    <dgm:cxn modelId="{7D09BA6F-E296-44E0-94B6-3EE594A4B060}" type="presOf" srcId="{2942DC42-A109-4A4F-B0E0-6EE72FD03B09}" destId="{4B64F9B5-9A19-4693-A892-04B4AB242380}" srcOrd="1" destOrd="0" presId="urn:microsoft.com/office/officeart/2005/8/layout/list1"/>
    <dgm:cxn modelId="{893BD14F-C594-4128-960B-DFCD09F245B1}" type="presOf" srcId="{4051C865-9C1C-4EF4-85EC-D631D9F120C3}" destId="{104BBBFF-13B9-405A-ADEB-E2DF4B906565}" srcOrd="0" destOrd="0" presId="urn:microsoft.com/office/officeart/2005/8/layout/list1"/>
    <dgm:cxn modelId="{9A5E9476-E49E-4D4A-9985-8175A2B64DDC}" type="presOf" srcId="{7DF41121-004B-42FF-9035-5014B18D400A}" destId="{ED96F40E-FC3D-468C-BCD2-3AE73E3D0E76}" srcOrd="0" destOrd="0" presId="urn:microsoft.com/office/officeart/2005/8/layout/list1"/>
    <dgm:cxn modelId="{FA7E9A7A-7B56-4B7A-815F-E539752E6FEE}" type="presOf" srcId="{4051C865-9C1C-4EF4-85EC-D631D9F120C3}" destId="{E1B84E22-DD2E-4B2A-830E-E7EDA97A085D}" srcOrd="1" destOrd="0" presId="urn:microsoft.com/office/officeart/2005/8/layout/list1"/>
    <dgm:cxn modelId="{554652DC-7976-4702-92F7-9722C070735E}" srcId="{7DF41121-004B-42FF-9035-5014B18D400A}" destId="{2942DC42-A109-4A4F-B0E0-6EE72FD03B09}" srcOrd="0" destOrd="0" parTransId="{951400BB-C923-4685-991A-5D2A037E7A2F}" sibTransId="{C39D0F81-525A-4400-A3CB-C450FE920557}"/>
    <dgm:cxn modelId="{29B8FE9A-5DBA-47E4-8114-BBE917E04A50}" type="presParOf" srcId="{ED96F40E-FC3D-468C-BCD2-3AE73E3D0E76}" destId="{FBC1DC9E-1152-4D02-A546-DC7F1B86A4DC}" srcOrd="0" destOrd="0" presId="urn:microsoft.com/office/officeart/2005/8/layout/list1"/>
    <dgm:cxn modelId="{82279F9A-137A-4192-B30A-8BFAEF566B77}" type="presParOf" srcId="{FBC1DC9E-1152-4D02-A546-DC7F1B86A4DC}" destId="{892D79D4-95CB-4D8F-91D6-9347201F5C32}" srcOrd="0" destOrd="0" presId="urn:microsoft.com/office/officeart/2005/8/layout/list1"/>
    <dgm:cxn modelId="{8D3D252F-2EDF-487B-9B85-DBA025C86404}" type="presParOf" srcId="{FBC1DC9E-1152-4D02-A546-DC7F1B86A4DC}" destId="{4B64F9B5-9A19-4693-A892-04B4AB242380}" srcOrd="1" destOrd="0" presId="urn:microsoft.com/office/officeart/2005/8/layout/list1"/>
    <dgm:cxn modelId="{730A2D12-AECA-4AB9-BA38-9503DBAF8527}" type="presParOf" srcId="{ED96F40E-FC3D-468C-BCD2-3AE73E3D0E76}" destId="{93CB12DA-D737-4C54-979B-FFC6C1D965E3}" srcOrd="1" destOrd="0" presId="urn:microsoft.com/office/officeart/2005/8/layout/list1"/>
    <dgm:cxn modelId="{28141028-9F2D-434D-B2D8-266CFCAB2527}" type="presParOf" srcId="{ED96F40E-FC3D-468C-BCD2-3AE73E3D0E76}" destId="{224F2E18-7A5C-4C78-BB62-48ABA971BB69}" srcOrd="2" destOrd="0" presId="urn:microsoft.com/office/officeart/2005/8/layout/list1"/>
    <dgm:cxn modelId="{67F066C8-01EF-401B-8C77-427017C14A23}" type="presParOf" srcId="{ED96F40E-FC3D-468C-BCD2-3AE73E3D0E76}" destId="{EAC9A962-563D-4740-9682-F24747FB1665}" srcOrd="3" destOrd="0" presId="urn:microsoft.com/office/officeart/2005/8/layout/list1"/>
    <dgm:cxn modelId="{6C266FDA-880A-44F7-8D40-DA1A90E6D577}" type="presParOf" srcId="{ED96F40E-FC3D-468C-BCD2-3AE73E3D0E76}" destId="{2D43727E-3BC7-414E-A1FC-E41259E971E3}" srcOrd="4" destOrd="0" presId="urn:microsoft.com/office/officeart/2005/8/layout/list1"/>
    <dgm:cxn modelId="{55732E6C-005A-42DA-ABCB-7508850EE803}" type="presParOf" srcId="{2D43727E-3BC7-414E-A1FC-E41259E971E3}" destId="{104BBBFF-13B9-405A-ADEB-E2DF4B906565}" srcOrd="0" destOrd="0" presId="urn:microsoft.com/office/officeart/2005/8/layout/list1"/>
    <dgm:cxn modelId="{754E7EF8-1FFC-4920-AE1A-8332348E96A0}" type="presParOf" srcId="{2D43727E-3BC7-414E-A1FC-E41259E971E3}" destId="{E1B84E22-DD2E-4B2A-830E-E7EDA97A085D}" srcOrd="1" destOrd="0" presId="urn:microsoft.com/office/officeart/2005/8/layout/list1"/>
    <dgm:cxn modelId="{1AF0EC56-4C42-4199-9208-47AA0DE94299}" type="presParOf" srcId="{ED96F40E-FC3D-468C-BCD2-3AE73E3D0E76}" destId="{CD21A11C-8B13-4864-94FB-529425B61EB8}" srcOrd="5" destOrd="0" presId="urn:microsoft.com/office/officeart/2005/8/layout/list1"/>
    <dgm:cxn modelId="{7A5816BE-52B8-4FAE-9D20-D896F117356D}" type="presParOf" srcId="{ED96F40E-FC3D-468C-BCD2-3AE73E3D0E76}" destId="{9280CCEF-F09E-4BEF-BF1A-8685B2BF937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5805F-E570-44B1-A2D7-94077C43F4BA}">
      <dsp:nvSpPr>
        <dsp:cNvPr id="0" name=""/>
        <dsp:cNvSpPr/>
      </dsp:nvSpPr>
      <dsp:spPr>
        <a:xfrm>
          <a:off x="1842346" y="433493"/>
          <a:ext cx="4551680" cy="4551680"/>
        </a:xfrm>
        <a:prstGeom prst="pie">
          <a:avLst>
            <a:gd name="adj1" fmla="val 162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Parent</a:t>
          </a:r>
        </a:p>
      </dsp:txBody>
      <dsp:txXfrm>
        <a:off x="4118186" y="1110826"/>
        <a:ext cx="1598506" cy="3197013"/>
      </dsp:txXfrm>
    </dsp:sp>
    <dsp:sp modelId="{6EEDC325-289D-4F7D-BEF0-1E491835840A}">
      <dsp:nvSpPr>
        <dsp:cNvPr id="0" name=""/>
        <dsp:cNvSpPr/>
      </dsp:nvSpPr>
      <dsp:spPr>
        <a:xfrm>
          <a:off x="1733973" y="433493"/>
          <a:ext cx="4551680" cy="455168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Le nouveau petit </a:t>
          </a:r>
          <a:r>
            <a:rPr lang="en-US" sz="3600" kern="1200" dirty="0" err="1"/>
            <a:t>groupe</a:t>
          </a:r>
          <a:endParaRPr lang="en-US" sz="3600" kern="1200" dirty="0"/>
        </a:p>
      </dsp:txBody>
      <dsp:txXfrm>
        <a:off x="2384213" y="1110826"/>
        <a:ext cx="1598506" cy="3197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2E18-7A5C-4C78-BB62-48ABA971BB69}">
      <dsp:nvSpPr>
        <dsp:cNvPr id="0" name=""/>
        <dsp:cNvSpPr/>
      </dsp:nvSpPr>
      <dsp:spPr>
        <a:xfrm>
          <a:off x="0" y="696744"/>
          <a:ext cx="653796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64F9B5-9A19-4693-A892-04B4AB242380}">
      <dsp:nvSpPr>
        <dsp:cNvPr id="0" name=""/>
        <dsp:cNvSpPr/>
      </dsp:nvSpPr>
      <dsp:spPr>
        <a:xfrm>
          <a:off x="326898" y="32543"/>
          <a:ext cx="4576572"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984" tIns="0" rIns="172984" bIns="0" numCol="1" spcCol="1270" anchor="ctr" anchorCtr="0">
          <a:noAutofit/>
        </a:bodyPr>
        <a:lstStyle/>
        <a:p>
          <a:pPr marL="0" lvl="0" indent="0" algn="l" defTabSz="2000250">
            <a:lnSpc>
              <a:spcPct val="90000"/>
            </a:lnSpc>
            <a:spcBef>
              <a:spcPct val="0"/>
            </a:spcBef>
            <a:spcAft>
              <a:spcPct val="35000"/>
            </a:spcAft>
            <a:buNone/>
          </a:pPr>
          <a:r>
            <a:rPr lang="en-US" sz="4500" kern="1200"/>
            <a:t>Etre authentique</a:t>
          </a:r>
        </a:p>
      </dsp:txBody>
      <dsp:txXfrm>
        <a:off x="391745" y="97390"/>
        <a:ext cx="4446878" cy="1198706"/>
      </dsp:txXfrm>
    </dsp:sp>
    <dsp:sp modelId="{9280CCEF-F09E-4BEF-BF1A-8685B2BF9375}">
      <dsp:nvSpPr>
        <dsp:cNvPr id="0" name=""/>
        <dsp:cNvSpPr/>
      </dsp:nvSpPr>
      <dsp:spPr>
        <a:xfrm>
          <a:off x="0" y="2737944"/>
          <a:ext cx="653796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B84E22-DD2E-4B2A-830E-E7EDA97A085D}">
      <dsp:nvSpPr>
        <dsp:cNvPr id="0" name=""/>
        <dsp:cNvSpPr/>
      </dsp:nvSpPr>
      <dsp:spPr>
        <a:xfrm>
          <a:off x="326898" y="2073744"/>
          <a:ext cx="4576572" cy="132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984" tIns="0" rIns="172984" bIns="0" numCol="1" spcCol="1270" anchor="ctr" anchorCtr="0">
          <a:noAutofit/>
        </a:bodyPr>
        <a:lstStyle/>
        <a:p>
          <a:pPr marL="0" lvl="0" indent="0" algn="l" defTabSz="2000250">
            <a:lnSpc>
              <a:spcPct val="90000"/>
            </a:lnSpc>
            <a:spcBef>
              <a:spcPct val="0"/>
            </a:spcBef>
            <a:spcAft>
              <a:spcPct val="35000"/>
            </a:spcAft>
            <a:buNone/>
          </a:pPr>
          <a:r>
            <a:rPr lang="en-US" sz="4500" kern="1200" dirty="0"/>
            <a:t>Etre </a:t>
          </a:r>
          <a:r>
            <a:rPr lang="en-US" sz="4500" kern="1200" dirty="0" err="1"/>
            <a:t>vulnérable</a:t>
          </a:r>
          <a:endParaRPr lang="en-US" sz="4500" kern="1200" dirty="0"/>
        </a:p>
      </dsp:txBody>
      <dsp:txXfrm>
        <a:off x="391745" y="2138591"/>
        <a:ext cx="4446878"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971837" y="0"/>
            <a:ext cx="3038528" cy="466514"/>
          </a:xfrm>
          <a:prstGeom prst="rect">
            <a:avLst/>
          </a:prstGeom>
        </p:spPr>
        <p:txBody>
          <a:bodyPr vert="horz" lIns="93196" tIns="46598" rIns="93196" bIns="46598" rtlCol="0"/>
          <a:lstStyle>
            <a:lvl1pPr algn="r">
              <a:defRPr sz="1200"/>
            </a:lvl1pPr>
          </a:lstStyle>
          <a:p>
            <a:fld id="{FD913024-4032-4B4F-8680-09D5E08EDB6E}" type="datetimeFigureOut">
              <a:rPr lang="en-US" smtClean="0"/>
              <a:t>9/19/2025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971837" y="8831475"/>
            <a:ext cx="3038528" cy="466513"/>
          </a:xfrm>
          <a:prstGeom prst="rect">
            <a:avLst/>
          </a:prstGeom>
        </p:spPr>
        <p:txBody>
          <a:bodyPr vert="horz" lIns="93196" tIns="46598" rIns="93196" bIns="46598"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noProof="0" dirty="0"/>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F2AE225E-43E0-7047-8ADB-DD9EBB41B4D0}" type="datetimeFigureOut">
              <a:rPr lang="en-US" noProof="0" smtClean="0"/>
              <a:t>9/19/2025</a:t>
            </a:fld>
            <a:endParaRPr lang="en-US" noProof="0" dirty="0"/>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noProof="0" dirty="0"/>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C12D-BF5F-FBBB-1CFE-931CFB20F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CF51A-25C3-ED66-C442-F16FBEE2F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20484-9116-69D4-D9F7-879CDF55F0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210DC3-A9FD-CEF4-1B9A-46589890410B}"/>
              </a:ext>
            </a:extLst>
          </p:cNvPr>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153077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764A-5ED9-EE77-37E2-6F792189F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BAB6B-399F-61FA-CF1C-D5789DD5F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4DB8D-6697-8084-623B-49F0979EA3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A2320-7119-A861-A7CE-782E6796A279}"/>
              </a:ext>
            </a:extLst>
          </p:cNvPr>
          <p:cNvSpPr>
            <a:spLocks noGrp="1"/>
          </p:cNvSpPr>
          <p:nvPr>
            <p:ph type="sldNum" sz="quarter" idx="5"/>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347198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91B28-6164-C22E-6D2B-A03B88294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33ED5-54FE-029C-806E-E3B4C543C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228BD-E7A8-F1EE-3D89-BEF62B19AA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C48509-78FA-864D-71FD-480DE4FE45E3}"/>
              </a:ext>
            </a:extLst>
          </p:cNvPr>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132248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2F6E0-6A0A-A47C-4761-B1C0D13B5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C48E1-7C5A-C171-2E60-B49CA4D21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F57F4-9A91-8BEC-D746-AE012678C6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F65F90-C40F-868E-41D4-B2E22480AEC1}"/>
              </a:ext>
            </a:extLst>
          </p:cNvPr>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319868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FC92-D016-9FC0-856B-277C2847C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DFC4-1169-CC98-E263-4AE6A7E5B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B7B80-E753-D88C-34F4-FF854CB9D6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651C67-DB41-A124-403D-457F6641CEBC}"/>
              </a:ext>
            </a:extLst>
          </p:cNvPr>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207109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ACC9D-66B2-8670-72D1-992E4F222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CB395-779B-14F4-9BFD-54A720AA9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85705-4A51-4AF8-EBF6-8892B94AE2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E58D67-9E6C-756B-621A-FE1B3C47DE75}"/>
              </a:ext>
            </a:extLst>
          </p:cNvPr>
          <p:cNvSpPr>
            <a:spLocks noGrp="1"/>
          </p:cNvSpPr>
          <p:nvPr>
            <p:ph type="sldNum" sz="quarter" idx="5"/>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179162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58F11-D4DB-3943-1706-432E597C9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85B545-715B-4A37-2C34-6D31EB607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2023D-0FD2-9C20-47DC-2AE839D183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D4159A-F6D3-B53D-0077-38FA01361CAF}"/>
              </a:ext>
            </a:extLst>
          </p:cNvPr>
          <p:cNvSpPr>
            <a:spLocks noGrp="1"/>
          </p:cNvSpPr>
          <p:nvPr>
            <p:ph type="sldNum" sz="quarter" idx="5"/>
          </p:nvPr>
        </p:nvSpPr>
        <p:spPr/>
        <p:txBody>
          <a:bodyPr/>
          <a:lstStyle/>
          <a:p>
            <a:fld id="{7C366290-4595-5745-A50F-D5EC13BAC604}" type="slidenum">
              <a:rPr lang="en-US" noProof="0" smtClean="0"/>
              <a:t>17</a:t>
            </a:fld>
            <a:endParaRPr lang="en-US" noProof="0" dirty="0"/>
          </a:p>
        </p:txBody>
      </p:sp>
    </p:spTree>
    <p:extLst>
      <p:ext uri="{BB962C8B-B14F-4D97-AF65-F5344CB8AC3E}">
        <p14:creationId xmlns:p14="http://schemas.microsoft.com/office/powerpoint/2010/main" val="331627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24</a:t>
            </a:fld>
            <a:endParaRPr lang="en-US" altLang="en-US" dirty="0">
              <a:latin typeface="Calibri" panose="020F0502020204030204" pitchFamily="34" charset="0"/>
            </a:endParaRPr>
          </a:p>
        </p:txBody>
      </p:sp>
      <p:sp>
        <p:nvSpPr>
          <p:cNvPr id="101379" name="Rectangle 2"/>
          <p:cNvSpPr>
            <a:spLocks noGrp="1" noRot="1" noChangeAspect="1" noTextEdit="1"/>
          </p:cNvSpPr>
          <p:nvPr>
            <p:ph type="sldImg"/>
          </p:nvPr>
        </p:nvSpPr>
        <p:spPr>
          <a:ln/>
        </p:spPr>
      </p:sp>
      <p:sp>
        <p:nvSpPr>
          <p:cNvPr id="101380" name="Rectangle 3"/>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9B9FC-79C1-EC75-F8D8-5E8105B428F8}"/>
            </a:ext>
          </a:extLst>
        </p:cNvPr>
        <p:cNvGrpSpPr/>
        <p:nvPr/>
      </p:nvGrpSpPr>
      <p:grpSpPr>
        <a:xfrm>
          <a:off x="0" y="0"/>
          <a:ext cx="0" cy="0"/>
          <a:chOff x="0" y="0"/>
          <a:chExt cx="0" cy="0"/>
        </a:xfrm>
      </p:grpSpPr>
      <p:sp>
        <p:nvSpPr>
          <p:cNvPr id="101378" name="Rectangle 7">
            <a:extLst>
              <a:ext uri="{FF2B5EF4-FFF2-40B4-BE49-F238E27FC236}">
                <a16:creationId xmlns:a16="http://schemas.microsoft.com/office/drawing/2014/main" id="{A5BBC0AF-2FA1-E69C-4A05-0FE1B11B2758}"/>
              </a:ext>
            </a:extLst>
          </p:cNvPr>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25</a:t>
            </a:fld>
            <a:endParaRPr lang="en-US" altLang="en-US" dirty="0">
              <a:latin typeface="Calibri" panose="020F0502020204030204" pitchFamily="34" charset="0"/>
            </a:endParaRPr>
          </a:p>
        </p:txBody>
      </p:sp>
      <p:sp>
        <p:nvSpPr>
          <p:cNvPr id="101379" name="Rectangle 2">
            <a:extLst>
              <a:ext uri="{FF2B5EF4-FFF2-40B4-BE49-F238E27FC236}">
                <a16:creationId xmlns:a16="http://schemas.microsoft.com/office/drawing/2014/main" id="{CFB936F9-BAE5-E791-B9C0-4FD3C6D99F17}"/>
              </a:ext>
            </a:extLst>
          </p:cNvPr>
          <p:cNvSpPr>
            <a:spLocks noGrp="1" noRot="1" noChangeAspect="1" noTextEdit="1"/>
          </p:cNvSpPr>
          <p:nvPr>
            <p:ph type="sldImg"/>
          </p:nvPr>
        </p:nvSpPr>
        <p:spPr>
          <a:ln/>
        </p:spPr>
      </p:sp>
      <p:sp>
        <p:nvSpPr>
          <p:cNvPr id="101380" name="Rectangle 3">
            <a:extLst>
              <a:ext uri="{FF2B5EF4-FFF2-40B4-BE49-F238E27FC236}">
                <a16:creationId xmlns:a16="http://schemas.microsoft.com/office/drawing/2014/main" id="{4E1EC2E3-34EB-DBDB-7903-EEE28F4FCEC0}"/>
              </a:ext>
            </a:extLst>
          </p:cNvPr>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extLst>
      <p:ext uri="{BB962C8B-B14F-4D97-AF65-F5344CB8AC3E}">
        <p14:creationId xmlns:p14="http://schemas.microsoft.com/office/powerpoint/2010/main" val="251991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26</a:t>
            </a:fld>
            <a:endParaRPr lang="en-US" altLang="en-US" dirty="0">
              <a:latin typeface="Calibri" panose="020F0502020204030204" pitchFamily="34" charset="0"/>
            </a:endParaRPr>
          </a:p>
        </p:txBody>
      </p:sp>
      <p:sp>
        <p:nvSpPr>
          <p:cNvPr id="103427" name="Rectangle 2"/>
          <p:cNvSpPr>
            <a:spLocks noGrp="1" noRot="1" noChangeAspect="1" noTextEdit="1"/>
          </p:cNvSpPr>
          <p:nvPr>
            <p:ph type="sldImg"/>
          </p:nvPr>
        </p:nvSpPr>
        <p:spPr>
          <a:ln/>
        </p:spPr>
      </p:sp>
      <p:sp>
        <p:nvSpPr>
          <p:cNvPr id="103428" name="Rectangle 3"/>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7D0ED-7E8C-87DB-27A6-7B62FC6EE919}"/>
            </a:ext>
          </a:extLst>
        </p:cNvPr>
        <p:cNvGrpSpPr/>
        <p:nvPr/>
      </p:nvGrpSpPr>
      <p:grpSpPr>
        <a:xfrm>
          <a:off x="0" y="0"/>
          <a:ext cx="0" cy="0"/>
          <a:chOff x="0" y="0"/>
          <a:chExt cx="0" cy="0"/>
        </a:xfrm>
      </p:grpSpPr>
      <p:sp>
        <p:nvSpPr>
          <p:cNvPr id="103426" name="Rectangle 7">
            <a:extLst>
              <a:ext uri="{FF2B5EF4-FFF2-40B4-BE49-F238E27FC236}">
                <a16:creationId xmlns:a16="http://schemas.microsoft.com/office/drawing/2014/main" id="{3D191A17-7EC7-E513-A7E4-ADBD41A2FCED}"/>
              </a:ext>
            </a:extLst>
          </p:cNvPr>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27</a:t>
            </a:fld>
            <a:endParaRPr lang="en-US" altLang="en-US" dirty="0">
              <a:latin typeface="Calibri" panose="020F0502020204030204" pitchFamily="34" charset="0"/>
            </a:endParaRPr>
          </a:p>
        </p:txBody>
      </p:sp>
      <p:sp>
        <p:nvSpPr>
          <p:cNvPr id="103427" name="Rectangle 2">
            <a:extLst>
              <a:ext uri="{FF2B5EF4-FFF2-40B4-BE49-F238E27FC236}">
                <a16:creationId xmlns:a16="http://schemas.microsoft.com/office/drawing/2014/main" id="{AFFE8DDA-E255-ED54-F106-A767F6DA14DA}"/>
              </a:ext>
            </a:extLst>
          </p:cNvPr>
          <p:cNvSpPr>
            <a:spLocks noGrp="1" noRot="1" noChangeAspect="1" noTextEdit="1"/>
          </p:cNvSpPr>
          <p:nvPr>
            <p:ph type="sldImg"/>
          </p:nvPr>
        </p:nvSpPr>
        <p:spPr>
          <a:ln/>
        </p:spPr>
      </p:sp>
      <p:sp>
        <p:nvSpPr>
          <p:cNvPr id="103428" name="Rectangle 3">
            <a:extLst>
              <a:ext uri="{FF2B5EF4-FFF2-40B4-BE49-F238E27FC236}">
                <a16:creationId xmlns:a16="http://schemas.microsoft.com/office/drawing/2014/main" id="{6C149484-5D44-4FFD-19EC-AD84B2DAB418}"/>
              </a:ext>
            </a:extLst>
          </p:cNvPr>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extLst>
      <p:ext uri="{BB962C8B-B14F-4D97-AF65-F5344CB8AC3E}">
        <p14:creationId xmlns:p14="http://schemas.microsoft.com/office/powerpoint/2010/main" val="410953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72297-CB30-B712-C472-D8FF903E049C}"/>
            </a:ext>
          </a:extLst>
        </p:cNvPr>
        <p:cNvGrpSpPr/>
        <p:nvPr/>
      </p:nvGrpSpPr>
      <p:grpSpPr>
        <a:xfrm>
          <a:off x="0" y="0"/>
          <a:ext cx="0" cy="0"/>
          <a:chOff x="0" y="0"/>
          <a:chExt cx="0" cy="0"/>
        </a:xfrm>
      </p:grpSpPr>
      <p:sp>
        <p:nvSpPr>
          <p:cNvPr id="103426" name="Rectangle 7">
            <a:extLst>
              <a:ext uri="{FF2B5EF4-FFF2-40B4-BE49-F238E27FC236}">
                <a16:creationId xmlns:a16="http://schemas.microsoft.com/office/drawing/2014/main" id="{B0223740-5636-D9A8-79FF-A9435ADE7667}"/>
              </a:ext>
            </a:extLst>
          </p:cNvPr>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28</a:t>
            </a:fld>
            <a:endParaRPr lang="en-US" altLang="en-US" dirty="0">
              <a:latin typeface="Calibri" panose="020F0502020204030204" pitchFamily="34" charset="0"/>
            </a:endParaRPr>
          </a:p>
        </p:txBody>
      </p:sp>
      <p:sp>
        <p:nvSpPr>
          <p:cNvPr id="103427" name="Rectangle 2">
            <a:extLst>
              <a:ext uri="{FF2B5EF4-FFF2-40B4-BE49-F238E27FC236}">
                <a16:creationId xmlns:a16="http://schemas.microsoft.com/office/drawing/2014/main" id="{37AA5E6D-EE01-3370-F206-20EF893D07FA}"/>
              </a:ext>
            </a:extLst>
          </p:cNvPr>
          <p:cNvSpPr>
            <a:spLocks noGrp="1" noRot="1" noChangeAspect="1" noTextEdit="1"/>
          </p:cNvSpPr>
          <p:nvPr>
            <p:ph type="sldImg"/>
          </p:nvPr>
        </p:nvSpPr>
        <p:spPr>
          <a:ln/>
        </p:spPr>
      </p:sp>
      <p:sp>
        <p:nvSpPr>
          <p:cNvPr id="103428" name="Rectangle 3">
            <a:extLst>
              <a:ext uri="{FF2B5EF4-FFF2-40B4-BE49-F238E27FC236}">
                <a16:creationId xmlns:a16="http://schemas.microsoft.com/office/drawing/2014/main" id="{D1A19D6C-C9CF-D64F-5203-5D79186CE161}"/>
              </a:ext>
            </a:extLst>
          </p:cNvPr>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extLst>
      <p:ext uri="{BB962C8B-B14F-4D97-AF65-F5344CB8AC3E}">
        <p14:creationId xmlns:p14="http://schemas.microsoft.com/office/powerpoint/2010/main" val="293053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5C0E-2D53-FD1F-5BBF-3F9C049639AA}"/>
            </a:ext>
          </a:extLst>
        </p:cNvPr>
        <p:cNvGrpSpPr/>
        <p:nvPr/>
      </p:nvGrpSpPr>
      <p:grpSpPr>
        <a:xfrm>
          <a:off x="0" y="0"/>
          <a:ext cx="0" cy="0"/>
          <a:chOff x="0" y="0"/>
          <a:chExt cx="0" cy="0"/>
        </a:xfrm>
      </p:grpSpPr>
      <p:sp>
        <p:nvSpPr>
          <p:cNvPr id="103426" name="Rectangle 7">
            <a:extLst>
              <a:ext uri="{FF2B5EF4-FFF2-40B4-BE49-F238E27FC236}">
                <a16:creationId xmlns:a16="http://schemas.microsoft.com/office/drawing/2014/main" id="{B6801289-D1D2-F1D2-5D51-F13331B2FC76}"/>
              </a:ext>
            </a:extLst>
          </p:cNvPr>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29</a:t>
            </a:fld>
            <a:endParaRPr lang="en-US" altLang="en-US" dirty="0">
              <a:latin typeface="Calibri" panose="020F0502020204030204" pitchFamily="34" charset="0"/>
            </a:endParaRPr>
          </a:p>
        </p:txBody>
      </p:sp>
      <p:sp>
        <p:nvSpPr>
          <p:cNvPr id="103427" name="Rectangle 2">
            <a:extLst>
              <a:ext uri="{FF2B5EF4-FFF2-40B4-BE49-F238E27FC236}">
                <a16:creationId xmlns:a16="http://schemas.microsoft.com/office/drawing/2014/main" id="{A9095632-C783-C2B8-2354-B9BDE4FFA7F9}"/>
              </a:ext>
            </a:extLst>
          </p:cNvPr>
          <p:cNvSpPr>
            <a:spLocks noGrp="1" noRot="1" noChangeAspect="1" noTextEdit="1"/>
          </p:cNvSpPr>
          <p:nvPr>
            <p:ph type="sldImg"/>
          </p:nvPr>
        </p:nvSpPr>
        <p:spPr>
          <a:ln/>
        </p:spPr>
      </p:sp>
      <p:sp>
        <p:nvSpPr>
          <p:cNvPr id="103428" name="Rectangle 3">
            <a:extLst>
              <a:ext uri="{FF2B5EF4-FFF2-40B4-BE49-F238E27FC236}">
                <a16:creationId xmlns:a16="http://schemas.microsoft.com/office/drawing/2014/main" id="{293FDFDD-1273-3AAD-0534-B552BDE7EB6F}"/>
              </a:ext>
            </a:extLst>
          </p:cNvPr>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extLst>
      <p:ext uri="{BB962C8B-B14F-4D97-AF65-F5344CB8AC3E}">
        <p14:creationId xmlns:p14="http://schemas.microsoft.com/office/powerpoint/2010/main" val="2102371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30</a:t>
            </a:fld>
            <a:endParaRPr lang="en-US" altLang="en-US" dirty="0">
              <a:latin typeface="Calibri" panose="020F0502020204030204" pitchFamily="34" charset="0"/>
            </a:endParaRPr>
          </a:p>
        </p:txBody>
      </p:sp>
      <p:sp>
        <p:nvSpPr>
          <p:cNvPr id="105475" name="Rectangle 2"/>
          <p:cNvSpPr>
            <a:spLocks noGrp="1" noRot="1" noChangeAspect="1" noTextEdit="1"/>
          </p:cNvSpPr>
          <p:nvPr>
            <p:ph type="sldImg"/>
          </p:nvPr>
        </p:nvSpPr>
        <p:spPr>
          <a:ln/>
        </p:spPr>
      </p:sp>
      <p:sp>
        <p:nvSpPr>
          <p:cNvPr id="105476" name="Rectangle 3"/>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98B77-7F27-E2C0-A661-3C30952C4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2E304-90EC-B271-6318-AF3877D10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0AE57-ABC4-E7CD-41B9-327F7F53F2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9405D8-8261-144C-78E4-56986C2A4199}"/>
              </a:ext>
            </a:extLst>
          </p:cNvPr>
          <p:cNvSpPr>
            <a:spLocks noGrp="1"/>
          </p:cNvSpPr>
          <p:nvPr>
            <p:ph type="sldNum" sz="quarter" idx="5"/>
          </p:nvPr>
        </p:nvSpPr>
        <p:spPr/>
        <p:txBody>
          <a:bodyPr/>
          <a:lstStyle/>
          <a:p>
            <a:fld id="{7C366290-4595-5745-A50F-D5EC13BAC604}" type="slidenum">
              <a:rPr lang="en-US" noProof="0" smtClean="0"/>
              <a:t>31</a:t>
            </a:fld>
            <a:endParaRPr lang="en-US" noProof="0" dirty="0"/>
          </a:p>
        </p:txBody>
      </p:sp>
    </p:spTree>
    <p:extLst>
      <p:ext uri="{BB962C8B-B14F-4D97-AF65-F5344CB8AC3E}">
        <p14:creationId xmlns:p14="http://schemas.microsoft.com/office/powerpoint/2010/main" val="911706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303F-2DBD-6697-BAF9-18CF67892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5F1E9-346C-FEEF-CDCB-755FA596E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CF94A6-4C7C-1207-7861-13068C272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F161B-4E6E-BF00-5501-7D239A2DFD6D}"/>
              </a:ext>
            </a:extLst>
          </p:cNvPr>
          <p:cNvSpPr>
            <a:spLocks noGrp="1"/>
          </p:cNvSpPr>
          <p:nvPr>
            <p:ph type="sldNum" sz="quarter" idx="5"/>
          </p:nvPr>
        </p:nvSpPr>
        <p:spPr/>
        <p:txBody>
          <a:bodyPr/>
          <a:lstStyle/>
          <a:p>
            <a:fld id="{7C366290-4595-5745-A50F-D5EC13BAC604}" type="slidenum">
              <a:rPr lang="en-US" noProof="0" smtClean="0"/>
              <a:t>33</a:t>
            </a:fld>
            <a:endParaRPr lang="en-US" noProof="0" dirty="0"/>
          </a:p>
        </p:txBody>
      </p:sp>
    </p:spTree>
    <p:extLst>
      <p:ext uri="{BB962C8B-B14F-4D97-AF65-F5344CB8AC3E}">
        <p14:creationId xmlns:p14="http://schemas.microsoft.com/office/powerpoint/2010/main" val="3725092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013FA-13E2-5FE7-8CA3-0FF003F14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7EB75-12BF-C3C2-27FF-12CDDD55B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E073A-355C-1CE7-B5EC-FACCBC886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783FC8-A9D8-55DB-FDFA-8F4C7AF36B77}"/>
              </a:ext>
            </a:extLst>
          </p:cNvPr>
          <p:cNvSpPr>
            <a:spLocks noGrp="1"/>
          </p:cNvSpPr>
          <p:nvPr>
            <p:ph type="sldNum" sz="quarter" idx="5"/>
          </p:nvPr>
        </p:nvSpPr>
        <p:spPr/>
        <p:txBody>
          <a:bodyPr/>
          <a:lstStyle/>
          <a:p>
            <a:fld id="{7C366290-4595-5745-A50F-D5EC13BAC604}" type="slidenum">
              <a:rPr lang="en-US" noProof="0" smtClean="0"/>
              <a:t>34</a:t>
            </a:fld>
            <a:endParaRPr lang="en-US" noProof="0" dirty="0"/>
          </a:p>
        </p:txBody>
      </p:sp>
    </p:spTree>
    <p:extLst>
      <p:ext uri="{BB962C8B-B14F-4D97-AF65-F5344CB8AC3E}">
        <p14:creationId xmlns:p14="http://schemas.microsoft.com/office/powerpoint/2010/main" val="3855449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776B-1000-CCE3-5B84-0A4D35443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77B69-D654-ABC8-99CB-87F5F7D6E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3FC03-CBB2-224E-EF7C-04478A094C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305835-61CA-B017-3915-D5DE25DB4360}"/>
              </a:ext>
            </a:extLst>
          </p:cNvPr>
          <p:cNvSpPr>
            <a:spLocks noGrp="1"/>
          </p:cNvSpPr>
          <p:nvPr>
            <p:ph type="sldNum" sz="quarter" idx="5"/>
          </p:nvPr>
        </p:nvSpPr>
        <p:spPr/>
        <p:txBody>
          <a:bodyPr/>
          <a:lstStyle/>
          <a:p>
            <a:fld id="{7C366290-4595-5745-A50F-D5EC13BAC604}" type="slidenum">
              <a:rPr lang="en-US" noProof="0" smtClean="0"/>
              <a:t>35</a:t>
            </a:fld>
            <a:endParaRPr lang="en-US" noProof="0" dirty="0"/>
          </a:p>
        </p:txBody>
      </p:sp>
    </p:spTree>
    <p:extLst>
      <p:ext uri="{BB962C8B-B14F-4D97-AF65-F5344CB8AC3E}">
        <p14:creationId xmlns:p14="http://schemas.microsoft.com/office/powerpoint/2010/main" val="3763466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36</a:t>
            </a:fld>
            <a:endParaRPr lang="en-US" altLang="en-US" dirty="0">
              <a:latin typeface="Calibri" panose="020F0502020204030204" pitchFamily="34" charset="0"/>
            </a:endParaRPr>
          </a:p>
        </p:txBody>
      </p:sp>
      <p:sp>
        <p:nvSpPr>
          <p:cNvPr id="107523" name="Rectangle 2"/>
          <p:cNvSpPr>
            <a:spLocks noGrp="1" noRot="1" noChangeAspect="1" noTextEdit="1"/>
          </p:cNvSpPr>
          <p:nvPr>
            <p:ph type="sldImg"/>
          </p:nvPr>
        </p:nvSpPr>
        <p:spPr>
          <a:ln/>
        </p:spPr>
      </p:sp>
      <p:sp>
        <p:nvSpPr>
          <p:cNvPr id="107524" name="Rectangle 3"/>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D8640-9806-43EC-FC92-8942230A5660}"/>
            </a:ext>
          </a:extLst>
        </p:cNvPr>
        <p:cNvGrpSpPr/>
        <p:nvPr/>
      </p:nvGrpSpPr>
      <p:grpSpPr>
        <a:xfrm>
          <a:off x="0" y="0"/>
          <a:ext cx="0" cy="0"/>
          <a:chOff x="0" y="0"/>
          <a:chExt cx="0" cy="0"/>
        </a:xfrm>
      </p:grpSpPr>
      <p:sp>
        <p:nvSpPr>
          <p:cNvPr id="109570" name="Rectangle 7">
            <a:extLst>
              <a:ext uri="{FF2B5EF4-FFF2-40B4-BE49-F238E27FC236}">
                <a16:creationId xmlns:a16="http://schemas.microsoft.com/office/drawing/2014/main" id="{823E8E38-2693-1329-C0F0-18A47AAB3840}"/>
              </a:ext>
            </a:extLst>
          </p:cNvPr>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37</a:t>
            </a:fld>
            <a:endParaRPr lang="en-US" altLang="en-US" dirty="0">
              <a:latin typeface="Calibri" panose="020F0502020204030204" pitchFamily="34" charset="0"/>
            </a:endParaRPr>
          </a:p>
        </p:txBody>
      </p:sp>
      <p:sp>
        <p:nvSpPr>
          <p:cNvPr id="109571" name="Rectangle 2">
            <a:extLst>
              <a:ext uri="{FF2B5EF4-FFF2-40B4-BE49-F238E27FC236}">
                <a16:creationId xmlns:a16="http://schemas.microsoft.com/office/drawing/2014/main" id="{381B2A35-5711-26AD-4859-B6236B1B1A53}"/>
              </a:ext>
            </a:extLst>
          </p:cNvPr>
          <p:cNvSpPr>
            <a:spLocks noGrp="1" noRot="1" noChangeAspect="1" noTextEdit="1"/>
          </p:cNvSpPr>
          <p:nvPr>
            <p:ph type="sldImg"/>
          </p:nvPr>
        </p:nvSpPr>
        <p:spPr>
          <a:ln/>
        </p:spPr>
      </p:sp>
      <p:sp>
        <p:nvSpPr>
          <p:cNvPr id="109572" name="Rectangle 3">
            <a:extLst>
              <a:ext uri="{FF2B5EF4-FFF2-40B4-BE49-F238E27FC236}">
                <a16:creationId xmlns:a16="http://schemas.microsoft.com/office/drawing/2014/main" id="{38C37262-8F02-9815-7C93-5C55D1FAD868}"/>
              </a:ext>
            </a:extLst>
          </p:cNvPr>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extLst>
      <p:ext uri="{BB962C8B-B14F-4D97-AF65-F5344CB8AC3E}">
        <p14:creationId xmlns:p14="http://schemas.microsoft.com/office/powerpoint/2010/main" val="143604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38</a:t>
            </a:fld>
            <a:endParaRPr lang="en-US" altLang="en-US" dirty="0">
              <a:latin typeface="Calibri" panose="020F0502020204030204" pitchFamily="34" charset="0"/>
            </a:endParaRPr>
          </a:p>
        </p:txBody>
      </p:sp>
      <p:sp>
        <p:nvSpPr>
          <p:cNvPr id="111619" name="Rectangle 2"/>
          <p:cNvSpPr>
            <a:spLocks noGrp="1" noRot="1" noChangeAspect="1" noTextEdit="1"/>
          </p:cNvSpPr>
          <p:nvPr>
            <p:ph type="sldImg"/>
          </p:nvPr>
        </p:nvSpPr>
        <p:spPr>
          <a:ln/>
        </p:spPr>
      </p:sp>
      <p:sp>
        <p:nvSpPr>
          <p:cNvPr id="111620" name="Rectangle 3"/>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39</a:t>
            </a:fld>
            <a:endParaRPr lang="en-US" altLang="en-US" dirty="0">
              <a:latin typeface="Calibri" panose="020F0502020204030204" pitchFamily="34" charset="0"/>
            </a:endParaRPr>
          </a:p>
        </p:txBody>
      </p:sp>
      <p:sp>
        <p:nvSpPr>
          <p:cNvPr id="113667" name="Rectangle 2"/>
          <p:cNvSpPr>
            <a:spLocks noGrp="1" noRot="1" noChangeAspect="1" noTextEdit="1"/>
          </p:cNvSpPr>
          <p:nvPr>
            <p:ph type="sldImg"/>
          </p:nvPr>
        </p:nvSpPr>
        <p:spPr>
          <a:ln/>
        </p:spPr>
      </p:sp>
      <p:sp>
        <p:nvSpPr>
          <p:cNvPr id="113668" name="Rectangle 3"/>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40</a:t>
            </a:fld>
            <a:endParaRPr lang="en-US" altLang="en-US" dirty="0">
              <a:latin typeface="Calibri" panose="020F0502020204030204" pitchFamily="34" charset="0"/>
            </a:endParaRPr>
          </a:p>
        </p:txBody>
      </p:sp>
      <p:sp>
        <p:nvSpPr>
          <p:cNvPr id="109571" name="Rectangle 2"/>
          <p:cNvSpPr>
            <a:spLocks noGrp="1" noRot="1" noChangeAspect="1" noTextEdit="1"/>
          </p:cNvSpPr>
          <p:nvPr>
            <p:ph type="sldImg"/>
          </p:nvPr>
        </p:nvSpPr>
        <p:spPr>
          <a:ln/>
        </p:spPr>
      </p:sp>
      <p:sp>
        <p:nvSpPr>
          <p:cNvPr id="109572" name="Rectangle 3"/>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073FF-9F2D-B712-9FCE-184783F92B7A}"/>
            </a:ext>
          </a:extLst>
        </p:cNvPr>
        <p:cNvGrpSpPr/>
        <p:nvPr/>
      </p:nvGrpSpPr>
      <p:grpSpPr>
        <a:xfrm>
          <a:off x="0" y="0"/>
          <a:ext cx="0" cy="0"/>
          <a:chOff x="0" y="0"/>
          <a:chExt cx="0" cy="0"/>
        </a:xfrm>
      </p:grpSpPr>
      <p:sp>
        <p:nvSpPr>
          <p:cNvPr id="109570" name="Rectangle 7">
            <a:extLst>
              <a:ext uri="{FF2B5EF4-FFF2-40B4-BE49-F238E27FC236}">
                <a16:creationId xmlns:a16="http://schemas.microsoft.com/office/drawing/2014/main" id="{4CDAF4F5-882C-A962-6CC6-96644F6EF53F}"/>
              </a:ext>
            </a:extLst>
          </p:cNvPr>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41</a:t>
            </a:fld>
            <a:endParaRPr lang="en-US" altLang="en-US" dirty="0">
              <a:latin typeface="Calibri" panose="020F0502020204030204" pitchFamily="34" charset="0"/>
            </a:endParaRPr>
          </a:p>
        </p:txBody>
      </p:sp>
      <p:sp>
        <p:nvSpPr>
          <p:cNvPr id="109571" name="Rectangle 2">
            <a:extLst>
              <a:ext uri="{FF2B5EF4-FFF2-40B4-BE49-F238E27FC236}">
                <a16:creationId xmlns:a16="http://schemas.microsoft.com/office/drawing/2014/main" id="{DC8EBA44-1B71-48C9-74AF-AC0067A4C809}"/>
              </a:ext>
            </a:extLst>
          </p:cNvPr>
          <p:cNvSpPr>
            <a:spLocks noGrp="1" noRot="1" noChangeAspect="1" noTextEdit="1"/>
          </p:cNvSpPr>
          <p:nvPr>
            <p:ph type="sldImg"/>
          </p:nvPr>
        </p:nvSpPr>
        <p:spPr>
          <a:ln/>
        </p:spPr>
      </p:sp>
      <p:sp>
        <p:nvSpPr>
          <p:cNvPr id="109572" name="Rectangle 3">
            <a:extLst>
              <a:ext uri="{FF2B5EF4-FFF2-40B4-BE49-F238E27FC236}">
                <a16:creationId xmlns:a16="http://schemas.microsoft.com/office/drawing/2014/main" id="{8367B54D-8877-26FF-EAA8-8F60E7921C6A}"/>
              </a:ext>
            </a:extLst>
          </p:cNvPr>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extLst>
      <p:ext uri="{BB962C8B-B14F-4D97-AF65-F5344CB8AC3E}">
        <p14:creationId xmlns:p14="http://schemas.microsoft.com/office/powerpoint/2010/main" val="413107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8E1BF-4CD8-E66E-CF74-465FCC68A6C0}"/>
            </a:ext>
          </a:extLst>
        </p:cNvPr>
        <p:cNvGrpSpPr/>
        <p:nvPr/>
      </p:nvGrpSpPr>
      <p:grpSpPr>
        <a:xfrm>
          <a:off x="0" y="0"/>
          <a:ext cx="0" cy="0"/>
          <a:chOff x="0" y="0"/>
          <a:chExt cx="0" cy="0"/>
        </a:xfrm>
      </p:grpSpPr>
      <p:sp>
        <p:nvSpPr>
          <p:cNvPr id="109570" name="Rectangle 7">
            <a:extLst>
              <a:ext uri="{FF2B5EF4-FFF2-40B4-BE49-F238E27FC236}">
                <a16:creationId xmlns:a16="http://schemas.microsoft.com/office/drawing/2014/main" id="{7D8BA18A-B3AD-7D1F-5D0E-D6D420716941}"/>
              </a:ext>
            </a:extLst>
          </p:cNvPr>
          <p:cNvSpPr txBox="1">
            <a:spLocks noGrp="1"/>
          </p:cNvSpPr>
          <p:nvPr>
            <p:ph type="sldNum" sz="quarter"/>
          </p:nvPr>
        </p:nvSpPr>
        <p:spPr>
          <a:xfrm>
            <a:off x="3971837" y="8831475"/>
            <a:ext cx="3038528" cy="464899"/>
          </a:xfrm>
          <a:prstGeom prst="rect">
            <a:avLst/>
          </a:prstGeom>
          <a:noFill/>
          <a:ln w="9525">
            <a:noFill/>
          </a:ln>
        </p:spPr>
        <p:txBody>
          <a:bodyPr anchor="b" anchorCtr="0"/>
          <a:lstStyle/>
          <a:p>
            <a:pPr lvl="0" algn="r">
              <a:buNone/>
            </a:pPr>
            <a:fld id="{9A0DB2DC-4C9A-4742-B13C-FB6460FD3503}" type="slidenum">
              <a:rPr lang="en-US" altLang="en-US" dirty="0">
                <a:latin typeface="Calibri" panose="020F0502020204030204" pitchFamily="34" charset="0"/>
              </a:rPr>
              <a:t>42</a:t>
            </a:fld>
            <a:endParaRPr lang="en-US" altLang="en-US" dirty="0">
              <a:latin typeface="Calibri" panose="020F0502020204030204" pitchFamily="34" charset="0"/>
            </a:endParaRPr>
          </a:p>
        </p:txBody>
      </p:sp>
      <p:sp>
        <p:nvSpPr>
          <p:cNvPr id="109571" name="Rectangle 2">
            <a:extLst>
              <a:ext uri="{FF2B5EF4-FFF2-40B4-BE49-F238E27FC236}">
                <a16:creationId xmlns:a16="http://schemas.microsoft.com/office/drawing/2014/main" id="{F5410218-210F-032F-EE34-A37B7017A805}"/>
              </a:ext>
            </a:extLst>
          </p:cNvPr>
          <p:cNvSpPr>
            <a:spLocks noGrp="1" noRot="1" noChangeAspect="1" noTextEdit="1"/>
          </p:cNvSpPr>
          <p:nvPr>
            <p:ph type="sldImg"/>
          </p:nvPr>
        </p:nvSpPr>
        <p:spPr>
          <a:ln/>
        </p:spPr>
      </p:sp>
      <p:sp>
        <p:nvSpPr>
          <p:cNvPr id="109572" name="Rectangle 3">
            <a:extLst>
              <a:ext uri="{FF2B5EF4-FFF2-40B4-BE49-F238E27FC236}">
                <a16:creationId xmlns:a16="http://schemas.microsoft.com/office/drawing/2014/main" id="{69B84729-7555-D772-C902-A94EF1670567}"/>
              </a:ext>
            </a:extLst>
          </p:cNvPr>
          <p:cNvSpPr>
            <a:spLocks noGrp="1"/>
          </p:cNvSpPr>
          <p:nvPr>
            <p:ph type="body" idx="1"/>
          </p:nvPr>
        </p:nvSpPr>
        <p:spPr>
          <a:ln/>
        </p:spPr>
        <p:txBody>
          <a:bodyPr wrap="square" lIns="93196" tIns="46598" rIns="93196" bIns="46598" anchor="t" anchorCtr="0"/>
          <a:lstStyle/>
          <a:p>
            <a:pPr lvl="0" eaLnBrk="1" hangingPunct="1"/>
            <a:endParaRPr lang="en-US" altLang="en-US" dirty="0"/>
          </a:p>
        </p:txBody>
      </p:sp>
    </p:spTree>
    <p:extLst>
      <p:ext uri="{BB962C8B-B14F-4D97-AF65-F5344CB8AC3E}">
        <p14:creationId xmlns:p14="http://schemas.microsoft.com/office/powerpoint/2010/main" val="2651363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45</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D843D-C420-97D3-CD25-0195D7049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9503D-4F78-35F2-A8F0-A1A4435BA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87F7F-8D47-AEC1-B8BF-F1D5EB316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1CC915-A70C-1EFF-195E-C470C65C9051}"/>
              </a:ext>
            </a:extLst>
          </p:cNvPr>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253160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147B2-5862-93FD-9477-1AAAD0411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3B861-8783-454A-854D-E9FF6FA71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9173F-36DF-CB49-0D81-136F9C8D6C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BED46-10E8-B361-D013-EEB0991BDC03}"/>
              </a:ext>
            </a:extLst>
          </p:cNvPr>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299742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65993-99AD-D89D-C64E-932A21D4D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9717-809A-A588-0776-E416F3798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F61C8-6F21-23ED-246E-EE577B360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E0FA35-2F2B-DAD9-D9FB-952117DA8DCA}"/>
              </a:ext>
            </a:extLst>
          </p:cNvPr>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57935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0AB5-2154-117C-71C3-38096923F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11957-3C2C-E469-A1BA-73A801F5B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B44D0-8931-6A2E-214F-1B06E3AE2F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E4FFA-0DB4-9566-6EA8-C76A6B2E77E5}"/>
              </a:ext>
            </a:extLst>
          </p:cNvPr>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285736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347249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972C6-6F71-0D24-0230-61CB5D1EF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C9CDC-E097-7369-B641-67E0F2364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27088-FF7C-40AD-2DA0-2E19E9A012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691EE7-64CE-AE6F-481C-EBDD5AB820C0}"/>
              </a:ext>
            </a:extLst>
          </p:cNvPr>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41503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defRPr/>
            </a:pPr>
            <a:endParaRPr lang="en-US" altLang="en-US" sz="1100">
              <a:solidFill>
                <a:schemeClr val="tx1">
                  <a:tint val="75000"/>
                  <a:alpha val="60000"/>
                </a:schemeClr>
              </a:solidFill>
            </a:endParaRPr>
          </a:p>
        </p:txBody>
      </p:sp>
      <p:sp>
        <p:nvSpPr>
          <p:cNvPr id="5" name="Footer Placeholder 4"/>
          <p:cNvSpPr>
            <a:spLocks noGrp="1"/>
          </p:cNvSpPr>
          <p:nvPr>
            <p:ph type="ftr" sz="quarter" idx="11"/>
          </p:nvPr>
        </p:nvSpPr>
        <p:spPr/>
        <p:txBody>
          <a:bodyPr/>
          <a:lstStyle/>
          <a:p>
            <a:pPr algn="l" defTabSz="457200">
              <a:defRPr/>
            </a:pPr>
            <a:endParaRPr lang="en-US" altLang="en-US" sz="1100">
              <a:solidFill>
                <a:schemeClr val="tx1">
                  <a:tint val="75000"/>
                  <a:alpha val="60000"/>
                </a:schemeClr>
              </a:solidFill>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extLst>
      <p:ext uri="{BB962C8B-B14F-4D97-AF65-F5344CB8AC3E}">
        <p14:creationId xmlns:p14="http://schemas.microsoft.com/office/powerpoint/2010/main" val="1093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 id="2147483683" r:id="rId15"/>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915924" y="914400"/>
            <a:ext cx="10360152" cy="5029200"/>
          </a:xfrm>
        </p:spPr>
        <p:txBody>
          <a:bodyPr anchor="ctr"/>
          <a:lstStyle/>
          <a:p>
            <a:r>
              <a:rPr lang="fr-FR" b="1" dirty="0"/>
              <a:t>Avantages du ministère </a:t>
            </a:r>
            <a:br>
              <a:rPr lang="fr-FR" b="1" dirty="0"/>
            </a:br>
            <a:r>
              <a:rPr lang="fr-FR" b="1" dirty="0"/>
              <a:t>de petit groupe</a:t>
            </a:r>
            <a:endParaRPr lang="en-US" b="1" dirty="0"/>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A3B6-8CB2-4A8A-8A7C-12C7F2BADE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56D842-D3DB-FFDF-1811-991B39A62BFA}"/>
              </a:ext>
            </a:extLst>
          </p:cNvPr>
          <p:cNvSpPr>
            <a:spLocks noGrp="1"/>
          </p:cNvSpPr>
          <p:nvPr>
            <p:ph type="title"/>
          </p:nvPr>
        </p:nvSpPr>
        <p:spPr>
          <a:xfrm>
            <a:off x="1155939" y="431321"/>
            <a:ext cx="7534656" cy="914400"/>
          </a:xfrm>
        </p:spPr>
        <p:txBody>
          <a:bodyPr/>
          <a:lstStyle/>
          <a:p>
            <a:r>
              <a:rPr lang="fr-FR" b="1" dirty="0"/>
              <a:t>Aider au développement de leaders</a:t>
            </a:r>
            <a:endParaRPr lang="en-US" b="1" dirty="0"/>
          </a:p>
        </p:txBody>
      </p:sp>
      <p:sp>
        <p:nvSpPr>
          <p:cNvPr id="3" name="Content Placeholder 2">
            <a:extLst>
              <a:ext uri="{FF2B5EF4-FFF2-40B4-BE49-F238E27FC236}">
                <a16:creationId xmlns:a16="http://schemas.microsoft.com/office/drawing/2014/main" id="{C8B56596-1E63-7BD8-0751-D05B489B64FC}"/>
              </a:ext>
            </a:extLst>
          </p:cNvPr>
          <p:cNvSpPr>
            <a:spLocks noGrp="1"/>
          </p:cNvSpPr>
          <p:nvPr>
            <p:ph sz="quarter" idx="12"/>
          </p:nvPr>
        </p:nvSpPr>
        <p:spPr>
          <a:xfrm>
            <a:off x="569344" y="1552756"/>
            <a:ext cx="7159924" cy="3689339"/>
          </a:xfrm>
        </p:spPr>
        <p:txBody>
          <a:bodyPr>
            <a:normAutofit/>
          </a:bodyPr>
          <a:lstStyle/>
          <a:p>
            <a:r>
              <a:rPr lang="fr-FR" sz="3200" dirty="0"/>
              <a:t>De petits groupes offrent aux membres l'occasion de cultiver leurs compétences en leadership. Ils peuvent diriger des discussions, organiser des événements et agir en tant que mentors pour les autres membres du groupe. </a:t>
            </a:r>
          </a:p>
        </p:txBody>
      </p:sp>
      <p:pic>
        <p:nvPicPr>
          <p:cNvPr id="15" name="Picture Placeholder 14" descr="A person in an apron holding a computer">
            <a:extLst>
              <a:ext uri="{FF2B5EF4-FFF2-40B4-BE49-F238E27FC236}">
                <a16:creationId xmlns:a16="http://schemas.microsoft.com/office/drawing/2014/main" id="{C4B6374E-B6C4-05B6-6402-A4AABED05B44}"/>
              </a:ext>
            </a:extLst>
          </p:cNvPr>
          <p:cNvPicPr>
            <a:picLocks noGrp="1" noChangeAspect="1"/>
          </p:cNvPicPr>
          <p:nvPr>
            <p:ph type="pic" sz="quarter" idx="10"/>
          </p:nvPr>
        </p:nvPicPr>
        <p:blipFill>
          <a:blip r:embed="rId3"/>
          <a:srcRect l="331" r="331"/>
          <a:stretch/>
        </p:blipFill>
        <p:spPr>
          <a:xfrm>
            <a:off x="7623125" y="-20757"/>
            <a:ext cx="4589511" cy="6555026"/>
          </a:xfrm>
        </p:spPr>
      </p:pic>
    </p:spTree>
    <p:extLst>
      <p:ext uri="{BB962C8B-B14F-4D97-AF65-F5344CB8AC3E}">
        <p14:creationId xmlns:p14="http://schemas.microsoft.com/office/powerpoint/2010/main" val="354721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082A-F137-8462-F6C7-5B9A5EFB2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9E131-19E3-F4B4-E373-9E78588D7BF6}"/>
              </a:ext>
            </a:extLst>
          </p:cNvPr>
          <p:cNvSpPr>
            <a:spLocks noGrp="1"/>
          </p:cNvSpPr>
          <p:nvPr>
            <p:ph type="title"/>
          </p:nvPr>
        </p:nvSpPr>
        <p:spPr>
          <a:xfrm>
            <a:off x="914400" y="914400"/>
            <a:ext cx="10360152" cy="914400"/>
          </a:xfrm>
        </p:spPr>
        <p:txBody>
          <a:bodyPr vert="horz" lIns="91440" tIns="45720" rIns="91440" bIns="45720" rtlCol="0" anchor="b">
            <a:normAutofit/>
          </a:bodyPr>
          <a:lstStyle/>
          <a:p>
            <a:r>
              <a:rPr lang="en-US" b="1" kern="1200" dirty="0">
                <a:latin typeface="+mj-lt"/>
                <a:ea typeface="+mj-ea"/>
                <a:cs typeface="+mj-cs"/>
              </a:rPr>
              <a:t>Donner de la </a:t>
            </a:r>
            <a:r>
              <a:rPr lang="en-US" b="1" kern="1200" dirty="0" err="1">
                <a:latin typeface="+mj-lt"/>
                <a:ea typeface="+mj-ea"/>
                <a:cs typeface="+mj-cs"/>
              </a:rPr>
              <a:t>responsabilité</a:t>
            </a:r>
            <a:r>
              <a:rPr lang="en-US" b="1" kern="1200" dirty="0">
                <a:latin typeface="+mj-lt"/>
                <a:ea typeface="+mj-ea"/>
                <a:cs typeface="+mj-cs"/>
              </a:rPr>
              <a:t> aux </a:t>
            </a:r>
            <a:r>
              <a:rPr lang="en-US" b="1" kern="1200" dirty="0" err="1">
                <a:latin typeface="+mj-lt"/>
                <a:ea typeface="+mj-ea"/>
                <a:cs typeface="+mj-cs"/>
              </a:rPr>
              <a:t>membres</a:t>
            </a:r>
            <a:endParaRPr lang="en-US" b="1" kern="1200" dirty="0">
              <a:latin typeface="+mj-lt"/>
              <a:ea typeface="+mj-ea"/>
              <a:cs typeface="+mj-cs"/>
            </a:endParaRPr>
          </a:p>
        </p:txBody>
      </p:sp>
      <p:sp>
        <p:nvSpPr>
          <p:cNvPr id="4" name="TextBox 3">
            <a:extLst>
              <a:ext uri="{FF2B5EF4-FFF2-40B4-BE49-F238E27FC236}">
                <a16:creationId xmlns:a16="http://schemas.microsoft.com/office/drawing/2014/main" id="{014071E6-EED6-F1FE-B8AA-69DD401CEEE7}"/>
              </a:ext>
            </a:extLst>
          </p:cNvPr>
          <p:cNvSpPr txBox="1"/>
          <p:nvPr/>
        </p:nvSpPr>
        <p:spPr>
          <a:xfrm>
            <a:off x="914398" y="2039112"/>
            <a:ext cx="4572001" cy="3904488"/>
          </a:xfrm>
          <a:prstGeom prst="rect">
            <a:avLst/>
          </a:prstGeom>
        </p:spPr>
        <p:txBody>
          <a:bodyPr vert="horz" lIns="91440" tIns="45720" rIns="91440" bIns="45720" rtlCol="0">
            <a:normAutofit/>
          </a:bodyPr>
          <a:lstStyle/>
          <a:p>
            <a:pPr>
              <a:lnSpc>
                <a:spcPct val="90000"/>
              </a:lnSpc>
              <a:spcBef>
                <a:spcPts val="1000"/>
              </a:spcBef>
            </a:pPr>
            <a:r>
              <a:rPr lang="en-US" sz="3200" dirty="0"/>
              <a:t>Comme le fer </a:t>
            </a:r>
            <a:r>
              <a:rPr lang="en-US" sz="3200" dirty="0" err="1"/>
              <a:t>aiguise</a:t>
            </a:r>
            <a:r>
              <a:rPr lang="en-US" sz="3200" dirty="0"/>
              <a:t> le fer, </a:t>
            </a:r>
            <a:r>
              <a:rPr lang="en-US" sz="3200" dirty="0" err="1"/>
              <a:t>ainsi</a:t>
            </a:r>
            <a:r>
              <a:rPr lang="en-US" sz="3200" dirty="0"/>
              <a:t> </a:t>
            </a:r>
            <a:r>
              <a:rPr lang="en-US" sz="3200" dirty="0" err="1"/>
              <a:t>une</a:t>
            </a:r>
            <a:r>
              <a:rPr lang="en-US" sz="3200" dirty="0"/>
              <a:t> </a:t>
            </a:r>
            <a:r>
              <a:rPr lang="en-US" sz="3200" dirty="0" err="1"/>
              <a:t>personne</a:t>
            </a:r>
            <a:r>
              <a:rPr lang="en-US" sz="3200" dirty="0"/>
              <a:t> </a:t>
            </a:r>
            <a:r>
              <a:rPr lang="en-US" sz="3200" dirty="0" err="1"/>
              <a:t>aiguise</a:t>
            </a:r>
            <a:r>
              <a:rPr lang="en-US" sz="3200" dirty="0"/>
              <a:t> son </a:t>
            </a:r>
            <a:r>
              <a:rPr lang="en-US" sz="3200" dirty="0" err="1"/>
              <a:t>ami</a:t>
            </a:r>
            <a:r>
              <a:rPr lang="en-US" sz="3200" dirty="0"/>
              <a:t>. </a:t>
            </a:r>
            <a:r>
              <a:rPr lang="en-US" sz="3200" dirty="0" err="1"/>
              <a:t>Proverbes</a:t>
            </a:r>
            <a:r>
              <a:rPr lang="en-US" sz="3200" dirty="0"/>
              <a:t> 27:17  </a:t>
            </a:r>
          </a:p>
        </p:txBody>
      </p:sp>
      <p:pic>
        <p:nvPicPr>
          <p:cNvPr id="6" name="Picture Placeholder 5">
            <a:extLst>
              <a:ext uri="{FF2B5EF4-FFF2-40B4-BE49-F238E27FC236}">
                <a16:creationId xmlns:a16="http://schemas.microsoft.com/office/drawing/2014/main" id="{A7D0D3A1-AA76-A61B-F72D-9B93081EEEAE}"/>
              </a:ext>
            </a:extLst>
          </p:cNvPr>
          <p:cNvPicPr>
            <a:picLocks noGrp="1" noChangeAspect="1"/>
          </p:cNvPicPr>
          <p:nvPr>
            <p:ph sz="quarter" idx="12"/>
          </p:nvPr>
        </p:nvPicPr>
        <p:blipFill>
          <a:blip r:embed="rId3"/>
          <a:srcRect r="12929" b="2"/>
          <a:stretch>
            <a:fillRect/>
          </a:stretch>
        </p:blipFill>
        <p:spPr>
          <a:xfrm>
            <a:off x="5792998" y="1828800"/>
            <a:ext cx="6399002" cy="3821502"/>
          </a:xfrm>
          <a:prstGeom prst="rect">
            <a:avLst/>
          </a:prstGeom>
          <a:noFill/>
        </p:spPr>
      </p:pic>
      <p:sp>
        <p:nvSpPr>
          <p:cNvPr id="11" name="Slide Number Placeholder 4">
            <a:extLst>
              <a:ext uri="{FF2B5EF4-FFF2-40B4-BE49-F238E27FC236}">
                <a16:creationId xmlns:a16="http://schemas.microsoft.com/office/drawing/2014/main" id="{091176F4-B11D-6B6E-A94C-A35D706D6BD7}"/>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11</a:t>
            </a:fld>
            <a:endParaRPr lang="en-US"/>
          </a:p>
        </p:txBody>
      </p:sp>
    </p:spTree>
    <p:extLst>
      <p:ext uri="{BB962C8B-B14F-4D97-AF65-F5344CB8AC3E}">
        <p14:creationId xmlns:p14="http://schemas.microsoft.com/office/powerpoint/2010/main" val="54955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68CE4-2FAF-91A8-AC86-768C82D99280}"/>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70037B60-F7BC-D403-5F9E-ED281C5B8DA8}"/>
              </a:ext>
            </a:extLst>
          </p:cNvPr>
          <p:cNvSpPr>
            <a:spLocks noGrp="1"/>
          </p:cNvSpPr>
          <p:nvPr>
            <p:ph type="title"/>
          </p:nvPr>
        </p:nvSpPr>
        <p:spPr>
          <a:xfrm>
            <a:off x="914399" y="914400"/>
            <a:ext cx="9004397" cy="914400"/>
          </a:xfrm>
        </p:spPr>
        <p:txBody>
          <a:bodyPr/>
          <a:lstStyle/>
          <a:p>
            <a:r>
              <a:rPr lang="fr-FR" b="1" dirty="0"/>
              <a:t>Donner de la responsabilité aux membres</a:t>
            </a:r>
            <a:endParaRPr lang="en-US" b="1" dirty="0"/>
          </a:p>
        </p:txBody>
      </p:sp>
      <p:sp>
        <p:nvSpPr>
          <p:cNvPr id="8" name="Content Placeholder 7">
            <a:extLst>
              <a:ext uri="{FF2B5EF4-FFF2-40B4-BE49-F238E27FC236}">
                <a16:creationId xmlns:a16="http://schemas.microsoft.com/office/drawing/2014/main" id="{7A1A0274-6A5D-C36D-3577-1DC1D1C0E677}"/>
              </a:ext>
            </a:extLst>
          </p:cNvPr>
          <p:cNvSpPr>
            <a:spLocks noGrp="1"/>
          </p:cNvSpPr>
          <p:nvPr>
            <p:ph sz="quarter" idx="10"/>
          </p:nvPr>
        </p:nvSpPr>
        <p:spPr>
          <a:xfrm>
            <a:off x="914400" y="2039112"/>
            <a:ext cx="8479766" cy="3840692"/>
          </a:xfrm>
        </p:spPr>
        <p:txBody>
          <a:bodyPr>
            <a:normAutofit/>
          </a:bodyPr>
          <a:lstStyle/>
          <a:p>
            <a:r>
              <a:rPr lang="fr-FR" sz="3200" dirty="0"/>
              <a:t>Les petits groupes fournissent un niveau de responsabilité aux membres qui s'efforcent de vivre une vie conforme à leur foi. </a:t>
            </a:r>
          </a:p>
          <a:p>
            <a:r>
              <a:rPr lang="fr-FR" sz="3200" dirty="0"/>
              <a:t>Les membres peuvent s'entraider pour créer des changements positifs dans la vie. Ils peuvent fournir un environnement sûr pour partager les difficultés et recevoir des prières et des encouragements.</a:t>
            </a:r>
          </a:p>
          <a:p>
            <a:pPr marL="0" indent="0">
              <a:buNone/>
            </a:pPr>
            <a:endParaRPr lang="fr-FR" sz="2800" dirty="0"/>
          </a:p>
        </p:txBody>
      </p:sp>
      <p:sp>
        <p:nvSpPr>
          <p:cNvPr id="3" name="Slide Number Placeholder 2">
            <a:extLst>
              <a:ext uri="{FF2B5EF4-FFF2-40B4-BE49-F238E27FC236}">
                <a16:creationId xmlns:a16="http://schemas.microsoft.com/office/drawing/2014/main" id="{BB6F3E3B-715A-B966-E771-65626271275D}"/>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12</a:t>
            </a:fld>
            <a:endParaRPr lang="en-US" dirty="0"/>
          </a:p>
        </p:txBody>
      </p:sp>
    </p:spTree>
    <p:extLst>
      <p:ext uri="{BB962C8B-B14F-4D97-AF65-F5344CB8AC3E}">
        <p14:creationId xmlns:p14="http://schemas.microsoft.com/office/powerpoint/2010/main" val="95869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FEDE-7F44-DF7C-56BF-8E6B17AC33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BD9C01-3FEC-A216-5BF2-FF89318F0D3A}"/>
              </a:ext>
            </a:extLst>
          </p:cNvPr>
          <p:cNvSpPr>
            <a:spLocks noGrp="1"/>
          </p:cNvSpPr>
          <p:nvPr>
            <p:ph type="ctrTitle"/>
          </p:nvPr>
        </p:nvSpPr>
        <p:spPr>
          <a:xfrm>
            <a:off x="915924" y="914400"/>
            <a:ext cx="10360152" cy="5029200"/>
          </a:xfrm>
        </p:spPr>
        <p:txBody>
          <a:bodyPr anchor="ctr"/>
          <a:lstStyle/>
          <a:p>
            <a:r>
              <a:rPr lang="fr-FR" b="1" dirty="0"/>
              <a:t>Comment ne pas rater </a:t>
            </a:r>
            <a:br>
              <a:rPr lang="fr-FR" b="1" dirty="0"/>
            </a:br>
            <a:r>
              <a:rPr lang="fr-FR" b="1" dirty="0"/>
              <a:t>les avantages du ministère </a:t>
            </a:r>
            <a:br>
              <a:rPr lang="fr-FR" b="1" dirty="0"/>
            </a:br>
            <a:r>
              <a:rPr lang="fr-FR" b="1" dirty="0"/>
              <a:t>de petit groupe</a:t>
            </a:r>
            <a:endParaRPr lang="en-US" b="1" dirty="0"/>
          </a:p>
        </p:txBody>
      </p:sp>
    </p:spTree>
    <p:extLst>
      <p:ext uri="{BB962C8B-B14F-4D97-AF65-F5344CB8AC3E}">
        <p14:creationId xmlns:p14="http://schemas.microsoft.com/office/powerpoint/2010/main" val="290742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C110E-B80A-8AC6-EFD4-9B92D85BC813}"/>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7CDA5368-4802-CA5E-DF52-76DBF8C709A1}"/>
              </a:ext>
            </a:extLst>
          </p:cNvPr>
          <p:cNvSpPr>
            <a:spLocks noGrp="1"/>
          </p:cNvSpPr>
          <p:nvPr>
            <p:ph type="title"/>
          </p:nvPr>
        </p:nvSpPr>
        <p:spPr/>
        <p:txBody>
          <a:bodyPr/>
          <a:lstStyle/>
          <a:p>
            <a:r>
              <a:rPr lang="fr-FR" dirty="0"/>
              <a:t> </a:t>
            </a:r>
            <a:r>
              <a:rPr lang="fr-FR" b="1" dirty="0"/>
              <a:t>Définition d’un petit groupe</a:t>
            </a:r>
            <a:endParaRPr lang="en-US" b="1" dirty="0"/>
          </a:p>
        </p:txBody>
      </p:sp>
      <p:sp>
        <p:nvSpPr>
          <p:cNvPr id="8" name="Content Placeholder 7">
            <a:extLst>
              <a:ext uri="{FF2B5EF4-FFF2-40B4-BE49-F238E27FC236}">
                <a16:creationId xmlns:a16="http://schemas.microsoft.com/office/drawing/2014/main" id="{BB87A4BB-1794-6638-F231-D2C712F3873A}"/>
              </a:ext>
            </a:extLst>
          </p:cNvPr>
          <p:cNvSpPr>
            <a:spLocks noGrp="1"/>
          </p:cNvSpPr>
          <p:nvPr>
            <p:ph sz="quarter" idx="10"/>
          </p:nvPr>
        </p:nvSpPr>
        <p:spPr>
          <a:xfrm>
            <a:off x="914400" y="2039112"/>
            <a:ext cx="8438606" cy="3356576"/>
          </a:xfrm>
        </p:spPr>
        <p:txBody>
          <a:bodyPr>
            <a:normAutofit/>
          </a:bodyPr>
          <a:lstStyle/>
          <a:p>
            <a:pPr marL="0" indent="0">
              <a:buNone/>
            </a:pPr>
            <a:r>
              <a:rPr lang="fr-FR" sz="4000" dirty="0"/>
              <a:t>Un petit groupe est un rassemblement de personnes qui </a:t>
            </a:r>
            <a:r>
              <a:rPr lang="fr-FR" sz="4000" b="1" dirty="0"/>
              <a:t>partagent leur vie</a:t>
            </a:r>
            <a:r>
              <a:rPr lang="fr-FR" sz="4000" dirty="0"/>
              <a:t>, qui </a:t>
            </a:r>
            <a:r>
              <a:rPr lang="fr-FR" sz="4000" b="1" dirty="0"/>
              <a:t>prient ensemble </a:t>
            </a:r>
            <a:r>
              <a:rPr lang="fr-FR" sz="4000" dirty="0"/>
              <a:t>et qui </a:t>
            </a:r>
            <a:r>
              <a:rPr lang="fr-FR" sz="4000" b="1" dirty="0"/>
              <a:t>planifient leur croissance spirituelle ensemble </a:t>
            </a:r>
            <a:r>
              <a:rPr lang="fr-FR" sz="4000" dirty="0"/>
              <a:t>dans un climat d’</a:t>
            </a:r>
            <a:r>
              <a:rPr lang="fr-FR" sz="4000" b="1" dirty="0"/>
              <a:t>authenticité</a:t>
            </a:r>
            <a:r>
              <a:rPr lang="fr-FR" sz="4000" dirty="0"/>
              <a:t> et de </a:t>
            </a:r>
            <a:r>
              <a:rPr lang="fr-FR" sz="4000" b="1" dirty="0"/>
              <a:t>vulnérabilité.</a:t>
            </a:r>
            <a:r>
              <a:rPr lang="fr-FR" sz="4000" dirty="0"/>
              <a:t> </a:t>
            </a:r>
          </a:p>
          <a:p>
            <a:endParaRPr lang="fr-FR" sz="3600" dirty="0"/>
          </a:p>
          <a:p>
            <a:endParaRPr lang="fr-FR" sz="2800" dirty="0"/>
          </a:p>
          <a:p>
            <a:endParaRPr lang="fr-FR" sz="2800" dirty="0"/>
          </a:p>
          <a:p>
            <a:endParaRPr lang="fr-FR" sz="2800" dirty="0"/>
          </a:p>
        </p:txBody>
      </p:sp>
      <p:sp>
        <p:nvSpPr>
          <p:cNvPr id="3" name="Slide Number Placeholder 2">
            <a:extLst>
              <a:ext uri="{FF2B5EF4-FFF2-40B4-BE49-F238E27FC236}">
                <a16:creationId xmlns:a16="http://schemas.microsoft.com/office/drawing/2014/main" id="{C4FB09B3-3CAC-A9F0-6B4C-A9BFDDBFE7B8}"/>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14</a:t>
            </a:fld>
            <a:endParaRPr lang="en-US" dirty="0"/>
          </a:p>
        </p:txBody>
      </p:sp>
    </p:spTree>
    <p:extLst>
      <p:ext uri="{BB962C8B-B14F-4D97-AF65-F5344CB8AC3E}">
        <p14:creationId xmlns:p14="http://schemas.microsoft.com/office/powerpoint/2010/main" val="263560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A5F16-88C7-696A-90F5-837DFD9BFBC7}"/>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6553409C-082B-D076-E635-7A82F1C6EB3B}"/>
              </a:ext>
            </a:extLst>
          </p:cNvPr>
          <p:cNvSpPr>
            <a:spLocks noGrp="1"/>
          </p:cNvSpPr>
          <p:nvPr>
            <p:ph type="title"/>
          </p:nvPr>
        </p:nvSpPr>
        <p:spPr/>
        <p:txBody>
          <a:bodyPr/>
          <a:lstStyle/>
          <a:p>
            <a:r>
              <a:rPr lang="fr-FR" dirty="0"/>
              <a:t> </a:t>
            </a:r>
            <a:r>
              <a:rPr lang="fr-FR" b="1" dirty="0"/>
              <a:t>L’Objectif de chaque cellule</a:t>
            </a:r>
            <a:endParaRPr lang="en-US" b="1" dirty="0"/>
          </a:p>
        </p:txBody>
      </p:sp>
      <p:sp>
        <p:nvSpPr>
          <p:cNvPr id="8" name="Content Placeholder 7">
            <a:extLst>
              <a:ext uri="{FF2B5EF4-FFF2-40B4-BE49-F238E27FC236}">
                <a16:creationId xmlns:a16="http://schemas.microsoft.com/office/drawing/2014/main" id="{C0D1F09A-3D85-64D5-06C1-17A8F66711EF}"/>
              </a:ext>
            </a:extLst>
          </p:cNvPr>
          <p:cNvSpPr>
            <a:spLocks noGrp="1"/>
          </p:cNvSpPr>
          <p:nvPr>
            <p:ph sz="quarter" idx="10"/>
          </p:nvPr>
        </p:nvSpPr>
        <p:spPr>
          <a:xfrm>
            <a:off x="914400" y="2039112"/>
            <a:ext cx="8438606" cy="3356576"/>
          </a:xfrm>
        </p:spPr>
        <p:txBody>
          <a:bodyPr>
            <a:normAutofit fontScale="92500" lnSpcReduction="20000"/>
          </a:bodyPr>
          <a:lstStyle/>
          <a:p>
            <a:r>
              <a:rPr lang="fr-FR" sz="3900" dirty="0"/>
              <a:t>L'objectif de chaque cellule est d’</a:t>
            </a:r>
            <a:r>
              <a:rPr lang="fr-FR" sz="3900" b="1" dirty="0">
                <a:solidFill>
                  <a:srgbClr val="FF0000"/>
                </a:solidFill>
              </a:rPr>
              <a:t>aider les croyants dans leur croissance chrétienne </a:t>
            </a:r>
            <a:r>
              <a:rPr lang="fr-FR" sz="3900" dirty="0"/>
              <a:t>en leur donnant de vivre une expérience riche de l'église, d'être formé afin de devenir une équipe pour faire avancer le royaume de Dieu parmi leurs amis, leurs voisins, leurs collègues de travail, leur famille et dans les quartiers où se retrouvent les cellules.</a:t>
            </a:r>
          </a:p>
          <a:p>
            <a:endParaRPr lang="fr-FR" sz="2800" dirty="0"/>
          </a:p>
          <a:p>
            <a:endParaRPr lang="fr-FR" sz="2800" dirty="0"/>
          </a:p>
          <a:p>
            <a:endParaRPr lang="fr-FR" sz="2800" dirty="0"/>
          </a:p>
        </p:txBody>
      </p:sp>
      <p:sp>
        <p:nvSpPr>
          <p:cNvPr id="3" name="Slide Number Placeholder 2">
            <a:extLst>
              <a:ext uri="{FF2B5EF4-FFF2-40B4-BE49-F238E27FC236}">
                <a16:creationId xmlns:a16="http://schemas.microsoft.com/office/drawing/2014/main" id="{B77EE49F-F619-0680-F49D-AFA3E2B5DEC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15</a:t>
            </a:fld>
            <a:endParaRPr lang="en-US" dirty="0"/>
          </a:p>
        </p:txBody>
      </p:sp>
    </p:spTree>
    <p:extLst>
      <p:ext uri="{BB962C8B-B14F-4D97-AF65-F5344CB8AC3E}">
        <p14:creationId xmlns:p14="http://schemas.microsoft.com/office/powerpoint/2010/main" val="7665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846FA-BB74-2F81-759F-CA0D049B7CF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8C72EA2F-9DE9-5393-808A-32967EC1D4FB}"/>
              </a:ext>
            </a:extLst>
          </p:cNvPr>
          <p:cNvSpPr>
            <a:spLocks noGrp="1"/>
          </p:cNvSpPr>
          <p:nvPr>
            <p:ph type="title"/>
          </p:nvPr>
        </p:nvSpPr>
        <p:spPr/>
        <p:txBody>
          <a:bodyPr/>
          <a:lstStyle/>
          <a:p>
            <a:r>
              <a:rPr lang="fr-FR" dirty="0"/>
              <a:t> </a:t>
            </a:r>
            <a:r>
              <a:rPr lang="fr-FR" b="1" dirty="0"/>
              <a:t>L’Objectif de chaque cellule</a:t>
            </a:r>
            <a:endParaRPr lang="en-US" b="1" dirty="0"/>
          </a:p>
        </p:txBody>
      </p:sp>
      <p:sp>
        <p:nvSpPr>
          <p:cNvPr id="8" name="Content Placeholder 7">
            <a:extLst>
              <a:ext uri="{FF2B5EF4-FFF2-40B4-BE49-F238E27FC236}">
                <a16:creationId xmlns:a16="http://schemas.microsoft.com/office/drawing/2014/main" id="{4001A540-AD0A-D943-6D95-EC417A144149}"/>
              </a:ext>
            </a:extLst>
          </p:cNvPr>
          <p:cNvSpPr>
            <a:spLocks noGrp="1"/>
          </p:cNvSpPr>
          <p:nvPr>
            <p:ph sz="quarter" idx="10"/>
          </p:nvPr>
        </p:nvSpPr>
        <p:spPr>
          <a:xfrm>
            <a:off x="914400" y="2039112"/>
            <a:ext cx="8438606" cy="3356576"/>
          </a:xfrm>
        </p:spPr>
        <p:txBody>
          <a:bodyPr>
            <a:normAutofit/>
          </a:bodyPr>
          <a:lstStyle/>
          <a:p>
            <a:r>
              <a:rPr lang="fr-FR" sz="3900" dirty="0"/>
              <a:t> Aider les gens à devenir des croyants matures</a:t>
            </a:r>
            <a:endParaRPr lang="fr-FR" sz="2800" dirty="0"/>
          </a:p>
          <a:p>
            <a:endParaRPr lang="fr-FR" sz="2800" dirty="0"/>
          </a:p>
        </p:txBody>
      </p:sp>
      <p:sp>
        <p:nvSpPr>
          <p:cNvPr id="3" name="Slide Number Placeholder 2">
            <a:extLst>
              <a:ext uri="{FF2B5EF4-FFF2-40B4-BE49-F238E27FC236}">
                <a16:creationId xmlns:a16="http://schemas.microsoft.com/office/drawing/2014/main" id="{EB5CE352-9209-6478-EAD3-A389D3440435}"/>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16</a:t>
            </a:fld>
            <a:endParaRPr lang="en-US" dirty="0"/>
          </a:p>
        </p:txBody>
      </p:sp>
    </p:spTree>
    <p:extLst>
      <p:ext uri="{BB962C8B-B14F-4D97-AF65-F5344CB8AC3E}">
        <p14:creationId xmlns:p14="http://schemas.microsoft.com/office/powerpoint/2010/main" val="416155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2FB1-5EA4-B0FC-F8BB-0ED5EACBFC19}"/>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30B7CF82-58F3-358F-9721-3F9C5634487A}"/>
              </a:ext>
            </a:extLst>
          </p:cNvPr>
          <p:cNvSpPr>
            <a:spLocks noGrp="1"/>
          </p:cNvSpPr>
          <p:nvPr>
            <p:ph type="title"/>
          </p:nvPr>
        </p:nvSpPr>
        <p:spPr/>
        <p:txBody>
          <a:bodyPr/>
          <a:lstStyle/>
          <a:p>
            <a:r>
              <a:rPr lang="fr-FR" dirty="0"/>
              <a:t> </a:t>
            </a:r>
            <a:r>
              <a:rPr lang="fr-FR" b="1" dirty="0"/>
              <a:t>Le but de la vie d’une cellule</a:t>
            </a:r>
            <a:endParaRPr lang="en-US" b="1" dirty="0"/>
          </a:p>
        </p:txBody>
      </p:sp>
      <p:sp>
        <p:nvSpPr>
          <p:cNvPr id="8" name="Content Placeholder 7">
            <a:extLst>
              <a:ext uri="{FF2B5EF4-FFF2-40B4-BE49-F238E27FC236}">
                <a16:creationId xmlns:a16="http://schemas.microsoft.com/office/drawing/2014/main" id="{6C855856-A25B-7E4A-3665-8048CD7BB888}"/>
              </a:ext>
            </a:extLst>
          </p:cNvPr>
          <p:cNvSpPr>
            <a:spLocks noGrp="1"/>
          </p:cNvSpPr>
          <p:nvPr>
            <p:ph sz="quarter" idx="10"/>
          </p:nvPr>
        </p:nvSpPr>
        <p:spPr>
          <a:xfrm>
            <a:off x="914400" y="2039112"/>
            <a:ext cx="8438606" cy="3356576"/>
          </a:xfrm>
        </p:spPr>
        <p:txBody>
          <a:bodyPr>
            <a:normAutofit/>
          </a:bodyPr>
          <a:lstStyle/>
          <a:p>
            <a:r>
              <a:rPr lang="fr-FR" sz="3600" dirty="0"/>
              <a:t> </a:t>
            </a:r>
            <a:r>
              <a:rPr lang="fr-FR" sz="4000" dirty="0"/>
              <a:t>Le but de la vie d’une cellule est sa reproduction </a:t>
            </a:r>
            <a:endParaRPr lang="fr-FR" sz="3600" dirty="0"/>
          </a:p>
          <a:p>
            <a:endParaRPr lang="fr-FR" sz="2800" dirty="0"/>
          </a:p>
          <a:p>
            <a:endParaRPr lang="fr-FR" sz="2800" dirty="0"/>
          </a:p>
          <a:p>
            <a:endParaRPr lang="fr-FR" sz="2800" dirty="0"/>
          </a:p>
        </p:txBody>
      </p:sp>
      <p:sp>
        <p:nvSpPr>
          <p:cNvPr id="3" name="Slide Number Placeholder 2">
            <a:extLst>
              <a:ext uri="{FF2B5EF4-FFF2-40B4-BE49-F238E27FC236}">
                <a16:creationId xmlns:a16="http://schemas.microsoft.com/office/drawing/2014/main" id="{ABE7FD6B-F8BD-AF03-A28A-2055821F8F3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17</a:t>
            </a:fld>
            <a:endParaRPr lang="en-US" dirty="0"/>
          </a:p>
        </p:txBody>
      </p:sp>
    </p:spTree>
    <p:extLst>
      <p:ext uri="{BB962C8B-B14F-4D97-AF65-F5344CB8AC3E}">
        <p14:creationId xmlns:p14="http://schemas.microsoft.com/office/powerpoint/2010/main" val="250464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3DCA-4561-2E7E-00B2-B6A55B245E78}"/>
              </a:ext>
            </a:extLst>
          </p:cNvPr>
          <p:cNvSpPr>
            <a:spLocks noGrp="1"/>
          </p:cNvSpPr>
          <p:nvPr>
            <p:ph type="title"/>
          </p:nvPr>
        </p:nvSpPr>
        <p:spPr/>
        <p:txBody>
          <a:bodyPr/>
          <a:lstStyle/>
          <a:p>
            <a:r>
              <a:rPr lang="en-US" b="1" dirty="0"/>
              <a:t>La cellule et </a:t>
            </a:r>
            <a:r>
              <a:rPr lang="en-US" b="1" dirty="0" err="1"/>
              <a:t>l’Eglise</a:t>
            </a:r>
            <a:endParaRPr lang="en-US" b="1" dirty="0"/>
          </a:p>
        </p:txBody>
      </p:sp>
      <p:sp>
        <p:nvSpPr>
          <p:cNvPr id="3" name="Content Placeholder 2">
            <a:extLst>
              <a:ext uri="{FF2B5EF4-FFF2-40B4-BE49-F238E27FC236}">
                <a16:creationId xmlns:a16="http://schemas.microsoft.com/office/drawing/2014/main" id="{D25EB97E-6C9F-8C3B-1903-22A96CE6CF7C}"/>
              </a:ext>
            </a:extLst>
          </p:cNvPr>
          <p:cNvSpPr>
            <a:spLocks noGrp="1"/>
          </p:cNvSpPr>
          <p:nvPr>
            <p:ph sz="quarter" idx="10"/>
          </p:nvPr>
        </p:nvSpPr>
        <p:spPr>
          <a:xfrm>
            <a:off x="914399" y="2039111"/>
            <a:ext cx="7915493" cy="4605993"/>
          </a:xfrm>
        </p:spPr>
        <p:txBody>
          <a:bodyPr>
            <a:normAutofit/>
          </a:bodyPr>
          <a:lstStyle/>
          <a:p>
            <a:r>
              <a:rPr lang="fr-FR" sz="4000" dirty="0"/>
              <a:t>Les petits groupes s’appuient sur les 4 façons dont est représentée l’Eglise dans la Bible :</a:t>
            </a:r>
          </a:p>
          <a:p>
            <a:pPr lvl="1">
              <a:buFont typeface="Wingdings" panose="05000000000000000000" pitchFamily="2" charset="2"/>
              <a:buChar char="ü"/>
            </a:pPr>
            <a:r>
              <a:rPr lang="fr-FR" sz="3600" dirty="0"/>
              <a:t> Famille de Dieu</a:t>
            </a:r>
          </a:p>
          <a:p>
            <a:pPr lvl="1">
              <a:buFont typeface="Wingdings" panose="05000000000000000000" pitchFamily="2" charset="2"/>
              <a:buChar char="ü"/>
            </a:pPr>
            <a:r>
              <a:rPr lang="fr-FR" sz="3600" dirty="0"/>
              <a:t> Corps de Christ</a:t>
            </a:r>
          </a:p>
          <a:p>
            <a:pPr lvl="1">
              <a:buFont typeface="Wingdings" panose="05000000000000000000" pitchFamily="2" charset="2"/>
              <a:buChar char="ü"/>
            </a:pPr>
            <a:r>
              <a:rPr lang="fr-FR" sz="3600" dirty="0"/>
              <a:t> Temple de Dieu</a:t>
            </a:r>
          </a:p>
          <a:p>
            <a:pPr lvl="1">
              <a:buFont typeface="Wingdings" panose="05000000000000000000" pitchFamily="2" charset="2"/>
              <a:buChar char="ü"/>
            </a:pPr>
            <a:r>
              <a:rPr lang="fr-FR" sz="3600" dirty="0"/>
              <a:t> Epouse de Christ</a:t>
            </a:r>
            <a:endParaRPr lang="fr-FR" sz="3200" dirty="0"/>
          </a:p>
        </p:txBody>
      </p:sp>
      <p:sp>
        <p:nvSpPr>
          <p:cNvPr id="4" name="Slide Number Placeholder 3">
            <a:extLst>
              <a:ext uri="{FF2B5EF4-FFF2-40B4-BE49-F238E27FC236}">
                <a16:creationId xmlns:a16="http://schemas.microsoft.com/office/drawing/2014/main" id="{91A45184-53D8-86FE-3876-95065D4CE5D8}"/>
              </a:ext>
            </a:extLst>
          </p:cNvPr>
          <p:cNvSpPr>
            <a:spLocks noGrp="1"/>
          </p:cNvSpPr>
          <p:nvPr>
            <p:ph type="sldNum" sz="quarter" idx="4"/>
          </p:nvPr>
        </p:nvSpPr>
        <p:spPr/>
        <p:txBody>
          <a:bodyPr/>
          <a:lstStyle/>
          <a:p>
            <a:fld id="{58FB4751-880F-D840-AAA9-3A15815CC996}" type="slidenum">
              <a:rPr lang="en-US" smtClean="0"/>
              <a:pPr/>
              <a:t>18</a:t>
            </a:fld>
            <a:endParaRPr lang="en-US" dirty="0"/>
          </a:p>
        </p:txBody>
      </p:sp>
    </p:spTree>
    <p:extLst>
      <p:ext uri="{BB962C8B-B14F-4D97-AF65-F5344CB8AC3E}">
        <p14:creationId xmlns:p14="http://schemas.microsoft.com/office/powerpoint/2010/main" val="3768097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3F663B-FBC7-84C1-2BFF-65564AC41E66}"/>
              </a:ext>
            </a:extLst>
          </p:cNvPr>
          <p:cNvSpPr>
            <a:spLocks noGrp="1"/>
          </p:cNvSpPr>
          <p:nvPr>
            <p:ph type="sldNum" sz="quarter" idx="4"/>
          </p:nvPr>
        </p:nvSpPr>
        <p:spPr/>
        <p:txBody>
          <a:bodyPr/>
          <a:lstStyle/>
          <a:p>
            <a:fld id="{58FB4751-880F-D840-AAA9-3A15815CC996}" type="slidenum">
              <a:rPr lang="en-US" smtClean="0"/>
              <a:pPr/>
              <a:t>19</a:t>
            </a:fld>
            <a:endParaRPr lang="en-US" dirty="0"/>
          </a:p>
        </p:txBody>
      </p:sp>
      <p:pic>
        <p:nvPicPr>
          <p:cNvPr id="5" name="Picture 4">
            <a:extLst>
              <a:ext uri="{FF2B5EF4-FFF2-40B4-BE49-F238E27FC236}">
                <a16:creationId xmlns:a16="http://schemas.microsoft.com/office/drawing/2014/main" id="{68298E33-45DD-6195-29B2-6B5291FC31D1}"/>
              </a:ext>
            </a:extLst>
          </p:cNvPr>
          <p:cNvPicPr>
            <a:picLocks noChangeAspect="1"/>
          </p:cNvPicPr>
          <p:nvPr/>
        </p:nvPicPr>
        <p:blipFill>
          <a:blip r:embed="rId2"/>
          <a:stretch>
            <a:fillRect/>
          </a:stretch>
        </p:blipFill>
        <p:spPr>
          <a:xfrm>
            <a:off x="859110" y="0"/>
            <a:ext cx="10473780" cy="6858000"/>
          </a:xfrm>
          <a:prstGeom prst="rect">
            <a:avLst/>
          </a:prstGeom>
        </p:spPr>
      </p:pic>
    </p:spTree>
    <p:extLst>
      <p:ext uri="{BB962C8B-B14F-4D97-AF65-F5344CB8AC3E}">
        <p14:creationId xmlns:p14="http://schemas.microsoft.com/office/powerpoint/2010/main" val="377261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914400" y="914400"/>
            <a:ext cx="10360152" cy="914400"/>
          </a:xfrm>
        </p:spPr>
        <p:txBody>
          <a:bodyPr vert="horz" lIns="91440" tIns="45720" rIns="91440" bIns="45720" rtlCol="0" anchor="b" anchorCtr="0">
            <a:normAutofit/>
          </a:bodyPr>
          <a:lstStyle/>
          <a:p>
            <a:r>
              <a:rPr lang="en-US" b="1" kern="1200" dirty="0">
                <a:latin typeface="+mj-lt"/>
                <a:ea typeface="+mj-ea"/>
                <a:cs typeface="+mj-cs"/>
              </a:rPr>
              <a:t>Créer </a:t>
            </a:r>
            <a:r>
              <a:rPr lang="en-US" b="1" kern="1200" dirty="0" err="1">
                <a:latin typeface="+mj-lt"/>
                <a:ea typeface="+mj-ea"/>
                <a:cs typeface="+mj-cs"/>
              </a:rPr>
              <a:t>une</a:t>
            </a:r>
            <a:r>
              <a:rPr lang="en-US" b="1" kern="1200" dirty="0">
                <a:latin typeface="+mj-lt"/>
                <a:ea typeface="+mj-ea"/>
                <a:cs typeface="+mj-cs"/>
              </a:rPr>
              <a:t> </a:t>
            </a:r>
            <a:r>
              <a:rPr lang="en-US" b="1" kern="1200" dirty="0" err="1">
                <a:latin typeface="+mj-lt"/>
                <a:ea typeface="+mj-ea"/>
                <a:cs typeface="+mj-cs"/>
              </a:rPr>
              <a:t>communauté</a:t>
            </a:r>
            <a:endParaRPr lang="en-US" b="1" kern="1200" dirty="0">
              <a:latin typeface="+mj-lt"/>
              <a:ea typeface="+mj-ea"/>
              <a:cs typeface="+mj-cs"/>
            </a:endParaRPr>
          </a:p>
        </p:txBody>
      </p:sp>
      <p:sp>
        <p:nvSpPr>
          <p:cNvPr id="4" name="TextBox 3">
            <a:extLst>
              <a:ext uri="{FF2B5EF4-FFF2-40B4-BE49-F238E27FC236}">
                <a16:creationId xmlns:a16="http://schemas.microsoft.com/office/drawing/2014/main" id="{BCE0BDFD-6980-6EE8-B419-3F1560938808}"/>
              </a:ext>
            </a:extLst>
          </p:cNvPr>
          <p:cNvSpPr txBox="1"/>
          <p:nvPr/>
        </p:nvSpPr>
        <p:spPr>
          <a:xfrm>
            <a:off x="914400" y="2039112"/>
            <a:ext cx="5443347" cy="3964873"/>
          </a:xfrm>
          <a:prstGeom prst="rect">
            <a:avLst/>
          </a:prstGeom>
        </p:spPr>
        <p:txBody>
          <a:bodyPr vert="horz" lIns="91440" tIns="45720" rIns="91440" bIns="45720" rtlCol="0">
            <a:normAutofit fontScale="92500"/>
          </a:bodyPr>
          <a:lstStyle/>
          <a:p>
            <a:pPr>
              <a:lnSpc>
                <a:spcPct val="90000"/>
              </a:lnSpc>
              <a:spcBef>
                <a:spcPts val="1000"/>
              </a:spcBef>
            </a:pPr>
            <a:r>
              <a:rPr lang="en-US" sz="3200" dirty="0"/>
              <a:t>Car, de </a:t>
            </a:r>
            <a:r>
              <a:rPr lang="en-US" sz="3200" dirty="0" err="1"/>
              <a:t>même</a:t>
            </a:r>
            <a:r>
              <a:rPr lang="en-US" sz="3200" dirty="0"/>
              <a:t> </a:t>
            </a:r>
            <a:r>
              <a:rPr lang="en-US" sz="3200" dirty="0" err="1"/>
              <a:t>que</a:t>
            </a:r>
            <a:r>
              <a:rPr lang="en-US" sz="3200" dirty="0"/>
              <a:t> chacun de nous a un seul corps avec </a:t>
            </a:r>
            <a:r>
              <a:rPr lang="en-US" sz="3200" dirty="0" err="1"/>
              <a:t>plusieurs</a:t>
            </a:r>
            <a:r>
              <a:rPr lang="en-US" sz="3200" dirty="0"/>
              <a:t> </a:t>
            </a:r>
            <a:r>
              <a:rPr lang="en-US" sz="3200" dirty="0" err="1"/>
              <a:t>membres</a:t>
            </a:r>
            <a:r>
              <a:rPr lang="en-US" sz="3200" dirty="0"/>
              <a:t>, et </a:t>
            </a:r>
            <a:r>
              <a:rPr lang="en-US" sz="3200" dirty="0" err="1"/>
              <a:t>que</a:t>
            </a:r>
            <a:r>
              <a:rPr lang="en-US" sz="3200" dirty="0"/>
              <a:t> </a:t>
            </a:r>
            <a:r>
              <a:rPr lang="en-US" sz="3200" dirty="0" err="1"/>
              <a:t>ces</a:t>
            </a:r>
            <a:r>
              <a:rPr lang="en-US" sz="3200" dirty="0"/>
              <a:t> </a:t>
            </a:r>
            <a:r>
              <a:rPr lang="en-US" sz="3200" dirty="0" err="1"/>
              <a:t>membres</a:t>
            </a:r>
            <a:r>
              <a:rPr lang="en-US" sz="3200" dirty="0"/>
              <a:t> </a:t>
            </a:r>
            <a:r>
              <a:rPr lang="en-US" sz="3200" dirty="0" err="1"/>
              <a:t>n'ont</a:t>
            </a:r>
            <a:r>
              <a:rPr lang="en-US" sz="3200" dirty="0"/>
              <a:t> pas </a:t>
            </a:r>
            <a:r>
              <a:rPr lang="en-US" sz="3200" dirty="0" err="1"/>
              <a:t>tous</a:t>
            </a:r>
            <a:r>
              <a:rPr lang="en-US" sz="3200" dirty="0"/>
              <a:t> la </a:t>
            </a:r>
            <a:r>
              <a:rPr lang="en-US" sz="3200" dirty="0" err="1"/>
              <a:t>même</a:t>
            </a:r>
            <a:r>
              <a:rPr lang="en-US" sz="3200" dirty="0"/>
              <a:t> </a:t>
            </a:r>
            <a:r>
              <a:rPr lang="en-US" sz="3200" dirty="0" err="1"/>
              <a:t>fonction</a:t>
            </a:r>
            <a:r>
              <a:rPr lang="en-US" sz="3200" dirty="0"/>
              <a:t>, de </a:t>
            </a:r>
            <a:r>
              <a:rPr lang="en-US" sz="3200" dirty="0" err="1"/>
              <a:t>même</a:t>
            </a:r>
            <a:r>
              <a:rPr lang="en-US" sz="3200" dirty="0"/>
              <a:t> </a:t>
            </a:r>
            <a:r>
              <a:rPr lang="en-US" sz="3200" dirty="0" err="1"/>
              <a:t>en</a:t>
            </a:r>
            <a:r>
              <a:rPr lang="en-US" sz="3200" dirty="0"/>
              <a:t> Christ nous, bien </a:t>
            </a:r>
            <a:r>
              <a:rPr lang="en-US" sz="3200" dirty="0" err="1"/>
              <a:t>que</a:t>
            </a:r>
            <a:r>
              <a:rPr lang="en-US" sz="3200" dirty="0"/>
              <a:t> </a:t>
            </a:r>
            <a:r>
              <a:rPr lang="en-US" sz="3200" dirty="0" err="1"/>
              <a:t>nombreux</a:t>
            </a:r>
            <a:r>
              <a:rPr lang="en-US" sz="3200" dirty="0"/>
              <a:t>, nous </a:t>
            </a:r>
            <a:r>
              <a:rPr lang="en-US" sz="3200" dirty="0" err="1"/>
              <a:t>formons</a:t>
            </a:r>
            <a:r>
              <a:rPr lang="en-US" sz="3200" dirty="0"/>
              <a:t> un seul corps, et </a:t>
            </a:r>
            <a:r>
              <a:rPr lang="en-US" sz="3200" dirty="0" err="1"/>
              <a:t>chaque</a:t>
            </a:r>
            <a:r>
              <a:rPr lang="en-US" sz="3200" dirty="0"/>
              <a:t> </a:t>
            </a:r>
            <a:r>
              <a:rPr lang="en-US" sz="3200" dirty="0" err="1"/>
              <a:t>membre</a:t>
            </a:r>
            <a:r>
              <a:rPr lang="en-US" sz="3200" dirty="0"/>
              <a:t> </a:t>
            </a:r>
            <a:r>
              <a:rPr lang="en-US" sz="3200" dirty="0" err="1"/>
              <a:t>appartient</a:t>
            </a:r>
            <a:r>
              <a:rPr lang="en-US" sz="3200" dirty="0"/>
              <a:t> à </a:t>
            </a:r>
            <a:r>
              <a:rPr lang="en-US" sz="3200" dirty="0" err="1"/>
              <a:t>tous</a:t>
            </a:r>
            <a:r>
              <a:rPr lang="en-US" sz="3200" dirty="0"/>
              <a:t> les </a:t>
            </a:r>
            <a:r>
              <a:rPr lang="en-US" sz="3200" dirty="0" err="1"/>
              <a:t>autres</a:t>
            </a:r>
            <a:r>
              <a:rPr lang="en-US" sz="3200" dirty="0"/>
              <a:t>. Romains 12:4-5 (LSG)</a:t>
            </a:r>
          </a:p>
        </p:txBody>
      </p:sp>
      <p:pic>
        <p:nvPicPr>
          <p:cNvPr id="11" name="Picture 10">
            <a:extLst>
              <a:ext uri="{FF2B5EF4-FFF2-40B4-BE49-F238E27FC236}">
                <a16:creationId xmlns:a16="http://schemas.microsoft.com/office/drawing/2014/main" id="{BB8E89E4-EAD2-59C7-8586-36084260F5E9}"/>
              </a:ext>
            </a:extLst>
          </p:cNvPr>
          <p:cNvPicPr>
            <a:picLocks noChangeAspect="1"/>
          </p:cNvPicPr>
          <p:nvPr/>
        </p:nvPicPr>
        <p:blipFill>
          <a:blip r:embed="rId3"/>
          <a:stretch>
            <a:fillRect/>
          </a:stretch>
        </p:blipFill>
        <p:spPr>
          <a:xfrm>
            <a:off x="6357747" y="2450081"/>
            <a:ext cx="4576953" cy="3055116"/>
          </a:xfrm>
          <a:prstGeom prst="rect">
            <a:avLst/>
          </a:prstGeom>
          <a:noFill/>
        </p:spPr>
      </p:pic>
      <p:sp>
        <p:nvSpPr>
          <p:cNvPr id="12" name="Slide Number Placeholder 4">
            <a:extLst>
              <a:ext uri="{FF2B5EF4-FFF2-40B4-BE49-F238E27FC236}">
                <a16:creationId xmlns:a16="http://schemas.microsoft.com/office/drawing/2014/main" id="{3932BA46-4999-BB90-ECD2-118D99FDE316}"/>
              </a:ext>
            </a:extLst>
          </p:cNvPr>
          <p:cNvSpPr>
            <a:spLocks noGrp="1"/>
          </p:cNvSpPr>
          <p:nvPr>
            <p:ph type="sldNum" sz="quarter" idx="4"/>
          </p:nvPr>
        </p:nvSpPr>
        <p:spPr>
          <a:xfrm>
            <a:off x="11353800" y="5879804"/>
            <a:ext cx="661416" cy="895899"/>
          </a:xfrm>
        </p:spPr>
        <p:txBody>
          <a:bodyPr vert="horz" lIns="91440" tIns="45720" rIns="91440" bIns="45720" rtlCol="0" anchor="ctr">
            <a:normAutofit/>
          </a:bodyPr>
          <a:lstStyle/>
          <a:p>
            <a:pPr>
              <a:spcAft>
                <a:spcPts val="600"/>
              </a:spcAft>
            </a:pPr>
            <a:fld id="{58FB4751-880F-D840-AAA9-3A15815CC996}" type="slidenum">
              <a:rPr lang="en-US" smtClean="0"/>
              <a:pPr>
                <a:spcAft>
                  <a:spcPts val="600"/>
                </a:spcAft>
              </a:pPr>
              <a:t>2</a:t>
            </a:fld>
            <a:endParaRPr lang="en-US"/>
          </a:p>
        </p:txBody>
      </p:sp>
    </p:spTree>
    <p:extLst>
      <p:ext uri="{BB962C8B-B14F-4D97-AF65-F5344CB8AC3E}">
        <p14:creationId xmlns:p14="http://schemas.microsoft.com/office/powerpoint/2010/main" val="22223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a:xfrm>
            <a:off x="2390776" y="2862264"/>
            <a:ext cx="6619875" cy="1914525"/>
          </a:xfrm>
          <a:ln/>
        </p:spPr>
        <p:txBody>
          <a:bodyPr vert="horz" wrap="square" lIns="91440" tIns="45720" rIns="91440" bIns="45720" rtlCol="0" anchor="b" anchorCtr="0">
            <a:noAutofit/>
          </a:bodyPr>
          <a:lstStyle/>
          <a:p>
            <a:pPr defTabSz="457200"/>
            <a:r>
              <a:rPr lang="fr-FR" altLang="x-none" sz="4800" b="1" dirty="0"/>
              <a:t>Les phases </a:t>
            </a:r>
            <a:br>
              <a:rPr lang="fr-FR" altLang="x-none" sz="4800" b="1" dirty="0"/>
            </a:br>
            <a:r>
              <a:rPr lang="fr-FR" altLang="x-none" sz="4800" b="1" dirty="0"/>
              <a:t>de la vie d’une cellule</a:t>
            </a:r>
            <a:endParaRPr sz="4800" b="1" dirty="0"/>
          </a:p>
        </p:txBody>
      </p:sp>
      <p:sp>
        <p:nvSpPr>
          <p:cNvPr id="5" name="Text Placeholder 4"/>
          <p:cNvSpPr>
            <a:spLocks noGrp="1"/>
          </p:cNvSpPr>
          <p:nvPr>
            <p:ph type="body" idx="1"/>
          </p:nvPr>
        </p:nvSpPr>
        <p:spPr>
          <a:xfrm>
            <a:off x="2390776" y="4776789"/>
            <a:ext cx="6619875" cy="860425"/>
          </a:xfrm>
        </p:spPr>
        <p:txBody>
          <a:bodyPr vert="horz" lIns="91440" tIns="45720" rIns="91440" bIns="45720" rtlCol="0" anchor="t">
            <a:normAutofit/>
          </a:bodyPr>
          <a:lstStyle/>
          <a:p>
            <a:pPr defTabSz="457200">
              <a:lnSpc>
                <a:spcPct val="100000"/>
              </a:lnSpc>
              <a:buClr>
                <a:schemeClr val="bg2">
                  <a:lumMod val="40000"/>
                  <a:lumOff val="60000"/>
                </a:schemeClr>
              </a:buClr>
              <a:buSzPct val="80000"/>
              <a:defRPr/>
            </a:pPr>
            <a:endParaRPr lang="en-US" dirty="0">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9E0AE-E7CD-2298-9824-D063695F11A5}"/>
              </a:ext>
            </a:extLst>
          </p:cNvPr>
          <p:cNvSpPr>
            <a:spLocks noGrp="1"/>
          </p:cNvSpPr>
          <p:nvPr>
            <p:ph type="sldNum" sz="quarter" idx="4"/>
          </p:nvPr>
        </p:nvSpPr>
        <p:spPr/>
        <p:txBody>
          <a:bodyPr/>
          <a:lstStyle/>
          <a:p>
            <a:fld id="{58FB4751-880F-D840-AAA9-3A15815CC996}" type="slidenum">
              <a:rPr lang="en-US" smtClean="0"/>
              <a:pPr/>
              <a:t>21</a:t>
            </a:fld>
            <a:endParaRPr lang="en-US" dirty="0"/>
          </a:p>
        </p:txBody>
      </p:sp>
      <p:pic>
        <p:nvPicPr>
          <p:cNvPr id="3" name="Picture 2">
            <a:extLst>
              <a:ext uri="{FF2B5EF4-FFF2-40B4-BE49-F238E27FC236}">
                <a16:creationId xmlns:a16="http://schemas.microsoft.com/office/drawing/2014/main" id="{CFE2807E-9D8E-EED8-37C7-E1505107A320}"/>
              </a:ext>
            </a:extLst>
          </p:cNvPr>
          <p:cNvPicPr>
            <a:picLocks noChangeAspect="1"/>
          </p:cNvPicPr>
          <p:nvPr/>
        </p:nvPicPr>
        <p:blipFill>
          <a:blip r:embed="rId2"/>
          <a:stretch>
            <a:fillRect/>
          </a:stretch>
        </p:blipFill>
        <p:spPr>
          <a:xfrm>
            <a:off x="-139816" y="-82297"/>
            <a:ext cx="12331816" cy="6858000"/>
          </a:xfrm>
          <a:prstGeom prst="rect">
            <a:avLst/>
          </a:prstGeom>
        </p:spPr>
      </p:pic>
      <p:sp>
        <p:nvSpPr>
          <p:cNvPr id="4" name="TextBox 3">
            <a:extLst>
              <a:ext uri="{FF2B5EF4-FFF2-40B4-BE49-F238E27FC236}">
                <a16:creationId xmlns:a16="http://schemas.microsoft.com/office/drawing/2014/main" id="{44E0B2DE-08DD-FF49-E3A7-13C92A782E0C}"/>
              </a:ext>
            </a:extLst>
          </p:cNvPr>
          <p:cNvSpPr txBox="1"/>
          <p:nvPr/>
        </p:nvSpPr>
        <p:spPr>
          <a:xfrm>
            <a:off x="6096000" y="5772587"/>
            <a:ext cx="2324391" cy="400110"/>
          </a:xfrm>
          <a:prstGeom prst="rect">
            <a:avLst/>
          </a:prstGeom>
          <a:solidFill>
            <a:srgbClr val="B192FF"/>
          </a:solidFill>
        </p:spPr>
        <p:txBody>
          <a:bodyPr wrap="square" rtlCol="0">
            <a:spAutoFit/>
          </a:bodyPr>
          <a:lstStyle/>
          <a:p>
            <a:r>
              <a:rPr lang="en-US" sz="2000" dirty="0">
                <a:latin typeface="ADLaM Display" panose="020F0502020204030204" pitchFamily="2" charset="0"/>
                <a:ea typeface="ADLaM Display" panose="020F0502020204030204" pitchFamily="2" charset="0"/>
                <a:cs typeface="ADLaM Display" panose="020F0502020204030204" pitchFamily="2" charset="0"/>
              </a:rPr>
              <a:t>Multiplying</a:t>
            </a:r>
          </a:p>
        </p:txBody>
      </p:sp>
    </p:spTree>
    <p:extLst>
      <p:ext uri="{BB962C8B-B14F-4D97-AF65-F5344CB8AC3E}">
        <p14:creationId xmlns:p14="http://schemas.microsoft.com/office/powerpoint/2010/main" val="400997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3F8080-0A6C-A61B-CED4-0AE6C8B7FD72}"/>
              </a:ext>
            </a:extLst>
          </p:cNvPr>
          <p:cNvSpPr>
            <a:spLocks noGrp="1"/>
          </p:cNvSpPr>
          <p:nvPr>
            <p:ph type="sldNum" sz="quarter" idx="4"/>
          </p:nvPr>
        </p:nvSpPr>
        <p:spPr/>
        <p:txBody>
          <a:bodyPr/>
          <a:lstStyle/>
          <a:p>
            <a:fld id="{58FB4751-880F-D840-AAA9-3A15815CC996}" type="slidenum">
              <a:rPr lang="en-US" smtClean="0"/>
              <a:pPr/>
              <a:t>22</a:t>
            </a:fld>
            <a:endParaRPr lang="en-US" dirty="0"/>
          </a:p>
        </p:txBody>
      </p:sp>
      <p:pic>
        <p:nvPicPr>
          <p:cNvPr id="3" name="Picture 2">
            <a:extLst>
              <a:ext uri="{FF2B5EF4-FFF2-40B4-BE49-F238E27FC236}">
                <a16:creationId xmlns:a16="http://schemas.microsoft.com/office/drawing/2014/main" id="{FEC72864-11CB-DF05-EAC2-3FFA3B2AAF72}"/>
              </a:ext>
            </a:extLst>
          </p:cNvPr>
          <p:cNvPicPr>
            <a:picLocks noChangeAspect="1"/>
          </p:cNvPicPr>
          <p:nvPr/>
        </p:nvPicPr>
        <p:blipFill>
          <a:blip r:embed="rId2"/>
          <a:stretch>
            <a:fillRect/>
          </a:stretch>
        </p:blipFill>
        <p:spPr>
          <a:xfrm>
            <a:off x="30937" y="1000664"/>
            <a:ext cx="12161063" cy="5107646"/>
          </a:xfrm>
          <a:prstGeom prst="rect">
            <a:avLst/>
          </a:prstGeom>
        </p:spPr>
      </p:pic>
    </p:spTree>
    <p:extLst>
      <p:ext uri="{BB962C8B-B14F-4D97-AF65-F5344CB8AC3E}">
        <p14:creationId xmlns:p14="http://schemas.microsoft.com/office/powerpoint/2010/main" val="1555637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210A6D-D64F-23FE-B8AB-3B8DD8C73BC5}"/>
              </a:ext>
            </a:extLst>
          </p:cNvPr>
          <p:cNvSpPr>
            <a:spLocks noGrp="1"/>
          </p:cNvSpPr>
          <p:nvPr>
            <p:ph type="sldNum" sz="quarter" idx="4"/>
          </p:nvPr>
        </p:nvSpPr>
        <p:spPr/>
        <p:txBody>
          <a:bodyPr/>
          <a:lstStyle/>
          <a:p>
            <a:pPr lvl="0" eaLnBrk="1" hangingPunct="1">
              <a:buNone/>
            </a:pPr>
            <a:fld id="{9A0DB2DC-4C9A-4742-B13C-FB6460FD3503}" type="slidenum">
              <a:rPr lang="en-US" altLang="en-US" smtClean="0">
                <a:latin typeface="Century Gothic" panose="020B0502020202020204" pitchFamily="34" charset="0"/>
              </a:rPr>
              <a:t>23</a:t>
            </a:fld>
            <a:endParaRPr lang="en-US" altLang="en-US" dirty="0">
              <a:latin typeface="Century Gothic" panose="020B0502020202020204" pitchFamily="34" charset="0"/>
            </a:endParaRPr>
          </a:p>
        </p:txBody>
      </p:sp>
      <p:pic>
        <p:nvPicPr>
          <p:cNvPr id="5" name="Picture 4">
            <a:extLst>
              <a:ext uri="{FF2B5EF4-FFF2-40B4-BE49-F238E27FC236}">
                <a16:creationId xmlns:a16="http://schemas.microsoft.com/office/drawing/2014/main" id="{270AE262-0746-BBD2-6043-00AC497895E7}"/>
              </a:ext>
            </a:extLst>
          </p:cNvPr>
          <p:cNvPicPr>
            <a:picLocks noChangeAspect="1"/>
          </p:cNvPicPr>
          <p:nvPr/>
        </p:nvPicPr>
        <p:blipFill>
          <a:blip r:embed="rId2"/>
          <a:stretch>
            <a:fillRect/>
          </a:stretch>
        </p:blipFill>
        <p:spPr>
          <a:xfrm>
            <a:off x="2196353" y="9204"/>
            <a:ext cx="7288306" cy="6812449"/>
          </a:xfrm>
          <a:prstGeom prst="rect">
            <a:avLst/>
          </a:prstGeom>
        </p:spPr>
      </p:pic>
      <p:sp>
        <p:nvSpPr>
          <p:cNvPr id="10" name="TextBox 9">
            <a:extLst>
              <a:ext uri="{FF2B5EF4-FFF2-40B4-BE49-F238E27FC236}">
                <a16:creationId xmlns:a16="http://schemas.microsoft.com/office/drawing/2014/main" id="{6D93E12F-099D-4C08-AFA8-EDC550D5892F}"/>
              </a:ext>
            </a:extLst>
          </p:cNvPr>
          <p:cNvSpPr txBox="1"/>
          <p:nvPr/>
        </p:nvSpPr>
        <p:spPr>
          <a:xfrm>
            <a:off x="5291167" y="879288"/>
            <a:ext cx="1263409" cy="400110"/>
          </a:xfrm>
          <a:prstGeom prst="rect">
            <a:avLst/>
          </a:prstGeom>
          <a:solidFill>
            <a:schemeClr val="tx2"/>
          </a:solidFill>
        </p:spPr>
        <p:txBody>
          <a:bodyPr wrap="square" rtlCol="0">
            <a:spAutoFit/>
          </a:bodyPr>
          <a:lstStyle/>
          <a:p>
            <a:r>
              <a:rPr lang="en-US" sz="2000" b="1" dirty="0">
                <a:solidFill>
                  <a:schemeClr val="accent1"/>
                </a:solidFill>
              </a:rPr>
              <a:t>Formation</a:t>
            </a:r>
          </a:p>
        </p:txBody>
      </p:sp>
      <p:sp>
        <p:nvSpPr>
          <p:cNvPr id="11" name="TextBox 10">
            <a:extLst>
              <a:ext uri="{FF2B5EF4-FFF2-40B4-BE49-F238E27FC236}">
                <a16:creationId xmlns:a16="http://schemas.microsoft.com/office/drawing/2014/main" id="{940F9B83-20EE-3EF5-97C1-FA8E4B61D8CB}"/>
              </a:ext>
            </a:extLst>
          </p:cNvPr>
          <p:cNvSpPr txBox="1"/>
          <p:nvPr/>
        </p:nvSpPr>
        <p:spPr>
          <a:xfrm>
            <a:off x="7740990" y="3221182"/>
            <a:ext cx="1188266" cy="400110"/>
          </a:xfrm>
          <a:prstGeom prst="rect">
            <a:avLst/>
          </a:prstGeom>
          <a:solidFill>
            <a:schemeClr val="tx2"/>
          </a:solidFill>
        </p:spPr>
        <p:txBody>
          <a:bodyPr wrap="square" rtlCol="0">
            <a:spAutoFit/>
          </a:bodyPr>
          <a:lstStyle/>
          <a:p>
            <a:pPr algn="ctr"/>
            <a:r>
              <a:rPr lang="en-US" sz="2000" b="1" dirty="0" err="1">
                <a:solidFill>
                  <a:schemeClr val="accent1"/>
                </a:solidFill>
              </a:rPr>
              <a:t>Conflit</a:t>
            </a:r>
            <a:endParaRPr lang="en-US" sz="2000" b="1" dirty="0">
              <a:solidFill>
                <a:schemeClr val="accent1"/>
              </a:solidFill>
            </a:endParaRPr>
          </a:p>
        </p:txBody>
      </p:sp>
      <p:sp>
        <p:nvSpPr>
          <p:cNvPr id="12" name="TextBox 11">
            <a:extLst>
              <a:ext uri="{FF2B5EF4-FFF2-40B4-BE49-F238E27FC236}">
                <a16:creationId xmlns:a16="http://schemas.microsoft.com/office/drawing/2014/main" id="{D7CC427E-4659-1E23-62A1-5C1663BB9C61}"/>
              </a:ext>
            </a:extLst>
          </p:cNvPr>
          <p:cNvSpPr txBox="1"/>
          <p:nvPr/>
        </p:nvSpPr>
        <p:spPr>
          <a:xfrm>
            <a:off x="5006378" y="5609380"/>
            <a:ext cx="1668256" cy="369332"/>
          </a:xfrm>
          <a:prstGeom prst="rect">
            <a:avLst/>
          </a:prstGeom>
          <a:solidFill>
            <a:schemeClr val="tx2"/>
          </a:solidFill>
        </p:spPr>
        <p:txBody>
          <a:bodyPr wrap="square" rtlCol="0">
            <a:spAutoFit/>
          </a:bodyPr>
          <a:lstStyle/>
          <a:p>
            <a:pPr algn="ctr"/>
            <a:r>
              <a:rPr lang="en-US" dirty="0" err="1">
                <a:solidFill>
                  <a:schemeClr val="accent1"/>
                </a:solidFill>
              </a:rPr>
              <a:t>Communauté</a:t>
            </a:r>
            <a:endParaRPr lang="en-US" dirty="0">
              <a:solidFill>
                <a:schemeClr val="accent1"/>
              </a:solidFill>
            </a:endParaRPr>
          </a:p>
        </p:txBody>
      </p:sp>
      <p:sp>
        <p:nvSpPr>
          <p:cNvPr id="14" name="TextBox 13">
            <a:extLst>
              <a:ext uri="{FF2B5EF4-FFF2-40B4-BE49-F238E27FC236}">
                <a16:creationId xmlns:a16="http://schemas.microsoft.com/office/drawing/2014/main" id="{A3F1B26F-3746-9543-1B5E-4B3616B7ADA2}"/>
              </a:ext>
            </a:extLst>
          </p:cNvPr>
          <p:cNvSpPr txBox="1"/>
          <p:nvPr/>
        </p:nvSpPr>
        <p:spPr>
          <a:xfrm>
            <a:off x="2615045" y="3251960"/>
            <a:ext cx="1384582" cy="369332"/>
          </a:xfrm>
          <a:prstGeom prst="rect">
            <a:avLst/>
          </a:prstGeom>
          <a:solidFill>
            <a:schemeClr val="tx2"/>
          </a:solidFill>
        </p:spPr>
        <p:txBody>
          <a:bodyPr wrap="square" rtlCol="0">
            <a:spAutoFit/>
          </a:bodyPr>
          <a:lstStyle/>
          <a:p>
            <a:pPr algn="ctr"/>
            <a:r>
              <a:rPr lang="en-US" b="1" dirty="0">
                <a:solidFill>
                  <a:schemeClr val="accent1"/>
                </a:solidFill>
              </a:rPr>
              <a:t>Service</a:t>
            </a:r>
          </a:p>
        </p:txBody>
      </p:sp>
      <p:sp>
        <p:nvSpPr>
          <p:cNvPr id="15" name="TextBox 14">
            <a:extLst>
              <a:ext uri="{FF2B5EF4-FFF2-40B4-BE49-F238E27FC236}">
                <a16:creationId xmlns:a16="http://schemas.microsoft.com/office/drawing/2014/main" id="{8315997F-F202-0A40-778C-BACCEF314463}"/>
              </a:ext>
            </a:extLst>
          </p:cNvPr>
          <p:cNvSpPr txBox="1"/>
          <p:nvPr/>
        </p:nvSpPr>
        <p:spPr>
          <a:xfrm>
            <a:off x="4981143" y="3169293"/>
            <a:ext cx="1718726" cy="646331"/>
          </a:xfrm>
          <a:prstGeom prst="rect">
            <a:avLst/>
          </a:prstGeom>
          <a:solidFill>
            <a:schemeClr val="tx2"/>
          </a:solidFill>
        </p:spPr>
        <p:txBody>
          <a:bodyPr wrap="square" rtlCol="0">
            <a:spAutoFit/>
          </a:bodyPr>
          <a:lstStyle/>
          <a:p>
            <a:pPr algn="ctr"/>
            <a:r>
              <a:rPr lang="en-US" b="1" dirty="0">
                <a:solidFill>
                  <a:schemeClr val="accent1"/>
                </a:solidFill>
              </a:rPr>
              <a:t>Phases de vie</a:t>
            </a:r>
          </a:p>
          <a:p>
            <a:pPr algn="ctr"/>
            <a:r>
              <a:rPr lang="en-US" b="1" dirty="0" err="1">
                <a:solidFill>
                  <a:schemeClr val="accent1"/>
                </a:solidFill>
              </a:rPr>
              <a:t>d’une</a:t>
            </a:r>
            <a:r>
              <a:rPr lang="en-US" b="1" dirty="0">
                <a:solidFill>
                  <a:schemeClr val="accent1"/>
                </a:solidFill>
              </a:rPr>
              <a:t> cellule</a:t>
            </a:r>
          </a:p>
        </p:txBody>
      </p:sp>
    </p:spTree>
    <p:extLst>
      <p:ext uri="{BB962C8B-B14F-4D97-AF65-F5344CB8AC3E}">
        <p14:creationId xmlns:p14="http://schemas.microsoft.com/office/powerpoint/2010/main" val="13291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a:xfrm>
            <a:off x="914399" y="339634"/>
            <a:ext cx="9032319" cy="1489166"/>
          </a:xfrm>
        </p:spPr>
        <p:txBody>
          <a:bodyPr vert="horz" lIns="91440" tIns="45720" rIns="91440" bIns="45720" rtlCol="0" anchor="b" anchorCtr="0">
            <a:normAutofit fontScale="90000"/>
          </a:bodyPr>
          <a:lstStyle/>
          <a:p>
            <a:pPr>
              <a:buNone/>
            </a:pPr>
            <a:r>
              <a:rPr lang="fr-FR" altLang="en-US" sz="4000" b="1" dirty="0"/>
              <a:t>La lune de miel/ </a:t>
            </a:r>
            <a:br>
              <a:rPr lang="fr-FR" altLang="en-US" sz="4000" b="1" dirty="0"/>
            </a:br>
            <a:r>
              <a:rPr lang="fr-FR" altLang="en-US" sz="4000" b="1" dirty="0"/>
              <a:t>Phase de Formation et d'exploration</a:t>
            </a:r>
            <a:r>
              <a:rPr lang="en-US" altLang="en-US" sz="4000" dirty="0"/>
              <a:t> </a:t>
            </a:r>
            <a:br>
              <a:rPr lang="en-US" altLang="en-US" sz="2000" dirty="0"/>
            </a:br>
            <a:endParaRPr lang="en-US" altLang="en-US" sz="2000" b="1" u="sng" dirty="0"/>
          </a:p>
        </p:txBody>
      </p:sp>
      <p:sp>
        <p:nvSpPr>
          <p:cNvPr id="64515" name="Rectangle 3"/>
          <p:cNvSpPr>
            <a:spLocks noGrp="1" noChangeArrowheads="1"/>
          </p:cNvSpPr>
          <p:nvPr>
            <p:ph sz="quarter" idx="10"/>
          </p:nvPr>
        </p:nvSpPr>
        <p:spPr>
          <a:xfrm>
            <a:off x="914399" y="1828800"/>
            <a:ext cx="9422675" cy="4689566"/>
          </a:xfrm>
        </p:spPr>
        <p:txBody>
          <a:bodyPr vert="horz" lIns="91440" tIns="45720" rIns="91440" bIns="45720" rtlCol="0">
            <a:normAutofit lnSpcReduction="10000"/>
          </a:bodyPr>
          <a:lstStyle/>
          <a:p>
            <a:pPr marL="742950" lvl="1" indent="-285750" defTabSz="457200">
              <a:spcBef>
                <a:spcPts val="1000"/>
              </a:spcBef>
              <a:buClr>
                <a:schemeClr val="bg2">
                  <a:lumMod val="40000"/>
                  <a:lumOff val="60000"/>
                </a:schemeClr>
              </a:buClr>
              <a:buSzPct val="80000"/>
              <a:buFont typeface="Wingdings 3" panose="05040102010807070707" pitchFamily="18" charset="2"/>
              <a:buChar char=""/>
              <a:defRPr/>
            </a:pPr>
            <a:r>
              <a:rPr lang="fr-FR" altLang="en-US" sz="3600" dirty="0"/>
              <a:t>Les membres décident s’ils appartiennent ou non à cette cellule particulière et quel but qu'ils vont remplir. </a:t>
            </a:r>
          </a:p>
          <a:p>
            <a:pPr marL="742950" lvl="1" indent="-285750" defTabSz="457200">
              <a:spcBef>
                <a:spcPts val="1000"/>
              </a:spcBef>
              <a:buClr>
                <a:schemeClr val="bg2">
                  <a:lumMod val="40000"/>
                  <a:lumOff val="60000"/>
                </a:schemeClr>
              </a:buClr>
              <a:buSzPct val="80000"/>
              <a:buFont typeface="Wingdings 3" panose="05040102010807070707" pitchFamily="18" charset="2"/>
              <a:buChar char=""/>
              <a:defRPr/>
            </a:pPr>
            <a:r>
              <a:rPr lang="fr-FR" altLang="en-US" sz="3600" dirty="0"/>
              <a:t>Ils commencent à découvrir les forces et les faiblesses de l’autre et prennent des décisions cruciales concernant la confidence et la confiance l’un vis-à-vis de l’autre. </a:t>
            </a:r>
          </a:p>
          <a:p>
            <a:pPr marL="742950" lvl="1" indent="-285750" defTabSz="457200">
              <a:spcBef>
                <a:spcPts val="1000"/>
              </a:spcBef>
              <a:buClr>
                <a:schemeClr val="bg2">
                  <a:lumMod val="40000"/>
                  <a:lumOff val="60000"/>
                </a:schemeClr>
              </a:buClr>
              <a:buSzPct val="80000"/>
              <a:buFont typeface="Wingdings 3" panose="05040102010807070707" pitchFamily="18" charset="2"/>
              <a:buChar char=""/>
              <a:defRPr/>
            </a:pPr>
            <a:r>
              <a:rPr lang="fr-FR" altLang="en-US" sz="3600" dirty="0"/>
              <a:t>Le succès d’une cellule est souvent déterminé au cours de cette étape. </a:t>
            </a:r>
          </a:p>
        </p:txBody>
      </p:sp>
      <p:sp>
        <p:nvSpPr>
          <p:cNvPr id="100359" name="Slide Number Placeholder 3">
            <a:extLst>
              <a:ext uri="{FF2B5EF4-FFF2-40B4-BE49-F238E27FC236}">
                <a16:creationId xmlns:a16="http://schemas.microsoft.com/office/drawing/2014/main" id="{FF401EA0-F1A5-1712-F5F1-031E0DCC80C0}"/>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950D9-081D-1C55-6027-D62C1381BF86}"/>
            </a:ext>
          </a:extLst>
        </p:cNvPr>
        <p:cNvGrpSpPr/>
        <p:nvPr/>
      </p:nvGrpSpPr>
      <p:grpSpPr>
        <a:xfrm>
          <a:off x="0" y="0"/>
          <a:ext cx="0" cy="0"/>
          <a:chOff x="0" y="0"/>
          <a:chExt cx="0" cy="0"/>
        </a:xfrm>
      </p:grpSpPr>
      <p:sp>
        <p:nvSpPr>
          <p:cNvPr id="100354" name="Rectangle 2">
            <a:extLst>
              <a:ext uri="{FF2B5EF4-FFF2-40B4-BE49-F238E27FC236}">
                <a16:creationId xmlns:a16="http://schemas.microsoft.com/office/drawing/2014/main" id="{69708259-C73C-BCA8-FFE4-B365CFE1F1D1}"/>
              </a:ext>
            </a:extLst>
          </p:cNvPr>
          <p:cNvSpPr>
            <a:spLocks noGrp="1"/>
          </p:cNvSpPr>
          <p:nvPr>
            <p:ph type="title"/>
          </p:nvPr>
        </p:nvSpPr>
        <p:spPr>
          <a:xfrm>
            <a:off x="914400" y="339634"/>
            <a:ext cx="8560526" cy="1489166"/>
          </a:xfrm>
        </p:spPr>
        <p:txBody>
          <a:bodyPr vert="horz" lIns="91440" tIns="45720" rIns="91440" bIns="45720" rtlCol="0" anchor="b" anchorCtr="0">
            <a:normAutofit fontScale="90000"/>
          </a:bodyPr>
          <a:lstStyle/>
          <a:p>
            <a:pPr>
              <a:buNone/>
            </a:pPr>
            <a:r>
              <a:rPr lang="fr-FR" altLang="en-US" sz="4000" b="1" dirty="0"/>
              <a:t>La lune de miel/ </a:t>
            </a:r>
            <a:br>
              <a:rPr lang="fr-FR" altLang="en-US" sz="4000" b="1" dirty="0"/>
            </a:br>
            <a:r>
              <a:rPr lang="fr-FR" altLang="en-US" sz="4000" b="1" dirty="0"/>
              <a:t>Phase de Formation et d'exploration</a:t>
            </a:r>
            <a:r>
              <a:rPr lang="en-US" altLang="en-US" sz="4000" dirty="0"/>
              <a:t> </a:t>
            </a:r>
            <a:br>
              <a:rPr lang="en-US" altLang="en-US" sz="2000" dirty="0"/>
            </a:br>
            <a:endParaRPr lang="en-US" altLang="en-US" sz="2000" b="1" u="sng" dirty="0"/>
          </a:p>
        </p:txBody>
      </p:sp>
      <p:sp>
        <p:nvSpPr>
          <p:cNvPr id="64515" name="Rectangle 3">
            <a:extLst>
              <a:ext uri="{FF2B5EF4-FFF2-40B4-BE49-F238E27FC236}">
                <a16:creationId xmlns:a16="http://schemas.microsoft.com/office/drawing/2014/main" id="{18FA988B-6039-CFCD-D08F-A0790F242085}"/>
              </a:ext>
            </a:extLst>
          </p:cNvPr>
          <p:cNvSpPr>
            <a:spLocks noGrp="1" noChangeArrowheads="1"/>
          </p:cNvSpPr>
          <p:nvPr>
            <p:ph sz="quarter" idx="10"/>
          </p:nvPr>
        </p:nvSpPr>
        <p:spPr>
          <a:xfrm>
            <a:off x="914399" y="1828800"/>
            <a:ext cx="9422675" cy="4689566"/>
          </a:xfrm>
        </p:spPr>
        <p:txBody>
          <a:bodyPr vert="horz" lIns="91440" tIns="45720" rIns="91440" bIns="45720" rtlCol="0">
            <a:normAutofit fontScale="92500" lnSpcReduction="10000"/>
          </a:bodyPr>
          <a:lstStyle/>
          <a:p>
            <a:pPr marL="742950" lvl="1" indent="-285750" defTabSz="457200">
              <a:spcBef>
                <a:spcPts val="1000"/>
              </a:spcBef>
              <a:buClr>
                <a:schemeClr val="bg2">
                  <a:lumMod val="40000"/>
                  <a:lumOff val="60000"/>
                </a:schemeClr>
              </a:buClr>
              <a:buSzPct val="80000"/>
              <a:buFont typeface="Wingdings 3" panose="05040102010807070707" pitchFamily="18" charset="2"/>
              <a:buChar char=""/>
              <a:defRPr/>
            </a:pPr>
            <a:r>
              <a:rPr lang="fr-FR" altLang="en-US" sz="3600" dirty="0"/>
              <a:t>Les membres de la cellule ont encore des masques lors de cette étape. Les masques offrent la protection et la conservation de soi jusqu'à ce que les gens se sentent confortable, sûr et non menacées.</a:t>
            </a:r>
          </a:p>
          <a:p>
            <a:pPr marL="742950" lvl="1" indent="-285750" defTabSz="457200">
              <a:spcBef>
                <a:spcPts val="1000"/>
              </a:spcBef>
              <a:buClr>
                <a:schemeClr val="bg2">
                  <a:lumMod val="40000"/>
                  <a:lumOff val="60000"/>
                </a:schemeClr>
              </a:buClr>
              <a:buSzPct val="80000"/>
              <a:buFont typeface="Wingdings 3" panose="05040102010807070707" pitchFamily="18" charset="2"/>
              <a:buChar char=""/>
              <a:defRPr/>
            </a:pPr>
            <a:r>
              <a:rPr lang="fr-FR" altLang="en-US" sz="3600" dirty="0"/>
              <a:t>Les Relations sont superficielles : individus se gardent d’exprimer leurs propres opinions et sont généralement réservées. </a:t>
            </a:r>
          </a:p>
          <a:p>
            <a:pPr marL="742950" lvl="1" indent="-285750" defTabSz="457200">
              <a:spcBef>
                <a:spcPts val="1000"/>
              </a:spcBef>
              <a:buClr>
                <a:schemeClr val="bg2">
                  <a:lumMod val="40000"/>
                  <a:lumOff val="60000"/>
                </a:schemeClr>
              </a:buClr>
              <a:buSzPct val="80000"/>
              <a:buFont typeface="Wingdings 3" panose="05040102010807070707" pitchFamily="18" charset="2"/>
              <a:buChar char=""/>
              <a:defRPr/>
            </a:pPr>
            <a:r>
              <a:rPr lang="fr-FR" altLang="en-US" sz="3600" dirty="0"/>
              <a:t>La présence de l’anxiété est très prononcée : puis-je faire cela ? Est-ce que Je veux vraiment faire cela ? </a:t>
            </a:r>
          </a:p>
          <a:p>
            <a:pPr marL="742950" lvl="1" indent="-285750" defTabSz="457200">
              <a:spcBef>
                <a:spcPts val="1000"/>
              </a:spcBef>
              <a:buClr>
                <a:schemeClr val="bg2">
                  <a:lumMod val="40000"/>
                  <a:lumOff val="60000"/>
                </a:schemeClr>
              </a:buClr>
              <a:buSzPct val="80000"/>
              <a:buFont typeface="Wingdings 3" panose="05040102010807070707" pitchFamily="18" charset="2"/>
              <a:buChar char=""/>
              <a:defRPr/>
            </a:pPr>
            <a:endParaRPr lang="fr-FR" altLang="en-US" sz="3200" dirty="0"/>
          </a:p>
        </p:txBody>
      </p:sp>
      <p:sp>
        <p:nvSpPr>
          <p:cNvPr id="100359" name="Slide Number Placeholder 3">
            <a:extLst>
              <a:ext uri="{FF2B5EF4-FFF2-40B4-BE49-F238E27FC236}">
                <a16:creationId xmlns:a16="http://schemas.microsoft.com/office/drawing/2014/main" id="{81A987F1-A55C-6304-2EAC-352E951D4ACA}"/>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25</a:t>
            </a:fld>
            <a:endParaRPr lang="en-US"/>
          </a:p>
        </p:txBody>
      </p:sp>
    </p:spTree>
    <p:extLst>
      <p:ext uri="{BB962C8B-B14F-4D97-AF65-F5344CB8AC3E}">
        <p14:creationId xmlns:p14="http://schemas.microsoft.com/office/powerpoint/2010/main" val="7263542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a:xfrm>
            <a:off x="915924" y="261257"/>
            <a:ext cx="10360152" cy="2029097"/>
          </a:xfrm>
        </p:spPr>
        <p:txBody>
          <a:bodyPr vert="horz" lIns="91440" tIns="45720" rIns="91440" bIns="45720" rtlCol="0" anchor="b" anchorCtr="0">
            <a:normAutofit/>
          </a:bodyPr>
          <a:lstStyle/>
          <a:p>
            <a:pPr>
              <a:buNone/>
            </a:pPr>
            <a:r>
              <a:rPr lang="fr-FR" altLang="en-US" b="1" dirty="0"/>
              <a:t>Conflits/</a:t>
            </a:r>
            <a:br>
              <a:rPr lang="fr-FR" altLang="en-US" b="1" dirty="0"/>
            </a:br>
            <a:r>
              <a:rPr lang="fr-FR" altLang="en-US" b="1" dirty="0"/>
              <a:t>Phase de transition</a:t>
            </a:r>
            <a:endParaRPr lang="en-US" altLang="en-US" b="1" dirty="0"/>
          </a:p>
        </p:txBody>
      </p:sp>
      <p:sp>
        <p:nvSpPr>
          <p:cNvPr id="66563" name="Rectangle 3"/>
          <p:cNvSpPr>
            <a:spLocks noGrp="1" noChangeArrowheads="1"/>
          </p:cNvSpPr>
          <p:nvPr>
            <p:ph type="body" sz="quarter" idx="13"/>
          </p:nvPr>
        </p:nvSpPr>
        <p:spPr>
          <a:xfrm>
            <a:off x="2041114" y="2429094"/>
            <a:ext cx="9323572" cy="3908885"/>
          </a:xfrm>
        </p:spPr>
        <p:txBody>
          <a:bodyPr vert="horz" lIns="91440" tIns="45720" rIns="91440" bIns="45720" rtlCol="0">
            <a:normAutofit/>
          </a:bodyPr>
          <a:lstStyle/>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3600" cap="none" dirty="0"/>
              <a:t>Tous les membres évaluent la cellule en fonction de son efficacité au cours de cette étape. </a:t>
            </a:r>
          </a:p>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3600" cap="none" dirty="0"/>
              <a:t>Dans leur découverte de l’autre, ils commencent à découvrir ce qui les attache ainsi que les différences d’opinion, et ils vont trouver des choses qu’ils aiment ou n’aiment pas dans l’autre.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0A429-A9EE-9844-6DD6-182F6878DCF7}"/>
            </a:ext>
          </a:extLst>
        </p:cNvPr>
        <p:cNvGrpSpPr/>
        <p:nvPr/>
      </p:nvGrpSpPr>
      <p:grpSpPr>
        <a:xfrm>
          <a:off x="0" y="0"/>
          <a:ext cx="0" cy="0"/>
          <a:chOff x="0" y="0"/>
          <a:chExt cx="0" cy="0"/>
        </a:xfrm>
      </p:grpSpPr>
      <p:sp>
        <p:nvSpPr>
          <p:cNvPr id="102402" name="Rectangle 2">
            <a:extLst>
              <a:ext uri="{FF2B5EF4-FFF2-40B4-BE49-F238E27FC236}">
                <a16:creationId xmlns:a16="http://schemas.microsoft.com/office/drawing/2014/main" id="{DDFEFE6D-1401-8994-A362-914DF0A55A19}"/>
              </a:ext>
            </a:extLst>
          </p:cNvPr>
          <p:cNvSpPr>
            <a:spLocks noGrp="1"/>
          </p:cNvSpPr>
          <p:nvPr>
            <p:ph type="title"/>
          </p:nvPr>
        </p:nvSpPr>
        <p:spPr>
          <a:xfrm>
            <a:off x="915924" y="261257"/>
            <a:ext cx="10360152" cy="2029097"/>
          </a:xfrm>
        </p:spPr>
        <p:txBody>
          <a:bodyPr vert="horz" lIns="91440" tIns="45720" rIns="91440" bIns="45720" rtlCol="0" anchor="b" anchorCtr="0">
            <a:normAutofit/>
          </a:bodyPr>
          <a:lstStyle/>
          <a:p>
            <a:pPr>
              <a:buNone/>
            </a:pPr>
            <a:r>
              <a:rPr lang="fr-FR" altLang="en-US" b="1" dirty="0"/>
              <a:t>Conflits/</a:t>
            </a:r>
            <a:br>
              <a:rPr lang="fr-FR" altLang="en-US" b="1" dirty="0"/>
            </a:br>
            <a:r>
              <a:rPr lang="fr-FR" altLang="en-US" b="1" dirty="0"/>
              <a:t>Phase de transition</a:t>
            </a:r>
            <a:endParaRPr lang="en-US" altLang="en-US" b="1" dirty="0"/>
          </a:p>
        </p:txBody>
      </p:sp>
      <p:sp>
        <p:nvSpPr>
          <p:cNvPr id="66563" name="Rectangle 3">
            <a:extLst>
              <a:ext uri="{FF2B5EF4-FFF2-40B4-BE49-F238E27FC236}">
                <a16:creationId xmlns:a16="http://schemas.microsoft.com/office/drawing/2014/main" id="{7D62FBB1-106C-E0B1-A0A1-B9124197CB51}"/>
              </a:ext>
            </a:extLst>
          </p:cNvPr>
          <p:cNvSpPr>
            <a:spLocks noGrp="1" noChangeArrowheads="1"/>
          </p:cNvSpPr>
          <p:nvPr>
            <p:ph type="body" sz="quarter" idx="13"/>
          </p:nvPr>
        </p:nvSpPr>
        <p:spPr>
          <a:xfrm>
            <a:off x="2041114" y="2429094"/>
            <a:ext cx="9323572" cy="4240566"/>
          </a:xfrm>
        </p:spPr>
        <p:txBody>
          <a:bodyPr vert="horz" lIns="91440" tIns="45720" rIns="91440" bIns="45720" rtlCol="0">
            <a:normAutofit lnSpcReduction="10000"/>
          </a:bodyPr>
          <a:lstStyle/>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3600" cap="none" dirty="0"/>
              <a:t>Si vous n’avez pas de conflit sous une forme ou une autre, votre cellule n’aurait pas une chance de se développer. </a:t>
            </a:r>
          </a:p>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3600" cap="none" dirty="0"/>
              <a:t>Il fournit un temps quand vous pouvez aider les gens à grandir vers un nouveau niveau de maturité ou l’acceptation d’autrui. </a:t>
            </a:r>
          </a:p>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3600" cap="none" dirty="0"/>
              <a:t>Le conflit n’est pas amusant, mais il accomplit beaucoup de choses. </a:t>
            </a:r>
          </a:p>
        </p:txBody>
      </p:sp>
    </p:spTree>
    <p:extLst>
      <p:ext uri="{BB962C8B-B14F-4D97-AF65-F5344CB8AC3E}">
        <p14:creationId xmlns:p14="http://schemas.microsoft.com/office/powerpoint/2010/main" val="39203576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74592-C975-BE39-963B-E92ED394748F}"/>
            </a:ext>
          </a:extLst>
        </p:cNvPr>
        <p:cNvGrpSpPr/>
        <p:nvPr/>
      </p:nvGrpSpPr>
      <p:grpSpPr>
        <a:xfrm>
          <a:off x="0" y="0"/>
          <a:ext cx="0" cy="0"/>
          <a:chOff x="0" y="0"/>
          <a:chExt cx="0" cy="0"/>
        </a:xfrm>
      </p:grpSpPr>
      <p:sp>
        <p:nvSpPr>
          <p:cNvPr id="102402" name="Rectangle 2">
            <a:extLst>
              <a:ext uri="{FF2B5EF4-FFF2-40B4-BE49-F238E27FC236}">
                <a16:creationId xmlns:a16="http://schemas.microsoft.com/office/drawing/2014/main" id="{585E8321-C3BE-098E-6705-2985CF53D270}"/>
              </a:ext>
            </a:extLst>
          </p:cNvPr>
          <p:cNvSpPr>
            <a:spLocks noGrp="1"/>
          </p:cNvSpPr>
          <p:nvPr>
            <p:ph type="title"/>
          </p:nvPr>
        </p:nvSpPr>
        <p:spPr>
          <a:xfrm>
            <a:off x="915924" y="261257"/>
            <a:ext cx="10360152" cy="2029097"/>
          </a:xfrm>
        </p:spPr>
        <p:txBody>
          <a:bodyPr vert="horz" lIns="91440" tIns="45720" rIns="91440" bIns="45720" rtlCol="0" anchor="b" anchorCtr="0">
            <a:normAutofit/>
          </a:bodyPr>
          <a:lstStyle/>
          <a:p>
            <a:pPr>
              <a:buNone/>
            </a:pPr>
            <a:r>
              <a:rPr lang="fr-FR" altLang="en-US" b="1" dirty="0"/>
              <a:t>Conflits/</a:t>
            </a:r>
            <a:br>
              <a:rPr lang="fr-FR" altLang="en-US" b="1" dirty="0"/>
            </a:br>
            <a:r>
              <a:rPr lang="fr-FR" altLang="en-US" b="1" dirty="0"/>
              <a:t>Phase de transition</a:t>
            </a:r>
            <a:endParaRPr lang="en-US" altLang="en-US" b="1" dirty="0"/>
          </a:p>
        </p:txBody>
      </p:sp>
      <p:sp>
        <p:nvSpPr>
          <p:cNvPr id="66563" name="Rectangle 3">
            <a:extLst>
              <a:ext uri="{FF2B5EF4-FFF2-40B4-BE49-F238E27FC236}">
                <a16:creationId xmlns:a16="http://schemas.microsoft.com/office/drawing/2014/main" id="{E401B667-BEC0-5213-C82A-FD943E5687CF}"/>
              </a:ext>
            </a:extLst>
          </p:cNvPr>
          <p:cNvSpPr>
            <a:spLocks noGrp="1" noChangeArrowheads="1"/>
          </p:cNvSpPr>
          <p:nvPr>
            <p:ph type="body" sz="quarter" idx="13"/>
          </p:nvPr>
        </p:nvSpPr>
        <p:spPr>
          <a:xfrm>
            <a:off x="2041114" y="2701320"/>
            <a:ext cx="9323572" cy="3968340"/>
          </a:xfrm>
        </p:spPr>
        <p:txBody>
          <a:bodyPr vert="horz" lIns="91440" tIns="45720" rIns="91440" bIns="45720" rtlCol="0">
            <a:normAutofit fontScale="92500" lnSpcReduction="10000"/>
          </a:bodyPr>
          <a:lstStyle/>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4000" cap="none" dirty="0"/>
              <a:t>Des questions profondes vont faire surfaces et les personnes qui se sont centrées sur elles-mêmes sont mis au défi de se défendre. </a:t>
            </a:r>
          </a:p>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4000" cap="none" dirty="0"/>
              <a:t>Si ces questions ne se posent jamais, votre cellule peut ne jamais expérimenter les meilleures dimensions de la vie de la cellule dans étapes à venir.  </a:t>
            </a:r>
          </a:p>
        </p:txBody>
      </p:sp>
    </p:spTree>
    <p:extLst>
      <p:ext uri="{BB962C8B-B14F-4D97-AF65-F5344CB8AC3E}">
        <p14:creationId xmlns:p14="http://schemas.microsoft.com/office/powerpoint/2010/main" val="16419479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0052B-ED2D-A61E-4787-A058B455FBA8}"/>
            </a:ext>
          </a:extLst>
        </p:cNvPr>
        <p:cNvGrpSpPr/>
        <p:nvPr/>
      </p:nvGrpSpPr>
      <p:grpSpPr>
        <a:xfrm>
          <a:off x="0" y="0"/>
          <a:ext cx="0" cy="0"/>
          <a:chOff x="0" y="0"/>
          <a:chExt cx="0" cy="0"/>
        </a:xfrm>
      </p:grpSpPr>
      <p:sp>
        <p:nvSpPr>
          <p:cNvPr id="102402" name="Rectangle 2">
            <a:extLst>
              <a:ext uri="{FF2B5EF4-FFF2-40B4-BE49-F238E27FC236}">
                <a16:creationId xmlns:a16="http://schemas.microsoft.com/office/drawing/2014/main" id="{75B0F6EF-FBCE-FA96-CB79-14B9A51EB224}"/>
              </a:ext>
            </a:extLst>
          </p:cNvPr>
          <p:cNvSpPr>
            <a:spLocks noGrp="1"/>
          </p:cNvSpPr>
          <p:nvPr>
            <p:ph type="title"/>
          </p:nvPr>
        </p:nvSpPr>
        <p:spPr>
          <a:xfrm>
            <a:off x="915924" y="261257"/>
            <a:ext cx="10360152" cy="2029097"/>
          </a:xfrm>
        </p:spPr>
        <p:txBody>
          <a:bodyPr vert="horz" lIns="91440" tIns="45720" rIns="91440" bIns="45720" rtlCol="0" anchor="b" anchorCtr="0">
            <a:normAutofit/>
          </a:bodyPr>
          <a:lstStyle/>
          <a:p>
            <a:pPr>
              <a:buNone/>
            </a:pPr>
            <a:r>
              <a:rPr lang="fr-FR" altLang="en-US" sz="4400" b="1" dirty="0"/>
              <a:t>Conflits/</a:t>
            </a:r>
            <a:br>
              <a:rPr lang="fr-FR" altLang="en-US" sz="4400" b="1" dirty="0"/>
            </a:br>
            <a:r>
              <a:rPr lang="fr-FR" altLang="en-US" sz="4400" b="1" dirty="0"/>
              <a:t>Phase de transition</a:t>
            </a:r>
            <a:endParaRPr lang="en-US" altLang="en-US" sz="4400" b="1" dirty="0"/>
          </a:p>
        </p:txBody>
      </p:sp>
      <p:sp>
        <p:nvSpPr>
          <p:cNvPr id="66563" name="Rectangle 3">
            <a:extLst>
              <a:ext uri="{FF2B5EF4-FFF2-40B4-BE49-F238E27FC236}">
                <a16:creationId xmlns:a16="http://schemas.microsoft.com/office/drawing/2014/main" id="{6A2E5AC3-B917-E668-75E4-A2C4EDD86657}"/>
              </a:ext>
            </a:extLst>
          </p:cNvPr>
          <p:cNvSpPr>
            <a:spLocks noGrp="1" noChangeArrowheads="1"/>
          </p:cNvSpPr>
          <p:nvPr>
            <p:ph type="body" sz="quarter" idx="13"/>
          </p:nvPr>
        </p:nvSpPr>
        <p:spPr>
          <a:xfrm>
            <a:off x="2041114" y="2701320"/>
            <a:ext cx="9323572" cy="3968340"/>
          </a:xfrm>
        </p:spPr>
        <p:txBody>
          <a:bodyPr vert="horz" lIns="91440" tIns="45720" rIns="91440" bIns="45720" rtlCol="0">
            <a:normAutofit fontScale="92500"/>
          </a:bodyPr>
          <a:lstStyle/>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4000" cap="none" dirty="0"/>
              <a:t>Si les membres ne parviennent pas à surmonter ces difficultés la cellule deviendra alors dysfonctionnelle et il n’y aura pas de croissance. </a:t>
            </a:r>
          </a:p>
          <a:p>
            <a:pPr marL="342900" indent="-342900" algn="l" defTabSz="457200">
              <a:spcAft>
                <a:spcPts val="600"/>
              </a:spcAft>
              <a:buClr>
                <a:schemeClr val="bg2">
                  <a:lumMod val="40000"/>
                  <a:lumOff val="60000"/>
                </a:schemeClr>
              </a:buClr>
              <a:buSzPct val="80000"/>
              <a:buFont typeface="Wingdings 3" panose="05040102010807070707" pitchFamily="18" charset="2"/>
              <a:buChar char=""/>
              <a:defRPr/>
            </a:pPr>
            <a:r>
              <a:rPr lang="fr-FR" altLang="en-US" sz="4000" cap="none" dirty="0"/>
              <a:t>Des conflits peuvent se produire même si seulement un nouveau membre est ajouté au groupe.</a:t>
            </a:r>
          </a:p>
        </p:txBody>
      </p:sp>
    </p:spTree>
    <p:extLst>
      <p:ext uri="{BB962C8B-B14F-4D97-AF65-F5344CB8AC3E}">
        <p14:creationId xmlns:p14="http://schemas.microsoft.com/office/powerpoint/2010/main" val="11807545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p:txBody>
          <a:bodyPr/>
          <a:lstStyle/>
          <a:p>
            <a:r>
              <a:rPr lang="en-US" sz="3200" b="1" dirty="0"/>
              <a:t>Créer </a:t>
            </a:r>
            <a:r>
              <a:rPr lang="en-US" sz="3200" b="1" dirty="0" err="1"/>
              <a:t>une</a:t>
            </a:r>
            <a:r>
              <a:rPr lang="en-US" sz="3200" b="1" dirty="0"/>
              <a:t> </a:t>
            </a:r>
            <a:r>
              <a:rPr lang="en-US" sz="3200" b="1" dirty="0" err="1"/>
              <a:t>communauté</a:t>
            </a:r>
            <a:endParaRPr lang="en-US" b="1" dirty="0"/>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0"/>
          </p:nvPr>
        </p:nvSpPr>
        <p:spPr>
          <a:xfrm>
            <a:off x="914400" y="2039112"/>
            <a:ext cx="7150608" cy="3356576"/>
          </a:xfrm>
        </p:spPr>
        <p:txBody>
          <a:bodyPr>
            <a:normAutofit lnSpcReduction="10000"/>
          </a:bodyPr>
          <a:lstStyle/>
          <a:p>
            <a:r>
              <a:rPr lang="fr-FR" sz="2800" dirty="0"/>
              <a:t>De petits groupes peuvent créer un sentiment de communauté au sein de l'église. Ils rassemblent des personnes qui ont les mêmes intérêts, défis ou étapes de la vie. Cela crée un lien commun qui peut renforcer l'église. Les membres d'un petit groupe peuvent développer des relations étroites les uns avec les autres et fournir un soutien émotionnel et une responsabilité.</a:t>
            </a:r>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a:t>
            </a:fld>
            <a:endParaRPr lang="en-US" dirty="0"/>
          </a:p>
        </p:txBody>
      </p:sp>
    </p:spTree>
    <p:extLst>
      <p:ext uri="{BB962C8B-B14F-4D97-AF65-F5344CB8AC3E}">
        <p14:creationId xmlns:p14="http://schemas.microsoft.com/office/powerpoint/2010/main" val="1966913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914400" y="323731"/>
            <a:ext cx="7534656" cy="1505069"/>
          </a:xfrm>
        </p:spPr>
        <p:txBody>
          <a:bodyPr vert="horz" lIns="91440" tIns="45720" rIns="91440" bIns="45720" rtlCol="0" anchor="b" anchorCtr="0">
            <a:normAutofit/>
          </a:bodyPr>
          <a:lstStyle/>
          <a:p>
            <a:pPr>
              <a:buNone/>
            </a:pPr>
            <a:r>
              <a:rPr lang="fr-FR" altLang="en-US" sz="4000" b="1" dirty="0"/>
              <a:t>Communauté/</a:t>
            </a:r>
            <a:br>
              <a:rPr lang="fr-FR" altLang="en-US" sz="4000" b="1" dirty="0"/>
            </a:br>
            <a:r>
              <a:rPr lang="fr-FR" altLang="en-US" sz="4000" b="1" dirty="0"/>
              <a:t>Phase de Normalisation</a:t>
            </a:r>
            <a:endParaRPr lang="en-US" altLang="en-US" sz="4000" b="1" dirty="0"/>
          </a:p>
        </p:txBody>
      </p:sp>
      <p:sp>
        <p:nvSpPr>
          <p:cNvPr id="104451" name="Rectangle 3"/>
          <p:cNvSpPr>
            <a:spLocks noGrp="1"/>
          </p:cNvSpPr>
          <p:nvPr>
            <p:ph sz="quarter" idx="12"/>
          </p:nvPr>
        </p:nvSpPr>
        <p:spPr>
          <a:xfrm>
            <a:off x="914398" y="2039110"/>
            <a:ext cx="7646127" cy="4166245"/>
          </a:xfrm>
        </p:spPr>
        <p:txBody>
          <a:bodyPr vert="horz" lIns="91440" tIns="45720" rIns="91440" bIns="45720" rtlCol="0" anchorCtr="0">
            <a:normAutofit fontScale="92500" lnSpcReduction="10000"/>
          </a:bodyPr>
          <a:lstStyle/>
          <a:p>
            <a:r>
              <a:rPr lang="fr-FR" altLang="en-US" sz="4000" dirty="0"/>
              <a:t>Les participants se sentent responsables les uns des autres. Ils sont conscients de venir pour servir et non pour être servis. </a:t>
            </a:r>
          </a:p>
          <a:p>
            <a:r>
              <a:rPr lang="fr-FR" altLang="en-US" sz="4000" dirty="0"/>
              <a:t>Les participants deviennent une équipe où chaque membre a sa place et son service. </a:t>
            </a:r>
          </a:p>
          <a:p>
            <a:r>
              <a:rPr lang="fr-FR" altLang="en-US" sz="4000" dirty="0"/>
              <a:t>La pleine signification de communauté devient réalité.</a:t>
            </a:r>
            <a:r>
              <a:rPr lang="en-US" altLang="en-US" sz="4000" dirty="0"/>
              <a:t> </a:t>
            </a:r>
          </a:p>
        </p:txBody>
      </p:sp>
      <p:sp>
        <p:nvSpPr>
          <p:cNvPr id="104456" name="Picture Placeholder 3">
            <a:extLst>
              <a:ext uri="{FF2B5EF4-FFF2-40B4-BE49-F238E27FC236}">
                <a16:creationId xmlns:a16="http://schemas.microsoft.com/office/drawing/2014/main" id="{0C6645A8-36C9-83CF-2091-703F6FD16B09}"/>
              </a:ext>
            </a:extLst>
          </p:cNvPr>
          <p:cNvSpPr>
            <a:spLocks noGrp="1"/>
          </p:cNvSpPr>
          <p:nvPr>
            <p:ph type="pic" sz="quarter" idx="10"/>
          </p:nvPr>
        </p:nvSpPr>
        <p:spPr>
          <a:xfrm>
            <a:off x="8711696" y="-20757"/>
            <a:ext cx="4589511" cy="6555026"/>
          </a:xfrm>
        </p:spPr>
        <p:txBody>
          <a:bodyPr/>
          <a:lstStyle/>
          <a:p>
            <a:endParaRPr lang="en-US"/>
          </a:p>
        </p:txBody>
      </p:sp>
      <p:sp>
        <p:nvSpPr>
          <p:cNvPr id="104458" name="Slide Number Placeholder 4">
            <a:extLst>
              <a:ext uri="{FF2B5EF4-FFF2-40B4-BE49-F238E27FC236}">
                <a16:creationId xmlns:a16="http://schemas.microsoft.com/office/drawing/2014/main" id="{1FF0C788-8A05-F45F-12B5-711C2F5C77DE}"/>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30</a:t>
            </a:fld>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B4D49-1BC9-7AD1-97E0-5C3B5FC9F151}"/>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5A95626F-EE41-4EC1-94E3-3722A8802311}"/>
              </a:ext>
            </a:extLst>
          </p:cNvPr>
          <p:cNvSpPr>
            <a:spLocks noGrp="1"/>
          </p:cNvSpPr>
          <p:nvPr>
            <p:ph type="title"/>
          </p:nvPr>
        </p:nvSpPr>
        <p:spPr>
          <a:xfrm>
            <a:off x="914400" y="691035"/>
            <a:ext cx="7534656" cy="1137765"/>
          </a:xfrm>
        </p:spPr>
        <p:txBody>
          <a:bodyPr/>
          <a:lstStyle/>
          <a:p>
            <a:r>
              <a:rPr lang="fr-FR" sz="3600" b="1" noProof="0" dirty="0"/>
              <a:t>Défis de la création d’une communauté </a:t>
            </a:r>
          </a:p>
        </p:txBody>
      </p:sp>
      <p:sp>
        <p:nvSpPr>
          <p:cNvPr id="8" name="Content Placeholder 7">
            <a:extLst>
              <a:ext uri="{FF2B5EF4-FFF2-40B4-BE49-F238E27FC236}">
                <a16:creationId xmlns:a16="http://schemas.microsoft.com/office/drawing/2014/main" id="{C72D6B29-B140-C511-5F73-FD788190DAD7}"/>
              </a:ext>
            </a:extLst>
          </p:cNvPr>
          <p:cNvSpPr>
            <a:spLocks noGrp="1"/>
          </p:cNvSpPr>
          <p:nvPr>
            <p:ph sz="quarter" idx="10"/>
          </p:nvPr>
        </p:nvSpPr>
        <p:spPr>
          <a:xfrm>
            <a:off x="914399" y="2039111"/>
            <a:ext cx="8264501" cy="4127853"/>
          </a:xfrm>
        </p:spPr>
        <p:txBody>
          <a:bodyPr>
            <a:normAutofit/>
          </a:bodyPr>
          <a:lstStyle/>
          <a:p>
            <a:r>
              <a:rPr lang="fr-FR" sz="3200" dirty="0"/>
              <a:t>L’appartenance réelle demande beaucoup de travail. </a:t>
            </a:r>
          </a:p>
          <a:p>
            <a:r>
              <a:rPr lang="fr-FR" sz="3200" dirty="0"/>
              <a:t>Il est souvent plus facile de choisir de fausses connexions car elles ne nécessitent pas d’engagement, de sacrifice ou de vulnérabilité.</a:t>
            </a:r>
          </a:p>
          <a:p>
            <a:r>
              <a:rPr lang="fr-FR" sz="3200" dirty="0"/>
              <a:t>Ce sont des substituts bon marché qui ne satisfont pas nos désirs les plus profonds. À leur tour, ils causent plus d’anxiété et de solitude.</a:t>
            </a:r>
          </a:p>
        </p:txBody>
      </p:sp>
      <p:sp>
        <p:nvSpPr>
          <p:cNvPr id="3" name="Slide Number Placeholder 2">
            <a:extLst>
              <a:ext uri="{FF2B5EF4-FFF2-40B4-BE49-F238E27FC236}">
                <a16:creationId xmlns:a16="http://schemas.microsoft.com/office/drawing/2014/main" id="{DD150F5F-D3E6-AF2D-51C4-7517CD70DD5F}"/>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31</a:t>
            </a:fld>
            <a:endParaRPr lang="en-US" dirty="0"/>
          </a:p>
        </p:txBody>
      </p:sp>
    </p:spTree>
    <p:extLst>
      <p:ext uri="{BB962C8B-B14F-4D97-AF65-F5344CB8AC3E}">
        <p14:creationId xmlns:p14="http://schemas.microsoft.com/office/powerpoint/2010/main" val="2195759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CA76BE-C856-50C1-15CB-B7F1AC29AF79}"/>
              </a:ext>
            </a:extLst>
          </p:cNvPr>
          <p:cNvSpPr>
            <a:spLocks noGrp="1"/>
          </p:cNvSpPr>
          <p:nvPr>
            <p:ph type="sldNum" sz="quarter" idx="4"/>
          </p:nvPr>
        </p:nvSpPr>
        <p:spPr/>
        <p:txBody>
          <a:bodyPr/>
          <a:lstStyle/>
          <a:p>
            <a:fld id="{58FB4751-880F-D840-AAA9-3A15815CC996}" type="slidenum">
              <a:rPr lang="en-US" smtClean="0"/>
              <a:pPr/>
              <a:t>32</a:t>
            </a:fld>
            <a:endParaRPr lang="en-US" dirty="0"/>
          </a:p>
        </p:txBody>
      </p:sp>
      <p:pic>
        <p:nvPicPr>
          <p:cNvPr id="5" name="Picture 4">
            <a:extLst>
              <a:ext uri="{FF2B5EF4-FFF2-40B4-BE49-F238E27FC236}">
                <a16:creationId xmlns:a16="http://schemas.microsoft.com/office/drawing/2014/main" id="{189AB4F8-8C71-C127-DCAF-ACDDF5BF4FD5}"/>
              </a:ext>
            </a:extLst>
          </p:cNvPr>
          <p:cNvPicPr>
            <a:picLocks noChangeAspect="1"/>
          </p:cNvPicPr>
          <p:nvPr/>
        </p:nvPicPr>
        <p:blipFill>
          <a:blip r:embed="rId2"/>
          <a:stretch>
            <a:fillRect/>
          </a:stretch>
        </p:blipFill>
        <p:spPr>
          <a:xfrm>
            <a:off x="2671482" y="-9053"/>
            <a:ext cx="6840018" cy="6867053"/>
          </a:xfrm>
          <a:prstGeom prst="rect">
            <a:avLst/>
          </a:prstGeom>
        </p:spPr>
      </p:pic>
    </p:spTree>
    <p:extLst>
      <p:ext uri="{BB962C8B-B14F-4D97-AF65-F5344CB8AC3E}">
        <p14:creationId xmlns:p14="http://schemas.microsoft.com/office/powerpoint/2010/main" val="2866672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0E1C8-1169-4115-87A0-7A0B1C6705A6}"/>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8E6C6010-34F7-02A7-4647-39B8F1F5A236}"/>
              </a:ext>
            </a:extLst>
          </p:cNvPr>
          <p:cNvSpPr>
            <a:spLocks noGrp="1"/>
          </p:cNvSpPr>
          <p:nvPr>
            <p:ph type="title"/>
          </p:nvPr>
        </p:nvSpPr>
        <p:spPr>
          <a:xfrm>
            <a:off x="1054003" y="321087"/>
            <a:ext cx="7534656" cy="914400"/>
          </a:xfrm>
        </p:spPr>
        <p:txBody>
          <a:bodyPr/>
          <a:lstStyle/>
          <a:p>
            <a:r>
              <a:rPr lang="fr-FR" dirty="0"/>
              <a:t>Comment fonctionne le cycle de fausses connexions</a:t>
            </a:r>
            <a:endParaRPr lang="en-US" dirty="0"/>
          </a:p>
        </p:txBody>
      </p:sp>
      <p:sp>
        <p:nvSpPr>
          <p:cNvPr id="8" name="Content Placeholder 7">
            <a:extLst>
              <a:ext uri="{FF2B5EF4-FFF2-40B4-BE49-F238E27FC236}">
                <a16:creationId xmlns:a16="http://schemas.microsoft.com/office/drawing/2014/main" id="{01809BDF-C798-0E9B-12E1-302B245C5B8A}"/>
              </a:ext>
            </a:extLst>
          </p:cNvPr>
          <p:cNvSpPr>
            <a:spLocks noGrp="1"/>
          </p:cNvSpPr>
          <p:nvPr>
            <p:ph sz="quarter" idx="10"/>
          </p:nvPr>
        </p:nvSpPr>
        <p:spPr>
          <a:xfrm>
            <a:off x="914399" y="1430931"/>
            <a:ext cx="8746132" cy="5228135"/>
          </a:xfrm>
        </p:spPr>
        <p:txBody>
          <a:bodyPr>
            <a:normAutofit/>
          </a:bodyPr>
          <a:lstStyle/>
          <a:p>
            <a:r>
              <a:rPr lang="fr-FR" sz="2400" dirty="0"/>
              <a:t>D’abord, nous nous isolons de la communauté, ce qui conduit à la solitude. </a:t>
            </a:r>
          </a:p>
          <a:p>
            <a:r>
              <a:rPr lang="fr-FR" sz="2400" dirty="0"/>
              <a:t>Divers facteurs nous incitent à nous isoler. </a:t>
            </a:r>
          </a:p>
          <a:p>
            <a:pPr lvl="1">
              <a:buFont typeface="Wingdings" panose="05000000000000000000" pitchFamily="2" charset="2"/>
              <a:buChar char="ü"/>
            </a:pPr>
            <a:r>
              <a:rPr lang="fr-FR" sz="2400" dirty="0"/>
              <a:t>Peut-être avons-nous eu une expérience négative avec quelqu’un – commérages, abus, trahison, négligence, insécurité, manque de sécurité et de soins (pour n’en nommer que quelques-uns). </a:t>
            </a:r>
          </a:p>
          <a:p>
            <a:pPr lvl="1">
              <a:buFont typeface="Wingdings" panose="05000000000000000000" pitchFamily="2" charset="2"/>
              <a:buChar char="ü"/>
            </a:pPr>
            <a:r>
              <a:rPr lang="fr-FR" sz="2400" dirty="0"/>
              <a:t>Ou peut-être sommes-nous dans une saison occupée où nous jonglons avec le travail et les responsabilités familiales. </a:t>
            </a:r>
          </a:p>
          <a:p>
            <a:pPr lvl="1">
              <a:buFont typeface="Wingdings" panose="05000000000000000000" pitchFamily="2" charset="2"/>
              <a:buChar char="ü"/>
            </a:pPr>
            <a:r>
              <a:rPr lang="fr-FR" sz="2400" dirty="0"/>
              <a:t>Peut-être sommes-nous épuisés par les exigences sans fin de notre temps et des relations difficiles. Certains luttent contre la peur du rejet et craignent que prendre un risque sur une personne ou une communauté ne conduise à une déception plus écrasante. </a:t>
            </a:r>
          </a:p>
          <a:p>
            <a:pPr lvl="1">
              <a:buFont typeface="Wingdings" panose="05000000000000000000" pitchFamily="2" charset="2"/>
              <a:buChar char="ü"/>
            </a:pPr>
            <a:r>
              <a:rPr lang="fr-FR" sz="2400" dirty="0"/>
              <a:t>Ou peut-être – bien que ce soit difficile à admettre – aimons-nous être indépendants et autosuffisants</a:t>
            </a:r>
          </a:p>
        </p:txBody>
      </p:sp>
      <p:sp>
        <p:nvSpPr>
          <p:cNvPr id="3" name="Slide Number Placeholder 2">
            <a:extLst>
              <a:ext uri="{FF2B5EF4-FFF2-40B4-BE49-F238E27FC236}">
                <a16:creationId xmlns:a16="http://schemas.microsoft.com/office/drawing/2014/main" id="{9A42D11A-25C1-79A0-35BD-34536369DFE5}"/>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33</a:t>
            </a:fld>
            <a:endParaRPr lang="en-US" dirty="0"/>
          </a:p>
        </p:txBody>
      </p:sp>
    </p:spTree>
    <p:extLst>
      <p:ext uri="{BB962C8B-B14F-4D97-AF65-F5344CB8AC3E}">
        <p14:creationId xmlns:p14="http://schemas.microsoft.com/office/powerpoint/2010/main" val="16766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9FE9-7059-77C6-8799-C1E0FF870EE8}"/>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D37EBBD5-7738-2872-BE44-D7004AC9C4F3}"/>
              </a:ext>
            </a:extLst>
          </p:cNvPr>
          <p:cNvSpPr>
            <a:spLocks noGrp="1"/>
          </p:cNvSpPr>
          <p:nvPr>
            <p:ph type="title"/>
          </p:nvPr>
        </p:nvSpPr>
        <p:spPr>
          <a:xfrm>
            <a:off x="914400" y="509551"/>
            <a:ext cx="7534656" cy="1319249"/>
          </a:xfrm>
        </p:spPr>
        <p:txBody>
          <a:bodyPr/>
          <a:lstStyle/>
          <a:p>
            <a:r>
              <a:rPr lang="fr-FR" b="1" dirty="0"/>
              <a:t>Comment fonctionne le cycle de fausses connexions</a:t>
            </a:r>
            <a:endParaRPr lang="en-US" b="1" dirty="0"/>
          </a:p>
        </p:txBody>
      </p:sp>
      <p:sp>
        <p:nvSpPr>
          <p:cNvPr id="8" name="Content Placeholder 7">
            <a:extLst>
              <a:ext uri="{FF2B5EF4-FFF2-40B4-BE49-F238E27FC236}">
                <a16:creationId xmlns:a16="http://schemas.microsoft.com/office/drawing/2014/main" id="{10C57D2A-8E11-EE27-9C95-1341F0E562C4}"/>
              </a:ext>
            </a:extLst>
          </p:cNvPr>
          <p:cNvSpPr>
            <a:spLocks noGrp="1"/>
          </p:cNvSpPr>
          <p:nvPr>
            <p:ph sz="quarter" idx="10"/>
          </p:nvPr>
        </p:nvSpPr>
        <p:spPr>
          <a:xfrm>
            <a:off x="914399" y="2039112"/>
            <a:ext cx="7393577" cy="3904488"/>
          </a:xfrm>
        </p:spPr>
        <p:txBody>
          <a:bodyPr>
            <a:normAutofit fontScale="92500"/>
          </a:bodyPr>
          <a:lstStyle/>
          <a:p>
            <a:r>
              <a:rPr lang="fr-FR" sz="3600" dirty="0"/>
              <a:t>La deuxième étape du cycle des fausses connexions est que </a:t>
            </a:r>
            <a:r>
              <a:rPr lang="fr-FR" sz="3600" b="1" dirty="0"/>
              <a:t>nous poursuivons les fausses connexions qui promettent l’appartenance et la satisfaction.</a:t>
            </a:r>
          </a:p>
          <a:p>
            <a:r>
              <a:rPr lang="fr-FR" sz="3600" b="1" dirty="0"/>
              <a:t>Tout ce qui nous rendait uniques, différents et spéciaux est devenu notre source de honte et d’isolement. Et nous détestons compter sur l’aide des autres.</a:t>
            </a:r>
          </a:p>
        </p:txBody>
      </p:sp>
      <p:sp>
        <p:nvSpPr>
          <p:cNvPr id="3" name="Slide Number Placeholder 2">
            <a:extLst>
              <a:ext uri="{FF2B5EF4-FFF2-40B4-BE49-F238E27FC236}">
                <a16:creationId xmlns:a16="http://schemas.microsoft.com/office/drawing/2014/main" id="{68C0E4DF-7927-9691-C48B-6DA883FF3355}"/>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34</a:t>
            </a:fld>
            <a:endParaRPr lang="en-US" dirty="0"/>
          </a:p>
        </p:txBody>
      </p:sp>
    </p:spTree>
    <p:extLst>
      <p:ext uri="{BB962C8B-B14F-4D97-AF65-F5344CB8AC3E}">
        <p14:creationId xmlns:p14="http://schemas.microsoft.com/office/powerpoint/2010/main" val="310078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096C-F527-AFCE-D80C-A926F356D753}"/>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506DAB2E-4669-57DE-CE17-7D8E60E997E6}"/>
              </a:ext>
            </a:extLst>
          </p:cNvPr>
          <p:cNvSpPr>
            <a:spLocks noGrp="1"/>
          </p:cNvSpPr>
          <p:nvPr>
            <p:ph type="title"/>
          </p:nvPr>
        </p:nvSpPr>
        <p:spPr/>
        <p:txBody>
          <a:bodyPr/>
          <a:lstStyle/>
          <a:p>
            <a:r>
              <a:rPr lang="fr-FR" dirty="0"/>
              <a:t>Comment fonctionne le cycle de fausses connexions</a:t>
            </a:r>
            <a:endParaRPr lang="en-US" dirty="0"/>
          </a:p>
        </p:txBody>
      </p:sp>
      <p:sp>
        <p:nvSpPr>
          <p:cNvPr id="8" name="Content Placeholder 7">
            <a:extLst>
              <a:ext uri="{FF2B5EF4-FFF2-40B4-BE49-F238E27FC236}">
                <a16:creationId xmlns:a16="http://schemas.microsoft.com/office/drawing/2014/main" id="{06B0DCED-B608-FE47-0A4D-198FB543254A}"/>
              </a:ext>
            </a:extLst>
          </p:cNvPr>
          <p:cNvSpPr>
            <a:spLocks noGrp="1"/>
          </p:cNvSpPr>
          <p:nvPr>
            <p:ph sz="quarter" idx="10"/>
          </p:nvPr>
        </p:nvSpPr>
        <p:spPr>
          <a:xfrm>
            <a:off x="914399" y="2039112"/>
            <a:ext cx="7393577" cy="3904488"/>
          </a:xfrm>
        </p:spPr>
        <p:txBody>
          <a:bodyPr>
            <a:normAutofit fontScale="92500" lnSpcReduction="10000"/>
          </a:bodyPr>
          <a:lstStyle/>
          <a:p>
            <a:r>
              <a:rPr lang="fr-FR" sz="3600" dirty="0"/>
              <a:t>Dans notre désir de survivre, beaucoup d’entre nous ont appris à « changer de code », ce qui implique d’ajuster notre style de discours, notre apparence, notre comportement et notre expression de manière à optimiser le confort des autres en échange d’un traitement équitable, de plus grandes opportunités et d’un sentiment d’appartenance.</a:t>
            </a:r>
            <a:endParaRPr lang="fr-FR" sz="3600" b="1" dirty="0"/>
          </a:p>
        </p:txBody>
      </p:sp>
      <p:sp>
        <p:nvSpPr>
          <p:cNvPr id="3" name="Slide Number Placeholder 2">
            <a:extLst>
              <a:ext uri="{FF2B5EF4-FFF2-40B4-BE49-F238E27FC236}">
                <a16:creationId xmlns:a16="http://schemas.microsoft.com/office/drawing/2014/main" id="{DF69A8B2-933A-9807-B3AC-3B7DB03EAD83}"/>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35</a:t>
            </a:fld>
            <a:endParaRPr lang="en-US" dirty="0"/>
          </a:p>
        </p:txBody>
      </p:sp>
    </p:spTree>
    <p:extLst>
      <p:ext uri="{BB962C8B-B14F-4D97-AF65-F5344CB8AC3E}">
        <p14:creationId xmlns:p14="http://schemas.microsoft.com/office/powerpoint/2010/main" val="1330198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914400" y="165463"/>
            <a:ext cx="7534656" cy="1663337"/>
          </a:xfrm>
        </p:spPr>
        <p:txBody>
          <a:bodyPr vert="horz" lIns="91440" tIns="45720" rIns="91440" bIns="45720" rtlCol="0" anchor="b" anchorCtr="0">
            <a:normAutofit fontScale="90000"/>
          </a:bodyPr>
          <a:lstStyle/>
          <a:p>
            <a:r>
              <a:rPr lang="fr-FR" altLang="en-US" sz="4400" b="1" dirty="0"/>
              <a:t>Evangélisation/</a:t>
            </a:r>
            <a:br>
              <a:rPr lang="fr-FR" altLang="en-US" sz="4400" b="1" dirty="0"/>
            </a:br>
            <a:r>
              <a:rPr lang="fr-FR" altLang="en-US" sz="4400" b="1" dirty="0"/>
              <a:t>Phase de ministère, de Servir</a:t>
            </a:r>
            <a:endParaRPr lang="en-US" altLang="en-US" sz="4400" b="1" dirty="0"/>
          </a:p>
        </p:txBody>
      </p:sp>
      <p:sp>
        <p:nvSpPr>
          <p:cNvPr id="68611" name="Rectangle 3"/>
          <p:cNvSpPr>
            <a:spLocks noGrp="1" noChangeArrowheads="1"/>
          </p:cNvSpPr>
          <p:nvPr>
            <p:ph sz="quarter" idx="10"/>
          </p:nvPr>
        </p:nvSpPr>
        <p:spPr>
          <a:xfrm>
            <a:off x="914400" y="2039111"/>
            <a:ext cx="7699108" cy="3510109"/>
          </a:xfrm>
        </p:spPr>
        <p:txBody>
          <a:bodyPr vert="horz" lIns="91440" tIns="45720" rIns="91440" bIns="45720" rtlCol="0">
            <a:normAutofit/>
          </a:bodyPr>
          <a:lstStyle/>
          <a:p>
            <a:pPr marL="342900" indent="-342900" defTabSz="457200">
              <a:buClr>
                <a:schemeClr val="bg2">
                  <a:lumMod val="40000"/>
                  <a:lumOff val="60000"/>
                </a:schemeClr>
              </a:buClr>
              <a:buSzPct val="80000"/>
              <a:buFont typeface="Wingdings 3" panose="05040102010807070707" pitchFamily="18" charset="2"/>
              <a:buChar char=""/>
              <a:defRPr/>
            </a:pPr>
            <a:r>
              <a:rPr lang="fr-FR" altLang="en-US" sz="3200" cap="none" dirty="0"/>
              <a:t>Cette étape est atteinte lorsque les membres de la cellule commencent à voir l’image plus grande et la croissance du Royaume de Dieu. </a:t>
            </a:r>
          </a:p>
          <a:p>
            <a:pPr marL="342900" indent="-342900" defTabSz="457200">
              <a:buClr>
                <a:schemeClr val="bg2">
                  <a:lumMod val="40000"/>
                  <a:lumOff val="60000"/>
                </a:schemeClr>
              </a:buClr>
              <a:buSzPct val="80000"/>
              <a:buFont typeface="Wingdings 3" panose="05040102010807070707" pitchFamily="18" charset="2"/>
              <a:buChar char=""/>
              <a:defRPr/>
            </a:pPr>
            <a:r>
              <a:rPr lang="fr-FR" altLang="en-US" sz="3200" cap="none" dirty="0"/>
              <a:t>Ils regardent hors d’eux-mêmes et ont les regards sur le monde perdu sans Christ. </a:t>
            </a:r>
          </a:p>
          <a:p>
            <a:pPr marL="342900" indent="-342900" defTabSz="457200">
              <a:buClr>
                <a:schemeClr val="bg2">
                  <a:lumMod val="40000"/>
                  <a:lumOff val="60000"/>
                </a:schemeClr>
              </a:buClr>
              <a:buSzPct val="80000"/>
              <a:buFont typeface="Wingdings 3" panose="05040102010807070707" pitchFamily="18" charset="2"/>
              <a:buChar char=""/>
              <a:defRPr/>
            </a:pPr>
            <a:r>
              <a:rPr lang="fr-FR" altLang="en-US" sz="3200" cap="none" dirty="0"/>
              <a:t>Les membres portent leur attention sur les non-chrétiens et leur ministère à l'extérieur</a:t>
            </a:r>
            <a:r>
              <a:rPr lang="en-US" altLang="en-US" sz="3200" cap="none" dirty="0"/>
              <a:t> </a:t>
            </a:r>
          </a:p>
        </p:txBody>
      </p:sp>
      <p:sp>
        <p:nvSpPr>
          <p:cNvPr id="106503" name="Slide Number Placeholder 3">
            <a:extLst>
              <a:ext uri="{FF2B5EF4-FFF2-40B4-BE49-F238E27FC236}">
                <a16:creationId xmlns:a16="http://schemas.microsoft.com/office/drawing/2014/main" id="{7B192045-8DDC-C14E-1BEA-CE885C7A8CF2}"/>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36</a:t>
            </a:fld>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2EB45-5D11-C864-F865-A39CBB212A35}"/>
            </a:ext>
          </a:extLst>
        </p:cNvPr>
        <p:cNvGrpSpPr/>
        <p:nvPr/>
      </p:nvGrpSpPr>
      <p:grpSpPr>
        <a:xfrm>
          <a:off x="0" y="0"/>
          <a:ext cx="0" cy="0"/>
          <a:chOff x="0" y="0"/>
          <a:chExt cx="0" cy="0"/>
        </a:xfrm>
      </p:grpSpPr>
      <p:sp>
        <p:nvSpPr>
          <p:cNvPr id="108546" name="Rectangle 2">
            <a:extLst>
              <a:ext uri="{FF2B5EF4-FFF2-40B4-BE49-F238E27FC236}">
                <a16:creationId xmlns:a16="http://schemas.microsoft.com/office/drawing/2014/main" id="{3219FCC6-F638-6ED8-E321-FADF769BBDE8}"/>
              </a:ext>
            </a:extLst>
          </p:cNvPr>
          <p:cNvSpPr>
            <a:spLocks noGrp="1"/>
          </p:cNvSpPr>
          <p:nvPr>
            <p:ph type="title"/>
          </p:nvPr>
        </p:nvSpPr>
        <p:spPr>
          <a:xfrm>
            <a:off x="914400" y="914400"/>
            <a:ext cx="7534656" cy="914400"/>
          </a:xfrm>
        </p:spPr>
        <p:txBody>
          <a:bodyPr vert="horz" lIns="91440" tIns="45720" rIns="91440" bIns="45720" rtlCol="0" anchor="b" anchorCtr="0">
            <a:normAutofit/>
          </a:bodyPr>
          <a:lstStyle/>
          <a:p>
            <a:pPr>
              <a:buNone/>
            </a:pPr>
            <a:r>
              <a:rPr lang="en-US" altLang="en-US" sz="4800" b="1" dirty="0"/>
              <a:t>Multiplication</a:t>
            </a:r>
          </a:p>
        </p:txBody>
      </p:sp>
      <p:sp>
        <p:nvSpPr>
          <p:cNvPr id="70659" name="Rectangle 3">
            <a:extLst>
              <a:ext uri="{FF2B5EF4-FFF2-40B4-BE49-F238E27FC236}">
                <a16:creationId xmlns:a16="http://schemas.microsoft.com/office/drawing/2014/main" id="{4B796E3D-B4D9-1AE8-FB7C-CCD9B8EBF002}"/>
              </a:ext>
            </a:extLst>
          </p:cNvPr>
          <p:cNvSpPr>
            <a:spLocks noGrp="1" noChangeArrowheads="1"/>
          </p:cNvSpPr>
          <p:nvPr>
            <p:ph sz="quarter" idx="12"/>
          </p:nvPr>
        </p:nvSpPr>
        <p:spPr>
          <a:xfrm>
            <a:off x="914399" y="2039111"/>
            <a:ext cx="5650992" cy="3904488"/>
          </a:xfrm>
        </p:spPr>
        <p:txBody>
          <a:bodyPr vert="horz" lIns="91440" tIns="45720" rIns="91440" bIns="45720" rtlCol="0">
            <a:normAutofit/>
          </a:bodyPr>
          <a:lstStyle/>
          <a:p>
            <a:pPr marL="342900" indent="-342900" defTabSz="457200">
              <a:buClr>
                <a:schemeClr val="bg2">
                  <a:lumMod val="40000"/>
                  <a:lumOff val="60000"/>
                </a:schemeClr>
              </a:buClr>
              <a:buSzPct val="80000"/>
              <a:buFont typeface="Wingdings 3" panose="05040102010807070707" pitchFamily="18" charset="2"/>
              <a:buChar char=""/>
              <a:defRPr/>
            </a:pPr>
            <a:r>
              <a:rPr lang="fr-FR" altLang="en-US" sz="4000" cap="none" dirty="0"/>
              <a:t>Les membres commencent à vivre la croissance et vont vivre la multiplication</a:t>
            </a:r>
            <a:r>
              <a:rPr lang="en-US" altLang="en-US" sz="4000" cap="none" dirty="0"/>
              <a:t> </a:t>
            </a:r>
          </a:p>
          <a:p>
            <a:pPr marL="342900" indent="-342900" defTabSz="457200">
              <a:buClr>
                <a:schemeClr val="bg2">
                  <a:lumMod val="40000"/>
                  <a:lumOff val="60000"/>
                </a:schemeClr>
              </a:buClr>
              <a:buSzPct val="80000"/>
              <a:buFont typeface="Wingdings 3" panose="05040102010807070707" pitchFamily="18" charset="2"/>
              <a:buChar char=""/>
              <a:defRPr/>
            </a:pPr>
            <a:endParaRPr lang="en-US" altLang="en-US" cap="none" dirty="0"/>
          </a:p>
        </p:txBody>
      </p:sp>
      <p:sp>
        <p:nvSpPr>
          <p:cNvPr id="108551" name="Picture Placeholder 3">
            <a:extLst>
              <a:ext uri="{FF2B5EF4-FFF2-40B4-BE49-F238E27FC236}">
                <a16:creationId xmlns:a16="http://schemas.microsoft.com/office/drawing/2014/main" id="{F41C9483-065C-6D99-9F9A-D53265139519}"/>
              </a:ext>
            </a:extLst>
          </p:cNvPr>
          <p:cNvSpPr>
            <a:spLocks noGrp="1"/>
          </p:cNvSpPr>
          <p:nvPr>
            <p:ph type="pic" sz="quarter" idx="10"/>
          </p:nvPr>
        </p:nvSpPr>
        <p:spPr>
          <a:xfrm>
            <a:off x="7623125" y="-20757"/>
            <a:ext cx="4589511" cy="6555026"/>
          </a:xfrm>
        </p:spPr>
        <p:txBody>
          <a:bodyPr/>
          <a:lstStyle/>
          <a:p>
            <a:endParaRPr lang="en-US"/>
          </a:p>
        </p:txBody>
      </p:sp>
      <p:sp>
        <p:nvSpPr>
          <p:cNvPr id="108553" name="Slide Number Placeholder 4">
            <a:extLst>
              <a:ext uri="{FF2B5EF4-FFF2-40B4-BE49-F238E27FC236}">
                <a16:creationId xmlns:a16="http://schemas.microsoft.com/office/drawing/2014/main" id="{FC89BBD0-4653-8FC2-11AA-B75965E29666}"/>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37</a:t>
            </a:fld>
            <a:endParaRPr lang="en-US" dirty="0"/>
          </a:p>
        </p:txBody>
      </p:sp>
      <p:graphicFrame>
        <p:nvGraphicFramePr>
          <p:cNvPr id="2" name="Diagram 1">
            <a:extLst>
              <a:ext uri="{FF2B5EF4-FFF2-40B4-BE49-F238E27FC236}">
                <a16:creationId xmlns:a16="http://schemas.microsoft.com/office/drawing/2014/main" id="{FF7A73A9-552F-47E6-26D9-71500D0623E1}"/>
              </a:ext>
            </a:extLst>
          </p:cNvPr>
          <p:cNvGraphicFramePr/>
          <p:nvPr>
            <p:extLst>
              <p:ext uri="{D42A27DB-BD31-4B8C-83A1-F6EECF244321}">
                <p14:modId xmlns:p14="http://schemas.microsoft.com/office/powerpoint/2010/main" val="2516873940"/>
              </p:ext>
            </p:extLst>
          </p:nvPr>
        </p:nvGraphicFramePr>
        <p:xfrm>
          <a:off x="5672183" y="90908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5938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a:xfrm>
            <a:off x="914400" y="914400"/>
            <a:ext cx="10360152" cy="2843784"/>
          </a:xfrm>
        </p:spPr>
        <p:txBody>
          <a:bodyPr vert="horz" lIns="91440" tIns="45720" rIns="91440" bIns="45720" rtlCol="0" anchor="b" anchorCtr="0">
            <a:normAutofit/>
          </a:bodyPr>
          <a:lstStyle/>
          <a:p>
            <a:pPr>
              <a:buNone/>
            </a:pPr>
            <a:r>
              <a:rPr lang="en-US" altLang="en-US" b="1" dirty="0"/>
              <a:t>Durée de vie d’une cellule</a:t>
            </a:r>
          </a:p>
        </p:txBody>
      </p:sp>
      <p:sp>
        <p:nvSpPr>
          <p:cNvPr id="110595" name="Rectangle 3"/>
          <p:cNvSpPr>
            <a:spLocks noGrp="1"/>
          </p:cNvSpPr>
          <p:nvPr>
            <p:ph type="body" sz="quarter" idx="13"/>
          </p:nvPr>
        </p:nvSpPr>
        <p:spPr>
          <a:xfrm>
            <a:off x="2041114" y="3825875"/>
            <a:ext cx="8109772" cy="2644775"/>
          </a:xfrm>
        </p:spPr>
        <p:txBody>
          <a:bodyPr vert="horz" lIns="91440" tIns="45720" rIns="91440" bIns="45720" rtlCol="0" anchorCtr="0">
            <a:normAutofit/>
          </a:bodyPr>
          <a:lstStyle/>
          <a:p>
            <a:pPr algn="l">
              <a:spcAft>
                <a:spcPts val="600"/>
              </a:spcAft>
            </a:pPr>
            <a:r>
              <a:rPr lang="fr-FR" altLang="en-US" sz="3200" dirty="0"/>
              <a:t>Généralement, la vie d'une cellule devrait se situer entre 8 et 12 mois. Une cellule qui ne se multiplie pas au bout de 12 mois à stagne et perd sa vie et sa dynamique.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a:xfrm>
            <a:off x="914400" y="914400"/>
            <a:ext cx="7534656" cy="914400"/>
          </a:xfrm>
        </p:spPr>
        <p:txBody>
          <a:bodyPr vert="horz" lIns="91440" tIns="45720" rIns="91440" bIns="45720" rtlCol="0" anchor="b" anchorCtr="0">
            <a:normAutofit/>
          </a:bodyPr>
          <a:lstStyle/>
          <a:p>
            <a:pPr>
              <a:buNone/>
            </a:pPr>
            <a:r>
              <a:rPr lang="en-US" altLang="en-US" b="1" dirty="0"/>
              <a:t>Durée de vie d’une cellule</a:t>
            </a:r>
          </a:p>
        </p:txBody>
      </p:sp>
      <p:sp>
        <p:nvSpPr>
          <p:cNvPr id="112643" name="Rectangle 3"/>
          <p:cNvSpPr>
            <a:spLocks noGrp="1"/>
          </p:cNvSpPr>
          <p:nvPr>
            <p:ph sz="quarter" idx="10"/>
          </p:nvPr>
        </p:nvSpPr>
        <p:spPr>
          <a:xfrm>
            <a:off x="914399" y="2039111"/>
            <a:ext cx="7713069" cy="4061541"/>
          </a:xfrm>
        </p:spPr>
        <p:txBody>
          <a:bodyPr vert="horz" lIns="91440" tIns="45720" rIns="91440" bIns="45720" rtlCol="0" anchorCtr="0">
            <a:normAutofit lnSpcReduction="10000"/>
          </a:bodyPr>
          <a:lstStyle/>
          <a:p>
            <a:r>
              <a:rPr lang="fr-FR" altLang="en-US" sz="3600" dirty="0"/>
              <a:t>Tout groupe a besoin d'avoir un temps de reproduction ou de multiplication. Chaque membre a besoin de réaliser cela dès le commencement.</a:t>
            </a:r>
          </a:p>
          <a:p>
            <a:r>
              <a:rPr lang="fr-FR" altLang="en-US" sz="3600" dirty="0"/>
              <a:t>Le temps de multiplication est un temps de célébration. Le responsable doit aider à ce que la multiplication soit un bon temps pour tous.</a:t>
            </a:r>
            <a:r>
              <a:rPr lang="en-US" altLang="en-US" sz="3600" dirty="0"/>
              <a:t> </a:t>
            </a:r>
          </a:p>
        </p:txBody>
      </p:sp>
      <p:sp>
        <p:nvSpPr>
          <p:cNvPr id="112648" name="Slide Number Placeholder 3">
            <a:extLst>
              <a:ext uri="{FF2B5EF4-FFF2-40B4-BE49-F238E27FC236}">
                <a16:creationId xmlns:a16="http://schemas.microsoft.com/office/drawing/2014/main" id="{B991ED66-14C1-B127-C373-EBA0F79FA600}"/>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0C9B-631F-EEA9-556A-D6762A132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0CA30-13FE-BC74-C11E-FEFFC5BAED1E}"/>
              </a:ext>
            </a:extLst>
          </p:cNvPr>
          <p:cNvSpPr>
            <a:spLocks noGrp="1"/>
          </p:cNvSpPr>
          <p:nvPr>
            <p:ph type="title"/>
          </p:nvPr>
        </p:nvSpPr>
        <p:spPr>
          <a:xfrm>
            <a:off x="914400" y="914400"/>
            <a:ext cx="10360152" cy="914400"/>
          </a:xfrm>
        </p:spPr>
        <p:txBody>
          <a:bodyPr vert="horz" lIns="91440" tIns="45720" rIns="91440" bIns="45720" rtlCol="0" anchor="b">
            <a:normAutofit/>
          </a:bodyPr>
          <a:lstStyle/>
          <a:p>
            <a:r>
              <a:rPr lang="en-US" b="1" kern="1200" dirty="0" err="1">
                <a:latin typeface="+mj-lt"/>
                <a:ea typeface="+mj-ea"/>
                <a:cs typeface="+mj-cs"/>
              </a:rPr>
              <a:t>Faciliter</a:t>
            </a:r>
            <a:r>
              <a:rPr lang="en-US" b="1" kern="1200" dirty="0">
                <a:latin typeface="+mj-lt"/>
                <a:ea typeface="+mj-ea"/>
                <a:cs typeface="+mj-cs"/>
              </a:rPr>
              <a:t> le </a:t>
            </a:r>
            <a:r>
              <a:rPr lang="en-US" b="1" kern="1200" dirty="0" err="1">
                <a:latin typeface="+mj-lt"/>
                <a:ea typeface="+mj-ea"/>
                <a:cs typeface="+mj-cs"/>
              </a:rPr>
              <a:t>Discipulat</a:t>
            </a:r>
            <a:endParaRPr lang="en-US" b="1" kern="1200" dirty="0">
              <a:latin typeface="+mj-lt"/>
              <a:ea typeface="+mj-ea"/>
              <a:cs typeface="+mj-cs"/>
            </a:endParaRPr>
          </a:p>
        </p:txBody>
      </p:sp>
      <p:sp>
        <p:nvSpPr>
          <p:cNvPr id="4" name="TextBox 3">
            <a:extLst>
              <a:ext uri="{FF2B5EF4-FFF2-40B4-BE49-F238E27FC236}">
                <a16:creationId xmlns:a16="http://schemas.microsoft.com/office/drawing/2014/main" id="{03E1C326-341B-B760-9E4D-C2DF9D505E34}"/>
              </a:ext>
            </a:extLst>
          </p:cNvPr>
          <p:cNvSpPr txBox="1"/>
          <p:nvPr/>
        </p:nvSpPr>
        <p:spPr>
          <a:xfrm>
            <a:off x="914398" y="2039112"/>
            <a:ext cx="5313873" cy="3904488"/>
          </a:xfrm>
          <a:prstGeom prst="rect">
            <a:avLst/>
          </a:prstGeom>
        </p:spPr>
        <p:txBody>
          <a:bodyPr vert="horz" lIns="91440" tIns="45720" rIns="91440" bIns="45720" rtlCol="0">
            <a:normAutofit/>
          </a:bodyPr>
          <a:lstStyle/>
          <a:p>
            <a:pPr>
              <a:lnSpc>
                <a:spcPct val="90000"/>
              </a:lnSpc>
              <a:spcBef>
                <a:spcPts val="1000"/>
              </a:spcBef>
            </a:pPr>
            <a:r>
              <a:rPr lang="en-US" sz="2400" dirty="0"/>
              <a:t>Ce </a:t>
            </a:r>
            <a:r>
              <a:rPr lang="en-US" sz="2400" dirty="0" err="1"/>
              <a:t>n'est</a:t>
            </a:r>
            <a:r>
              <a:rPr lang="en-US" sz="2400" dirty="0"/>
              <a:t> pas </a:t>
            </a:r>
            <a:r>
              <a:rPr lang="en-US" sz="2400" dirty="0" err="1"/>
              <a:t>vous</a:t>
            </a:r>
            <a:r>
              <a:rPr lang="en-US" sz="2400" dirty="0"/>
              <a:t> qui </a:t>
            </a:r>
            <a:r>
              <a:rPr lang="en-US" sz="2400" dirty="0" err="1"/>
              <a:t>m'avez</a:t>
            </a:r>
            <a:r>
              <a:rPr lang="en-US" sz="2400" dirty="0"/>
              <a:t> </a:t>
            </a:r>
            <a:r>
              <a:rPr lang="en-US" sz="2400" dirty="0" err="1"/>
              <a:t>choisi</a:t>
            </a:r>
            <a:r>
              <a:rPr lang="en-US" sz="2400" dirty="0"/>
              <a:t>, </a:t>
            </a:r>
            <a:r>
              <a:rPr lang="en-US" sz="2400" dirty="0" err="1"/>
              <a:t>mais</a:t>
            </a:r>
            <a:r>
              <a:rPr lang="en-US" sz="2400" dirty="0"/>
              <a:t> </a:t>
            </a:r>
            <a:r>
              <a:rPr lang="en-US" sz="2400" dirty="0" err="1"/>
              <a:t>c'est</a:t>
            </a:r>
            <a:r>
              <a:rPr lang="en-US" sz="2400" dirty="0"/>
              <a:t> </a:t>
            </a:r>
            <a:r>
              <a:rPr lang="en-US" sz="2400" dirty="0" err="1"/>
              <a:t>moi</a:t>
            </a:r>
            <a:r>
              <a:rPr lang="en-US" sz="2400" dirty="0"/>
              <a:t> qui </a:t>
            </a:r>
            <a:r>
              <a:rPr lang="en-US" sz="2400" dirty="0" err="1"/>
              <a:t>vous</a:t>
            </a:r>
            <a:r>
              <a:rPr lang="en-US" sz="2400" dirty="0"/>
              <a:t> ai </a:t>
            </a:r>
            <a:r>
              <a:rPr lang="en-US" sz="2400" dirty="0" err="1"/>
              <a:t>choisis</a:t>
            </a:r>
            <a:r>
              <a:rPr lang="en-US" sz="2400" dirty="0"/>
              <a:t> et </a:t>
            </a:r>
            <a:r>
              <a:rPr lang="en-US" sz="2400" dirty="0" err="1"/>
              <a:t>établis</a:t>
            </a:r>
            <a:r>
              <a:rPr lang="en-US" sz="2400" dirty="0"/>
              <a:t> pour </a:t>
            </a:r>
            <a:r>
              <a:rPr lang="en-US" sz="2400" dirty="0" err="1"/>
              <a:t>que</a:t>
            </a:r>
            <a:r>
              <a:rPr lang="en-US" sz="2400" dirty="0"/>
              <a:t> </a:t>
            </a:r>
            <a:r>
              <a:rPr lang="en-US" sz="2400" dirty="0" err="1"/>
              <a:t>vous</a:t>
            </a:r>
            <a:r>
              <a:rPr lang="en-US" sz="2400" dirty="0"/>
              <a:t> </a:t>
            </a:r>
            <a:r>
              <a:rPr lang="en-US" sz="2400" dirty="0" err="1"/>
              <a:t>alliez</a:t>
            </a:r>
            <a:r>
              <a:rPr lang="en-US" sz="2400" dirty="0"/>
              <a:t> porter du fruit, et </a:t>
            </a:r>
            <a:r>
              <a:rPr lang="en-US" sz="2400" dirty="0" err="1"/>
              <a:t>que</a:t>
            </a:r>
            <a:r>
              <a:rPr lang="en-US" sz="2400" dirty="0"/>
              <a:t> </a:t>
            </a:r>
            <a:r>
              <a:rPr lang="en-US" sz="2400" dirty="0" err="1"/>
              <a:t>votre</a:t>
            </a:r>
            <a:r>
              <a:rPr lang="en-US" sz="2400" dirty="0"/>
              <a:t> fruit </a:t>
            </a:r>
            <a:r>
              <a:rPr lang="en-US" sz="2400" dirty="0" err="1"/>
              <a:t>demeure</a:t>
            </a:r>
            <a:r>
              <a:rPr lang="en-US" sz="2400" dirty="0"/>
              <a:t>, </a:t>
            </a:r>
            <a:r>
              <a:rPr lang="en-US" sz="2400" dirty="0" err="1"/>
              <a:t>afin</a:t>
            </a:r>
            <a:r>
              <a:rPr lang="en-US" sz="2400" dirty="0"/>
              <a:t> </a:t>
            </a:r>
            <a:r>
              <a:rPr lang="en-US" sz="2400" dirty="0" err="1"/>
              <a:t>que</a:t>
            </a:r>
            <a:r>
              <a:rPr lang="en-US" sz="2400" dirty="0"/>
              <a:t> tout </a:t>
            </a:r>
            <a:r>
              <a:rPr lang="en-US" sz="2400" dirty="0" err="1"/>
              <a:t>ce</a:t>
            </a:r>
            <a:r>
              <a:rPr lang="en-US" sz="2400" dirty="0"/>
              <a:t> </a:t>
            </a:r>
            <a:r>
              <a:rPr lang="en-US" sz="2400" dirty="0" err="1"/>
              <a:t>que</a:t>
            </a:r>
            <a:r>
              <a:rPr lang="en-US" sz="2400" dirty="0"/>
              <a:t> </a:t>
            </a:r>
            <a:r>
              <a:rPr lang="en-US" sz="2400" dirty="0" err="1"/>
              <a:t>vous</a:t>
            </a:r>
            <a:r>
              <a:rPr lang="en-US" sz="2400" dirty="0"/>
              <a:t> </a:t>
            </a:r>
            <a:r>
              <a:rPr lang="en-US" sz="2400" dirty="0" err="1"/>
              <a:t>demandez</a:t>
            </a:r>
            <a:r>
              <a:rPr lang="en-US" sz="2400" dirty="0"/>
              <a:t> au Père </a:t>
            </a:r>
            <a:r>
              <a:rPr lang="en-US" sz="2400" dirty="0" err="1"/>
              <a:t>en</a:t>
            </a:r>
            <a:r>
              <a:rPr lang="en-US" sz="2400" dirty="0"/>
              <a:t> </a:t>
            </a:r>
            <a:r>
              <a:rPr lang="en-US" sz="2400" dirty="0" err="1"/>
              <a:t>mon</a:t>
            </a:r>
            <a:r>
              <a:rPr lang="en-US" sz="2400" dirty="0"/>
              <a:t> nom, il </a:t>
            </a:r>
            <a:r>
              <a:rPr lang="en-US" sz="2400" dirty="0" err="1"/>
              <a:t>vous</a:t>
            </a:r>
            <a:r>
              <a:rPr lang="en-US" sz="2400" dirty="0"/>
              <a:t> le </a:t>
            </a:r>
            <a:r>
              <a:rPr lang="en-US" sz="2400" dirty="0" err="1"/>
              <a:t>donne</a:t>
            </a:r>
            <a:r>
              <a:rPr lang="en-US" sz="2400" dirty="0"/>
              <a:t>. Je </a:t>
            </a:r>
            <a:r>
              <a:rPr lang="en-US" sz="2400" dirty="0" err="1"/>
              <a:t>vous</a:t>
            </a:r>
            <a:r>
              <a:rPr lang="en-US" sz="2400" dirty="0"/>
              <a:t> </a:t>
            </a:r>
            <a:r>
              <a:rPr lang="en-US" sz="2400" dirty="0" err="1"/>
              <a:t>ordonne</a:t>
            </a:r>
            <a:r>
              <a:rPr lang="en-US" sz="2400" dirty="0"/>
              <a:t> de </a:t>
            </a:r>
            <a:r>
              <a:rPr lang="en-US" sz="2400" dirty="0" err="1"/>
              <a:t>vous</a:t>
            </a:r>
            <a:r>
              <a:rPr lang="en-US" sz="2400" dirty="0"/>
              <a:t> aimer les </a:t>
            </a:r>
            <a:r>
              <a:rPr lang="en-US" sz="2400" dirty="0" err="1"/>
              <a:t>uns</a:t>
            </a:r>
            <a:r>
              <a:rPr lang="en-US" sz="2400" dirty="0"/>
              <a:t> les </a:t>
            </a:r>
            <a:r>
              <a:rPr lang="en-US" sz="2400" dirty="0" err="1"/>
              <a:t>autres</a:t>
            </a:r>
            <a:r>
              <a:rPr lang="en-US" sz="2400" dirty="0"/>
              <a:t>. Jean 15:16-17 (LSG)</a:t>
            </a:r>
          </a:p>
        </p:txBody>
      </p:sp>
      <p:pic>
        <p:nvPicPr>
          <p:cNvPr id="6" name="Picture Placeholder 5">
            <a:extLst>
              <a:ext uri="{FF2B5EF4-FFF2-40B4-BE49-F238E27FC236}">
                <a16:creationId xmlns:a16="http://schemas.microsoft.com/office/drawing/2014/main" id="{934F3D3A-C2F9-5DD7-2297-01DFBE9391CA}"/>
              </a:ext>
            </a:extLst>
          </p:cNvPr>
          <p:cNvPicPr>
            <a:picLocks noGrp="1" noChangeAspect="1"/>
          </p:cNvPicPr>
          <p:nvPr>
            <p:ph sz="quarter" idx="12"/>
          </p:nvPr>
        </p:nvPicPr>
        <p:blipFill>
          <a:blip r:embed="rId3"/>
          <a:srcRect l="5392" r="-3" b="-3"/>
          <a:stretch>
            <a:fillRect/>
          </a:stretch>
        </p:blipFill>
        <p:spPr>
          <a:xfrm>
            <a:off x="6543549" y="3114136"/>
            <a:ext cx="4737861" cy="2829464"/>
          </a:xfrm>
          <a:prstGeom prst="rect">
            <a:avLst/>
          </a:prstGeom>
          <a:noFill/>
        </p:spPr>
      </p:pic>
      <p:sp>
        <p:nvSpPr>
          <p:cNvPr id="11" name="Slide Number Placeholder 4">
            <a:extLst>
              <a:ext uri="{FF2B5EF4-FFF2-40B4-BE49-F238E27FC236}">
                <a16:creationId xmlns:a16="http://schemas.microsoft.com/office/drawing/2014/main" id="{6083FA75-4941-72A8-45F3-511F04D4C528}"/>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4</a:t>
            </a:fld>
            <a:endParaRPr lang="en-US"/>
          </a:p>
        </p:txBody>
      </p:sp>
    </p:spTree>
    <p:extLst>
      <p:ext uri="{BB962C8B-B14F-4D97-AF65-F5344CB8AC3E}">
        <p14:creationId xmlns:p14="http://schemas.microsoft.com/office/powerpoint/2010/main" val="421796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a:xfrm>
            <a:off x="914400" y="505097"/>
            <a:ext cx="7837714" cy="1323703"/>
          </a:xfrm>
        </p:spPr>
        <p:txBody>
          <a:bodyPr vert="horz" lIns="91440" tIns="45720" rIns="91440" bIns="45720" rtlCol="0" anchor="b" anchorCtr="0">
            <a:normAutofit fontScale="90000"/>
          </a:bodyPr>
          <a:lstStyle/>
          <a:p>
            <a:r>
              <a:rPr lang="fr-FR" altLang="en-US" sz="4800" b="1" dirty="0"/>
              <a:t>3 raisons les cellules ne se multiplient :</a:t>
            </a:r>
            <a:endParaRPr lang="en-US" altLang="en-US" sz="4800" b="1" dirty="0"/>
          </a:p>
        </p:txBody>
      </p:sp>
      <p:sp>
        <p:nvSpPr>
          <p:cNvPr id="70659" name="Rectangle 3"/>
          <p:cNvSpPr>
            <a:spLocks noGrp="1" noChangeArrowheads="1"/>
          </p:cNvSpPr>
          <p:nvPr>
            <p:ph sz="quarter" idx="12"/>
          </p:nvPr>
        </p:nvSpPr>
        <p:spPr>
          <a:xfrm>
            <a:off x="914399" y="2039111"/>
            <a:ext cx="6940732" cy="3904488"/>
          </a:xfrm>
        </p:spPr>
        <p:txBody>
          <a:bodyPr vert="horz" lIns="91440" tIns="45720" rIns="91440" bIns="45720" rtlCol="0">
            <a:normAutofit/>
          </a:bodyPr>
          <a:lstStyle/>
          <a:p>
            <a:pPr defTabSz="457200">
              <a:buClr>
                <a:schemeClr val="bg2">
                  <a:lumMod val="40000"/>
                  <a:lumOff val="60000"/>
                </a:schemeClr>
              </a:buClr>
              <a:buSzPct val="80000"/>
              <a:defRPr/>
            </a:pPr>
            <a:r>
              <a:rPr lang="fr-FR" altLang="en-US" sz="4000" cap="none" dirty="0"/>
              <a:t>1. Les membres du groupe deviennent trop à l’aise l’un avec l’autre. </a:t>
            </a:r>
          </a:p>
          <a:p>
            <a:pPr defTabSz="457200">
              <a:buClr>
                <a:schemeClr val="bg2">
                  <a:lumMod val="40000"/>
                  <a:lumOff val="60000"/>
                </a:schemeClr>
              </a:buClr>
              <a:buSzPct val="80000"/>
              <a:defRPr/>
            </a:pPr>
            <a:r>
              <a:rPr lang="fr-FR" altLang="en-US" sz="2800" cap="none" dirty="0"/>
              <a:t> </a:t>
            </a:r>
          </a:p>
        </p:txBody>
      </p:sp>
      <p:sp>
        <p:nvSpPr>
          <p:cNvPr id="108551" name="Picture Placeholder 3">
            <a:extLst>
              <a:ext uri="{FF2B5EF4-FFF2-40B4-BE49-F238E27FC236}">
                <a16:creationId xmlns:a16="http://schemas.microsoft.com/office/drawing/2014/main" id="{CA089EA8-5EE9-3396-CCA5-72D6FA9D0EB6}"/>
              </a:ext>
            </a:extLst>
          </p:cNvPr>
          <p:cNvSpPr>
            <a:spLocks noGrp="1"/>
          </p:cNvSpPr>
          <p:nvPr>
            <p:ph type="pic" sz="quarter" idx="10"/>
          </p:nvPr>
        </p:nvSpPr>
        <p:spPr>
          <a:xfrm>
            <a:off x="7623125" y="-20757"/>
            <a:ext cx="4589511" cy="6555026"/>
          </a:xfrm>
        </p:spPr>
        <p:txBody>
          <a:bodyPr/>
          <a:lstStyle/>
          <a:p>
            <a:endParaRPr lang="en-US"/>
          </a:p>
        </p:txBody>
      </p:sp>
      <p:sp>
        <p:nvSpPr>
          <p:cNvPr id="108553" name="Slide Number Placeholder 4">
            <a:extLst>
              <a:ext uri="{FF2B5EF4-FFF2-40B4-BE49-F238E27FC236}">
                <a16:creationId xmlns:a16="http://schemas.microsoft.com/office/drawing/2014/main" id="{F8D5D563-B8EF-7BA3-C31E-28B2C1234982}"/>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40</a:t>
            </a:fld>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BA666-7455-B9E4-FF31-416793C1D441}"/>
            </a:ext>
          </a:extLst>
        </p:cNvPr>
        <p:cNvGrpSpPr/>
        <p:nvPr/>
      </p:nvGrpSpPr>
      <p:grpSpPr>
        <a:xfrm>
          <a:off x="0" y="0"/>
          <a:ext cx="0" cy="0"/>
          <a:chOff x="0" y="0"/>
          <a:chExt cx="0" cy="0"/>
        </a:xfrm>
      </p:grpSpPr>
      <p:sp>
        <p:nvSpPr>
          <p:cNvPr id="108546" name="Rectangle 2">
            <a:extLst>
              <a:ext uri="{FF2B5EF4-FFF2-40B4-BE49-F238E27FC236}">
                <a16:creationId xmlns:a16="http://schemas.microsoft.com/office/drawing/2014/main" id="{66806F19-3187-0201-A097-99FC9A6F54B5}"/>
              </a:ext>
            </a:extLst>
          </p:cNvPr>
          <p:cNvSpPr>
            <a:spLocks noGrp="1"/>
          </p:cNvSpPr>
          <p:nvPr>
            <p:ph type="title"/>
          </p:nvPr>
        </p:nvSpPr>
        <p:spPr>
          <a:xfrm>
            <a:off x="914400" y="505097"/>
            <a:ext cx="7837714" cy="1323703"/>
          </a:xfrm>
        </p:spPr>
        <p:txBody>
          <a:bodyPr vert="horz" lIns="91440" tIns="45720" rIns="91440" bIns="45720" rtlCol="0" anchor="b" anchorCtr="0">
            <a:normAutofit fontScale="90000"/>
          </a:bodyPr>
          <a:lstStyle/>
          <a:p>
            <a:r>
              <a:rPr lang="fr-FR" altLang="en-US" sz="4800" b="1" dirty="0"/>
              <a:t>3 raisons les cellules ne se multiplient :</a:t>
            </a:r>
            <a:endParaRPr lang="en-US" altLang="en-US" sz="4800" b="1" dirty="0"/>
          </a:p>
        </p:txBody>
      </p:sp>
      <p:sp>
        <p:nvSpPr>
          <p:cNvPr id="70659" name="Rectangle 3">
            <a:extLst>
              <a:ext uri="{FF2B5EF4-FFF2-40B4-BE49-F238E27FC236}">
                <a16:creationId xmlns:a16="http://schemas.microsoft.com/office/drawing/2014/main" id="{E596BF77-9433-0AE4-A87E-062A3847D723}"/>
              </a:ext>
            </a:extLst>
          </p:cNvPr>
          <p:cNvSpPr>
            <a:spLocks noGrp="1" noChangeArrowheads="1"/>
          </p:cNvSpPr>
          <p:nvPr>
            <p:ph sz="quarter" idx="12"/>
          </p:nvPr>
        </p:nvSpPr>
        <p:spPr>
          <a:xfrm>
            <a:off x="914399" y="2039111"/>
            <a:ext cx="6708726" cy="3904488"/>
          </a:xfrm>
        </p:spPr>
        <p:txBody>
          <a:bodyPr vert="horz" lIns="91440" tIns="45720" rIns="91440" bIns="45720" rtlCol="0">
            <a:normAutofit lnSpcReduction="10000"/>
          </a:bodyPr>
          <a:lstStyle/>
          <a:p>
            <a:pPr defTabSz="457200">
              <a:buClr>
                <a:schemeClr val="bg2">
                  <a:lumMod val="40000"/>
                  <a:lumOff val="60000"/>
                </a:schemeClr>
              </a:buClr>
              <a:buSzPct val="80000"/>
              <a:defRPr/>
            </a:pPr>
            <a:r>
              <a:rPr lang="fr-FR" altLang="en-US" sz="4000" cap="none" dirty="0"/>
              <a:t>2. Les membres ne savent pas la grande joie qui accompagne l’expérience donnant naissance à une nouvelle cellule, contribuant à la croissance de l’église et le Royaume de Christ en pleine croissance. </a:t>
            </a:r>
          </a:p>
        </p:txBody>
      </p:sp>
      <p:sp>
        <p:nvSpPr>
          <p:cNvPr id="108551" name="Picture Placeholder 3">
            <a:extLst>
              <a:ext uri="{FF2B5EF4-FFF2-40B4-BE49-F238E27FC236}">
                <a16:creationId xmlns:a16="http://schemas.microsoft.com/office/drawing/2014/main" id="{3E1D5464-B070-61E8-F103-E79745062BEB}"/>
              </a:ext>
            </a:extLst>
          </p:cNvPr>
          <p:cNvSpPr>
            <a:spLocks noGrp="1"/>
          </p:cNvSpPr>
          <p:nvPr>
            <p:ph type="pic" sz="quarter" idx="10"/>
          </p:nvPr>
        </p:nvSpPr>
        <p:spPr>
          <a:xfrm>
            <a:off x="7623125" y="-20757"/>
            <a:ext cx="4589511" cy="6555026"/>
          </a:xfrm>
        </p:spPr>
        <p:txBody>
          <a:bodyPr/>
          <a:lstStyle/>
          <a:p>
            <a:endParaRPr lang="en-US"/>
          </a:p>
        </p:txBody>
      </p:sp>
      <p:sp>
        <p:nvSpPr>
          <p:cNvPr id="108553" name="Slide Number Placeholder 4">
            <a:extLst>
              <a:ext uri="{FF2B5EF4-FFF2-40B4-BE49-F238E27FC236}">
                <a16:creationId xmlns:a16="http://schemas.microsoft.com/office/drawing/2014/main" id="{A45E0B65-B751-93AF-0410-AE1F464AF4F5}"/>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41</a:t>
            </a:fld>
            <a:endParaRPr lang="en-US"/>
          </a:p>
        </p:txBody>
      </p:sp>
    </p:spTree>
    <p:extLst>
      <p:ext uri="{BB962C8B-B14F-4D97-AF65-F5344CB8AC3E}">
        <p14:creationId xmlns:p14="http://schemas.microsoft.com/office/powerpoint/2010/main" val="266746444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C8BCA-05A4-B95A-366A-A87E8BCE83C2}"/>
            </a:ext>
          </a:extLst>
        </p:cNvPr>
        <p:cNvGrpSpPr/>
        <p:nvPr/>
      </p:nvGrpSpPr>
      <p:grpSpPr>
        <a:xfrm>
          <a:off x="0" y="0"/>
          <a:ext cx="0" cy="0"/>
          <a:chOff x="0" y="0"/>
          <a:chExt cx="0" cy="0"/>
        </a:xfrm>
      </p:grpSpPr>
      <p:sp>
        <p:nvSpPr>
          <p:cNvPr id="108546" name="Rectangle 2">
            <a:extLst>
              <a:ext uri="{FF2B5EF4-FFF2-40B4-BE49-F238E27FC236}">
                <a16:creationId xmlns:a16="http://schemas.microsoft.com/office/drawing/2014/main" id="{C7908391-00C8-A685-1FC0-987431801285}"/>
              </a:ext>
            </a:extLst>
          </p:cNvPr>
          <p:cNvSpPr>
            <a:spLocks noGrp="1"/>
          </p:cNvSpPr>
          <p:nvPr>
            <p:ph type="title"/>
          </p:nvPr>
        </p:nvSpPr>
        <p:spPr>
          <a:xfrm>
            <a:off x="914400" y="505097"/>
            <a:ext cx="7837714" cy="1323703"/>
          </a:xfrm>
        </p:spPr>
        <p:txBody>
          <a:bodyPr vert="horz" lIns="91440" tIns="45720" rIns="91440" bIns="45720" rtlCol="0" anchor="b" anchorCtr="0">
            <a:normAutofit fontScale="90000"/>
          </a:bodyPr>
          <a:lstStyle/>
          <a:p>
            <a:r>
              <a:rPr lang="fr-FR" altLang="en-US" sz="4800" b="1" dirty="0"/>
              <a:t>3 raisons les cellules ne se multiplient :</a:t>
            </a:r>
            <a:endParaRPr lang="en-US" altLang="en-US" sz="4800" b="1" dirty="0"/>
          </a:p>
        </p:txBody>
      </p:sp>
      <p:sp>
        <p:nvSpPr>
          <p:cNvPr id="70659" name="Rectangle 3">
            <a:extLst>
              <a:ext uri="{FF2B5EF4-FFF2-40B4-BE49-F238E27FC236}">
                <a16:creationId xmlns:a16="http://schemas.microsoft.com/office/drawing/2014/main" id="{C7C55572-0840-FA8A-B382-36AAFB2A66B4}"/>
              </a:ext>
            </a:extLst>
          </p:cNvPr>
          <p:cNvSpPr>
            <a:spLocks noGrp="1" noChangeArrowheads="1"/>
          </p:cNvSpPr>
          <p:nvPr>
            <p:ph sz="quarter" idx="12"/>
          </p:nvPr>
        </p:nvSpPr>
        <p:spPr>
          <a:xfrm>
            <a:off x="914398" y="2039111"/>
            <a:ext cx="6801395" cy="3904488"/>
          </a:xfrm>
        </p:spPr>
        <p:txBody>
          <a:bodyPr vert="horz" lIns="91440" tIns="45720" rIns="91440" bIns="45720" rtlCol="0">
            <a:normAutofit/>
          </a:bodyPr>
          <a:lstStyle/>
          <a:p>
            <a:pPr defTabSz="457200">
              <a:buClr>
                <a:schemeClr val="bg2">
                  <a:lumMod val="40000"/>
                  <a:lumOff val="60000"/>
                </a:schemeClr>
              </a:buClr>
              <a:buSzPct val="80000"/>
              <a:defRPr/>
            </a:pPr>
            <a:r>
              <a:rPr lang="fr-FR" altLang="en-US" sz="4000" cap="none" dirty="0"/>
              <a:t>3. Après avoir expérimenté la beauté de l’esprit de Dieu travaillant dans la cellule, on craint que le prochain groupe ne fonctionne pas de la même façon. </a:t>
            </a:r>
          </a:p>
        </p:txBody>
      </p:sp>
      <p:sp>
        <p:nvSpPr>
          <p:cNvPr id="108551" name="Picture Placeholder 3">
            <a:extLst>
              <a:ext uri="{FF2B5EF4-FFF2-40B4-BE49-F238E27FC236}">
                <a16:creationId xmlns:a16="http://schemas.microsoft.com/office/drawing/2014/main" id="{D9C407EC-D7B9-37B5-ED0F-2C268C900C4A}"/>
              </a:ext>
            </a:extLst>
          </p:cNvPr>
          <p:cNvSpPr>
            <a:spLocks noGrp="1"/>
          </p:cNvSpPr>
          <p:nvPr>
            <p:ph type="pic" sz="quarter" idx="10"/>
          </p:nvPr>
        </p:nvSpPr>
        <p:spPr>
          <a:xfrm>
            <a:off x="7623125" y="-20757"/>
            <a:ext cx="4589511" cy="6555026"/>
          </a:xfrm>
        </p:spPr>
        <p:txBody>
          <a:bodyPr/>
          <a:lstStyle/>
          <a:p>
            <a:endParaRPr lang="en-US"/>
          </a:p>
        </p:txBody>
      </p:sp>
      <p:sp>
        <p:nvSpPr>
          <p:cNvPr id="108553" name="Slide Number Placeholder 4">
            <a:extLst>
              <a:ext uri="{FF2B5EF4-FFF2-40B4-BE49-F238E27FC236}">
                <a16:creationId xmlns:a16="http://schemas.microsoft.com/office/drawing/2014/main" id="{D3CF1E04-94A7-F82F-56BB-CF39A3C12F00}"/>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42</a:t>
            </a:fld>
            <a:endParaRPr lang="en-US"/>
          </a:p>
        </p:txBody>
      </p:sp>
    </p:spTree>
    <p:extLst>
      <p:ext uri="{BB962C8B-B14F-4D97-AF65-F5344CB8AC3E}">
        <p14:creationId xmlns:p14="http://schemas.microsoft.com/office/powerpoint/2010/main" val="7783409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2CE1F6-E94A-6D7A-D9CE-A6B827C8CF8A}"/>
              </a:ext>
            </a:extLst>
          </p:cNvPr>
          <p:cNvSpPr>
            <a:spLocks noGrp="1"/>
          </p:cNvSpPr>
          <p:nvPr>
            <p:ph type="title"/>
          </p:nvPr>
        </p:nvSpPr>
        <p:spPr>
          <a:xfrm>
            <a:off x="914400" y="914400"/>
            <a:ext cx="10360152" cy="914400"/>
          </a:xfrm>
        </p:spPr>
        <p:txBody>
          <a:bodyPr/>
          <a:lstStyle/>
          <a:p>
            <a:r>
              <a:rPr lang="en-US" sz="3600" dirty="0"/>
              <a:t>Pour ne pas rater les </a:t>
            </a:r>
            <a:r>
              <a:rPr lang="en-US" sz="3600" dirty="0" err="1"/>
              <a:t>avantages</a:t>
            </a:r>
            <a:endParaRPr lang="en-US" sz="3600" dirty="0"/>
          </a:p>
        </p:txBody>
      </p:sp>
      <p:sp>
        <p:nvSpPr>
          <p:cNvPr id="13" name="Content Placeholder 2">
            <a:extLst>
              <a:ext uri="{FF2B5EF4-FFF2-40B4-BE49-F238E27FC236}">
                <a16:creationId xmlns:a16="http://schemas.microsoft.com/office/drawing/2014/main" id="{34B81CCA-34DB-D75B-C2F7-C760A9E8E896}"/>
              </a:ext>
            </a:extLst>
          </p:cNvPr>
          <p:cNvSpPr>
            <a:spLocks noGrp="1"/>
          </p:cNvSpPr>
          <p:nvPr>
            <p:ph sz="quarter" idx="13"/>
          </p:nvPr>
        </p:nvSpPr>
        <p:spPr>
          <a:xfrm>
            <a:off x="914399" y="2039112"/>
            <a:ext cx="3364992" cy="3904488"/>
          </a:xfrm>
        </p:spPr>
        <p:txBody>
          <a:bodyPr/>
          <a:lstStyle/>
          <a:p>
            <a:endParaRPr lang="en-US"/>
          </a:p>
        </p:txBody>
      </p:sp>
      <p:sp>
        <p:nvSpPr>
          <p:cNvPr id="5" name="Slide Number Placeholder 4">
            <a:extLst>
              <a:ext uri="{FF2B5EF4-FFF2-40B4-BE49-F238E27FC236}">
                <a16:creationId xmlns:a16="http://schemas.microsoft.com/office/drawing/2014/main" id="{14F410E7-3A6B-B738-3BF2-500872196A92}"/>
              </a:ext>
            </a:extLst>
          </p:cNvPr>
          <p:cNvSpPr>
            <a:spLocks noGrp="1"/>
          </p:cNvSpPr>
          <p:nvPr>
            <p:ph type="sldNum" sz="quarter" idx="4"/>
          </p:nvPr>
        </p:nvSpPr>
        <p:spPr>
          <a:xfrm>
            <a:off x="11353800" y="5879804"/>
            <a:ext cx="661416" cy="895899"/>
          </a:xfrm>
        </p:spPr>
        <p:txBody>
          <a:bodyPr anchor="ctr">
            <a:normAutofit/>
          </a:bodyPr>
          <a:lstStyle/>
          <a:p>
            <a:pPr>
              <a:spcAft>
                <a:spcPts val="600"/>
              </a:spcAft>
            </a:pPr>
            <a:fld id="{58FB4751-880F-D840-AAA9-3A15815CC996}" type="slidenum">
              <a:rPr lang="en-US" smtClean="0"/>
              <a:pPr>
                <a:spcAft>
                  <a:spcPts val="600"/>
                </a:spcAft>
              </a:pPr>
              <a:t>43</a:t>
            </a:fld>
            <a:endParaRPr lang="en-US"/>
          </a:p>
        </p:txBody>
      </p:sp>
      <p:graphicFrame>
        <p:nvGraphicFramePr>
          <p:cNvPr id="7" name="Content Placeholder 2">
            <a:extLst>
              <a:ext uri="{FF2B5EF4-FFF2-40B4-BE49-F238E27FC236}">
                <a16:creationId xmlns:a16="http://schemas.microsoft.com/office/drawing/2014/main" id="{E42856E3-1945-175D-A3DB-398EE626A735}"/>
              </a:ext>
            </a:extLst>
          </p:cNvPr>
          <p:cNvGraphicFramePr>
            <a:graphicFrameLocks noGrp="1"/>
          </p:cNvGraphicFramePr>
          <p:nvPr>
            <p:ph sz="quarter" idx="12"/>
            <p:extLst>
              <p:ext uri="{D42A27DB-BD31-4B8C-83A1-F6EECF244321}">
                <p14:modId xmlns:p14="http://schemas.microsoft.com/office/powerpoint/2010/main" val="3033998658"/>
              </p:ext>
            </p:extLst>
          </p:nvPr>
        </p:nvGraphicFramePr>
        <p:xfrm>
          <a:off x="4743451" y="2039112"/>
          <a:ext cx="6537960" cy="390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641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DC4E-632A-0DAD-CCBE-634344EEB990}"/>
              </a:ext>
            </a:extLst>
          </p:cNvPr>
          <p:cNvSpPr>
            <a:spLocks noGrp="1"/>
          </p:cNvSpPr>
          <p:nvPr>
            <p:ph type="title"/>
          </p:nvPr>
        </p:nvSpPr>
        <p:spPr>
          <a:xfrm>
            <a:off x="1067963" y="349008"/>
            <a:ext cx="7534656" cy="914400"/>
          </a:xfrm>
        </p:spPr>
        <p:txBody>
          <a:bodyPr/>
          <a:lstStyle/>
          <a:p>
            <a:r>
              <a:rPr lang="en-US" b="1" dirty="0"/>
              <a:t>Focus cells/Cellules de </a:t>
            </a:r>
            <a:r>
              <a:rPr lang="en-US" b="1" dirty="0" err="1"/>
              <a:t>focalisation</a:t>
            </a:r>
            <a:endParaRPr lang="en-US" b="1" dirty="0"/>
          </a:p>
        </p:txBody>
      </p:sp>
      <p:sp>
        <p:nvSpPr>
          <p:cNvPr id="3" name="Content Placeholder 2">
            <a:extLst>
              <a:ext uri="{FF2B5EF4-FFF2-40B4-BE49-F238E27FC236}">
                <a16:creationId xmlns:a16="http://schemas.microsoft.com/office/drawing/2014/main" id="{23B6B536-1F7E-163B-4127-521F55109AEE}"/>
              </a:ext>
            </a:extLst>
          </p:cNvPr>
          <p:cNvSpPr>
            <a:spLocks noGrp="1"/>
          </p:cNvSpPr>
          <p:nvPr>
            <p:ph sz="quarter" idx="10"/>
          </p:nvPr>
        </p:nvSpPr>
        <p:spPr>
          <a:xfrm>
            <a:off x="914399" y="1500733"/>
            <a:ext cx="9269644" cy="4872145"/>
          </a:xfrm>
        </p:spPr>
        <p:txBody>
          <a:bodyPr>
            <a:normAutofit fontScale="92500"/>
          </a:bodyPr>
          <a:lstStyle/>
          <a:p>
            <a:r>
              <a:rPr lang="fr-FR" sz="3600" dirty="0"/>
              <a:t>Différents petits groupes pour différents groupes d’âge : 
Différents petits groupes pour différentes étapes de la vie</a:t>
            </a:r>
          </a:p>
          <a:p>
            <a:pPr lvl="1">
              <a:buFont typeface="Wingdings" panose="05000000000000000000" pitchFamily="2" charset="2"/>
              <a:buChar char="ü"/>
            </a:pPr>
            <a:r>
              <a:rPr lang="fr-FR" sz="3200" dirty="0"/>
              <a:t>enfants, </a:t>
            </a:r>
          </a:p>
          <a:p>
            <a:pPr lvl="1">
              <a:buFont typeface="Wingdings" panose="05000000000000000000" pitchFamily="2" charset="2"/>
              <a:buChar char="ü"/>
            </a:pPr>
            <a:r>
              <a:rPr lang="fr-FR" sz="3200" dirty="0"/>
              <a:t>adolescents </a:t>
            </a:r>
          </a:p>
          <a:p>
            <a:pPr lvl="1">
              <a:buFont typeface="Wingdings" panose="05000000000000000000" pitchFamily="2" charset="2"/>
              <a:buChar char="ü"/>
            </a:pPr>
            <a:r>
              <a:rPr lang="fr-FR" sz="3200" dirty="0"/>
              <a:t>adultes. </a:t>
            </a:r>
          </a:p>
          <a:p>
            <a:r>
              <a:rPr lang="fr-FR" sz="3600" dirty="0"/>
              <a:t>Différents petits groupes pour des intérêts différents.</a:t>
            </a:r>
          </a:p>
          <a:p>
            <a:pPr lvl="1">
              <a:buFont typeface="Wingdings" panose="05000000000000000000" pitchFamily="2" charset="2"/>
              <a:buChar char="ü"/>
            </a:pPr>
            <a:r>
              <a:rPr lang="fr-FR" sz="2400" dirty="0"/>
              <a:t>Hommes et femmes d’affaires</a:t>
            </a:r>
          </a:p>
          <a:p>
            <a:pPr lvl="1">
              <a:buFont typeface="Wingdings" panose="05000000000000000000" pitchFamily="2" charset="2"/>
              <a:buChar char="ü"/>
            </a:pPr>
            <a:r>
              <a:rPr lang="fr-FR" sz="2400" dirty="0"/>
              <a:t>Foot </a:t>
            </a:r>
            <a:r>
              <a:rPr lang="fr-FR" sz="2400" dirty="0" err="1"/>
              <a:t>ball</a:t>
            </a:r>
            <a:endParaRPr lang="en-US" sz="2400" dirty="0"/>
          </a:p>
        </p:txBody>
      </p:sp>
      <p:sp>
        <p:nvSpPr>
          <p:cNvPr id="4" name="Slide Number Placeholder 3">
            <a:extLst>
              <a:ext uri="{FF2B5EF4-FFF2-40B4-BE49-F238E27FC236}">
                <a16:creationId xmlns:a16="http://schemas.microsoft.com/office/drawing/2014/main" id="{AE64D49C-690F-09CB-7830-5631FAC5E55C}"/>
              </a:ext>
            </a:extLst>
          </p:cNvPr>
          <p:cNvSpPr>
            <a:spLocks noGrp="1"/>
          </p:cNvSpPr>
          <p:nvPr>
            <p:ph type="sldNum" sz="quarter" idx="4"/>
          </p:nvPr>
        </p:nvSpPr>
        <p:spPr/>
        <p:txBody>
          <a:bodyPr/>
          <a:lstStyle/>
          <a:p>
            <a:fld id="{58FB4751-880F-D840-AAA9-3A15815CC996}" type="slidenum">
              <a:rPr lang="en-US" smtClean="0"/>
              <a:pPr/>
              <a:t>44</a:t>
            </a:fld>
            <a:endParaRPr lang="en-US" dirty="0"/>
          </a:p>
        </p:txBody>
      </p:sp>
    </p:spTree>
    <p:extLst>
      <p:ext uri="{BB962C8B-B14F-4D97-AF65-F5344CB8AC3E}">
        <p14:creationId xmlns:p14="http://schemas.microsoft.com/office/powerpoint/2010/main" val="4150703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p:txBody>
          <a:bodyPr/>
          <a:lstStyle/>
          <a:p>
            <a:r>
              <a:rPr lang="en-US" dirty="0"/>
              <a:t>thank you</a:t>
            </a:r>
          </a:p>
        </p:txBody>
      </p:sp>
      <p:sp>
        <p:nvSpPr>
          <p:cNvPr id="11" name="Content Placeholder 10">
            <a:extLst>
              <a:ext uri="{FF2B5EF4-FFF2-40B4-BE49-F238E27FC236}">
                <a16:creationId xmlns:a16="http://schemas.microsoft.com/office/drawing/2014/main" id="{C6DCC38C-603B-CCD0-2914-0BBCD4F4F74E}"/>
              </a:ext>
            </a:extLst>
          </p:cNvPr>
          <p:cNvSpPr>
            <a:spLocks noGrp="1"/>
          </p:cNvSpPr>
          <p:nvPr>
            <p:ph sz="quarter" idx="13"/>
          </p:nvPr>
        </p:nvSpPr>
        <p:spPr>
          <a:xfrm>
            <a:off x="6848856" y="914400"/>
            <a:ext cx="3867912" cy="5029200"/>
          </a:xfrm>
        </p:spPr>
        <p:txBody>
          <a:bodyPr anchor="ctr"/>
          <a:lstStyle/>
          <a:p>
            <a:r>
              <a:rPr lang="en-US" dirty="0"/>
              <a:t>Pastor Evens Jules</a:t>
            </a:r>
          </a:p>
          <a:p>
            <a:pPr lvl="1"/>
            <a:r>
              <a:rPr lang="en-US" dirty="0"/>
              <a:t>ejules@mybethelbaptist.org</a:t>
            </a:r>
          </a:p>
          <a:p>
            <a:pPr lvl="1"/>
            <a:r>
              <a:rPr lang="en-US" dirty="0"/>
              <a:t>www.mybethelbaptist.org</a:t>
            </a:r>
          </a:p>
          <a:p>
            <a:endParaRPr lang="en-US" dirty="0"/>
          </a:p>
        </p:txBody>
      </p:sp>
    </p:spTree>
    <p:extLst>
      <p:ext uri="{BB962C8B-B14F-4D97-AF65-F5344CB8AC3E}">
        <p14:creationId xmlns:p14="http://schemas.microsoft.com/office/powerpoint/2010/main" val="218882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8426F-1F26-DE34-A628-7AA6612065B2}"/>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2C1AA183-3049-2406-812D-ECC78F71F04F}"/>
              </a:ext>
            </a:extLst>
          </p:cNvPr>
          <p:cNvSpPr>
            <a:spLocks noGrp="1"/>
          </p:cNvSpPr>
          <p:nvPr>
            <p:ph type="title"/>
          </p:nvPr>
        </p:nvSpPr>
        <p:spPr/>
        <p:txBody>
          <a:bodyPr/>
          <a:lstStyle/>
          <a:p>
            <a:r>
              <a:rPr lang="fr-FR" dirty="0"/>
              <a:t>Faciliter le </a:t>
            </a:r>
            <a:r>
              <a:rPr lang="fr-FR" dirty="0" err="1"/>
              <a:t>Discipulat</a:t>
            </a:r>
            <a:endParaRPr lang="en-US" dirty="0"/>
          </a:p>
        </p:txBody>
      </p:sp>
      <p:sp>
        <p:nvSpPr>
          <p:cNvPr id="8" name="Content Placeholder 7">
            <a:extLst>
              <a:ext uri="{FF2B5EF4-FFF2-40B4-BE49-F238E27FC236}">
                <a16:creationId xmlns:a16="http://schemas.microsoft.com/office/drawing/2014/main" id="{C71B0148-C947-512F-99A6-905B21705E6E}"/>
              </a:ext>
            </a:extLst>
          </p:cNvPr>
          <p:cNvSpPr>
            <a:spLocks noGrp="1"/>
          </p:cNvSpPr>
          <p:nvPr>
            <p:ph sz="quarter" idx="10"/>
          </p:nvPr>
        </p:nvSpPr>
        <p:spPr>
          <a:xfrm>
            <a:off x="914399" y="2039112"/>
            <a:ext cx="8876581" cy="3840692"/>
          </a:xfrm>
        </p:spPr>
        <p:txBody>
          <a:bodyPr>
            <a:normAutofit/>
          </a:bodyPr>
          <a:lstStyle/>
          <a:p>
            <a:r>
              <a:rPr lang="fr-FR" sz="3200" dirty="0"/>
              <a:t>Les petits groupes offrent aux membres l'occasion de grandir spirituellement et d'approfondir leur foi. L'intimité d'un petit groupe permet une discussion ouverte, la prière et l'étude de la Bible d'une manière qui n'est peut-être pas possible dans une église plus grande. Les études bibliques en petits groupes offrent aux membres l'occasion de recevoir une attention et un soutien plus personnalisés.</a:t>
            </a:r>
          </a:p>
        </p:txBody>
      </p:sp>
      <p:sp>
        <p:nvSpPr>
          <p:cNvPr id="3" name="Slide Number Placeholder 2">
            <a:extLst>
              <a:ext uri="{FF2B5EF4-FFF2-40B4-BE49-F238E27FC236}">
                <a16:creationId xmlns:a16="http://schemas.microsoft.com/office/drawing/2014/main" id="{8EB21DF9-C755-B7B4-0E0B-1388B030097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5</a:t>
            </a:fld>
            <a:endParaRPr lang="en-US" dirty="0"/>
          </a:p>
        </p:txBody>
      </p:sp>
    </p:spTree>
    <p:extLst>
      <p:ext uri="{BB962C8B-B14F-4D97-AF65-F5344CB8AC3E}">
        <p14:creationId xmlns:p14="http://schemas.microsoft.com/office/powerpoint/2010/main" val="5664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0A06D-90F3-8E66-A0F7-3EAFBC648E56}"/>
              </a:ext>
            </a:extLst>
          </p:cNvPr>
          <p:cNvSpPr>
            <a:spLocks noGrp="1"/>
          </p:cNvSpPr>
          <p:nvPr>
            <p:ph type="sldNum" sz="quarter" idx="4"/>
          </p:nvPr>
        </p:nvSpPr>
        <p:spPr/>
        <p:txBody>
          <a:bodyPr/>
          <a:lstStyle/>
          <a:p>
            <a:fld id="{58FB4751-880F-D840-AAA9-3A15815CC996}" type="slidenum">
              <a:rPr lang="en-US" smtClean="0"/>
              <a:pPr/>
              <a:t>6</a:t>
            </a:fld>
            <a:endParaRPr lang="en-US" dirty="0"/>
          </a:p>
        </p:txBody>
      </p:sp>
      <p:pic>
        <p:nvPicPr>
          <p:cNvPr id="5" name="Picture 4">
            <a:extLst>
              <a:ext uri="{FF2B5EF4-FFF2-40B4-BE49-F238E27FC236}">
                <a16:creationId xmlns:a16="http://schemas.microsoft.com/office/drawing/2014/main" id="{E71AB61C-076C-5180-D766-F6A60A50416B}"/>
              </a:ext>
            </a:extLst>
          </p:cNvPr>
          <p:cNvPicPr>
            <a:picLocks noChangeAspect="1"/>
          </p:cNvPicPr>
          <p:nvPr/>
        </p:nvPicPr>
        <p:blipFill>
          <a:blip r:embed="rId2"/>
          <a:srcRect r="10064"/>
          <a:stretch>
            <a:fillRect/>
          </a:stretch>
        </p:blipFill>
        <p:spPr>
          <a:xfrm>
            <a:off x="1" y="0"/>
            <a:ext cx="9932603" cy="6910351"/>
          </a:xfrm>
          <a:prstGeom prst="rect">
            <a:avLst/>
          </a:prstGeom>
        </p:spPr>
      </p:pic>
    </p:spTree>
    <p:extLst>
      <p:ext uri="{BB962C8B-B14F-4D97-AF65-F5344CB8AC3E}">
        <p14:creationId xmlns:p14="http://schemas.microsoft.com/office/powerpoint/2010/main" val="355054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DCA35-B592-2454-1398-64E8CBAFE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F7A94-19C4-DFFC-819B-2B02682E2A4C}"/>
              </a:ext>
            </a:extLst>
          </p:cNvPr>
          <p:cNvSpPr>
            <a:spLocks noGrp="1"/>
          </p:cNvSpPr>
          <p:nvPr>
            <p:ph type="title"/>
          </p:nvPr>
        </p:nvSpPr>
        <p:spPr>
          <a:xfrm>
            <a:off x="914400" y="914400"/>
            <a:ext cx="10360152" cy="914400"/>
          </a:xfrm>
        </p:spPr>
        <p:txBody>
          <a:bodyPr vert="horz" lIns="91440" tIns="45720" rIns="91440" bIns="45720" rtlCol="0" anchor="b">
            <a:normAutofit/>
          </a:bodyPr>
          <a:lstStyle/>
          <a:p>
            <a:r>
              <a:rPr lang="en-US" kern="1200">
                <a:latin typeface="+mj-lt"/>
                <a:ea typeface="+mj-ea"/>
                <a:cs typeface="+mj-cs"/>
              </a:rPr>
              <a:t>Sensibilisation communautaire et évangélisation</a:t>
            </a:r>
          </a:p>
        </p:txBody>
      </p:sp>
      <p:sp>
        <p:nvSpPr>
          <p:cNvPr id="4" name="TextBox 3">
            <a:extLst>
              <a:ext uri="{FF2B5EF4-FFF2-40B4-BE49-F238E27FC236}">
                <a16:creationId xmlns:a16="http://schemas.microsoft.com/office/drawing/2014/main" id="{4AFFED71-8B81-6A71-2C75-6A52AAD691F8}"/>
              </a:ext>
            </a:extLst>
          </p:cNvPr>
          <p:cNvSpPr txBox="1"/>
          <p:nvPr/>
        </p:nvSpPr>
        <p:spPr>
          <a:xfrm>
            <a:off x="176784" y="2039112"/>
            <a:ext cx="6301654" cy="4413446"/>
          </a:xfrm>
          <a:prstGeom prst="rect">
            <a:avLst/>
          </a:prstGeom>
        </p:spPr>
        <p:txBody>
          <a:bodyPr vert="horz" lIns="91440" tIns="45720" rIns="91440" bIns="45720" rtlCol="0">
            <a:normAutofit fontScale="92500"/>
          </a:bodyPr>
          <a:lstStyle/>
          <a:p>
            <a:pPr>
              <a:lnSpc>
                <a:spcPct val="90000"/>
              </a:lnSpc>
              <a:spcBef>
                <a:spcPts val="1000"/>
              </a:spcBef>
            </a:pPr>
            <a:r>
              <a:rPr lang="en-US" sz="2800" dirty="0" err="1"/>
              <a:t>Puis</a:t>
            </a:r>
            <a:r>
              <a:rPr lang="en-US" sz="2800" dirty="0"/>
              <a:t> les </a:t>
            </a:r>
            <a:r>
              <a:rPr lang="en-US" sz="2800" dirty="0" err="1"/>
              <a:t>onze</a:t>
            </a:r>
            <a:r>
              <a:rPr lang="en-US" sz="2800" dirty="0"/>
              <a:t> disciples se </a:t>
            </a:r>
            <a:r>
              <a:rPr lang="en-US" sz="2800" dirty="0" err="1"/>
              <a:t>rendirent</a:t>
            </a:r>
            <a:r>
              <a:rPr lang="en-US" sz="2800" dirty="0"/>
              <a:t> </a:t>
            </a:r>
            <a:r>
              <a:rPr lang="en-US" sz="2800" dirty="0" err="1"/>
              <a:t>en</a:t>
            </a:r>
            <a:r>
              <a:rPr lang="en-US" sz="2800" dirty="0"/>
              <a:t> </a:t>
            </a:r>
            <a:r>
              <a:rPr lang="en-US" sz="2800" dirty="0" err="1"/>
              <a:t>Galilée</a:t>
            </a:r>
            <a:r>
              <a:rPr lang="en-US" sz="2800" dirty="0"/>
              <a:t>, sur la </a:t>
            </a:r>
            <a:r>
              <a:rPr lang="en-US" sz="2800" dirty="0" err="1"/>
              <a:t>montagne</a:t>
            </a:r>
            <a:r>
              <a:rPr lang="en-US" sz="2800" dirty="0"/>
              <a:t> </a:t>
            </a:r>
            <a:r>
              <a:rPr lang="en-US" sz="2800" dirty="0" err="1"/>
              <a:t>où</a:t>
            </a:r>
            <a:r>
              <a:rPr lang="en-US" sz="2800" dirty="0"/>
              <a:t> Jésus </a:t>
            </a:r>
            <a:r>
              <a:rPr lang="en-US" sz="2800" dirty="0" err="1"/>
              <a:t>leur</a:t>
            </a:r>
            <a:r>
              <a:rPr lang="en-US" sz="2800" dirty="0"/>
              <a:t> </a:t>
            </a:r>
            <a:r>
              <a:rPr lang="en-US" sz="2800" dirty="0" err="1"/>
              <a:t>avait</a:t>
            </a:r>
            <a:r>
              <a:rPr lang="en-US" sz="2800" dirty="0"/>
              <a:t> </a:t>
            </a:r>
            <a:r>
              <a:rPr lang="en-US" sz="2800" dirty="0" err="1"/>
              <a:t>dit</a:t>
            </a:r>
            <a:r>
              <a:rPr lang="en-US" sz="2800" dirty="0"/>
              <a:t> </a:t>
            </a:r>
            <a:r>
              <a:rPr lang="en-US" sz="2800" dirty="0" err="1"/>
              <a:t>d'aller</a:t>
            </a:r>
            <a:r>
              <a:rPr lang="en-US" sz="2800" dirty="0"/>
              <a:t>. Quand </a:t>
            </a:r>
            <a:r>
              <a:rPr lang="en-US" sz="2800" dirty="0" err="1"/>
              <a:t>ils</a:t>
            </a:r>
            <a:r>
              <a:rPr lang="en-US" sz="2800" dirty="0"/>
              <a:t> </a:t>
            </a:r>
            <a:r>
              <a:rPr lang="en-US" sz="2800" dirty="0" err="1"/>
              <a:t>l'ont</a:t>
            </a:r>
            <a:r>
              <a:rPr lang="en-US" sz="2800" dirty="0"/>
              <a:t> vu, </a:t>
            </a:r>
            <a:r>
              <a:rPr lang="en-US" sz="2800" dirty="0" err="1"/>
              <a:t>ils</a:t>
            </a:r>
            <a:r>
              <a:rPr lang="en-US" sz="2800" dirty="0"/>
              <a:t> </a:t>
            </a:r>
            <a:r>
              <a:rPr lang="en-US" sz="2800" dirty="0" err="1"/>
              <a:t>l'ont</a:t>
            </a:r>
            <a:r>
              <a:rPr lang="en-US" sz="2800" dirty="0"/>
              <a:t> </a:t>
            </a:r>
            <a:r>
              <a:rPr lang="en-US" sz="2800" dirty="0" err="1"/>
              <a:t>adoré</a:t>
            </a:r>
            <a:r>
              <a:rPr lang="en-US" sz="2800" dirty="0"/>
              <a:t> ; Mais </a:t>
            </a:r>
            <a:r>
              <a:rPr lang="en-US" sz="2800" dirty="0" err="1"/>
              <a:t>certains</a:t>
            </a:r>
            <a:r>
              <a:rPr lang="en-US" sz="2800" dirty="0"/>
              <a:t> </a:t>
            </a:r>
            <a:r>
              <a:rPr lang="en-US" sz="2800" dirty="0" err="1"/>
              <a:t>en</a:t>
            </a:r>
            <a:r>
              <a:rPr lang="en-US" sz="2800" dirty="0"/>
              <a:t> </a:t>
            </a:r>
            <a:r>
              <a:rPr lang="en-US" sz="2800" dirty="0" err="1"/>
              <a:t>doutent</a:t>
            </a:r>
            <a:r>
              <a:rPr lang="en-US" sz="2800" dirty="0"/>
              <a:t>. Alors Jésus </a:t>
            </a:r>
            <a:r>
              <a:rPr lang="en-US" sz="2800" dirty="0" err="1"/>
              <a:t>vint</a:t>
            </a:r>
            <a:r>
              <a:rPr lang="en-US" sz="2800" dirty="0"/>
              <a:t> à </a:t>
            </a:r>
            <a:r>
              <a:rPr lang="en-US" sz="2800" dirty="0" err="1"/>
              <a:t>eux</a:t>
            </a:r>
            <a:r>
              <a:rPr lang="en-US" sz="2800" dirty="0"/>
              <a:t> et </a:t>
            </a:r>
            <a:r>
              <a:rPr lang="en-US" sz="2800" dirty="0" err="1"/>
              <a:t>leur</a:t>
            </a:r>
            <a:r>
              <a:rPr lang="en-US" sz="2800" dirty="0"/>
              <a:t> </a:t>
            </a:r>
            <a:r>
              <a:rPr lang="en-US" sz="2800" dirty="0" err="1"/>
              <a:t>dit</a:t>
            </a:r>
            <a:r>
              <a:rPr lang="en-US" sz="2800" dirty="0"/>
              <a:t> : « Tout </a:t>
            </a:r>
            <a:r>
              <a:rPr lang="en-US" sz="2800" dirty="0" err="1"/>
              <a:t>pouvoir</a:t>
            </a:r>
            <a:r>
              <a:rPr lang="en-US" sz="2800" dirty="0"/>
              <a:t> </a:t>
            </a:r>
            <a:r>
              <a:rPr lang="en-US" sz="2800" dirty="0" err="1"/>
              <a:t>m'a</a:t>
            </a:r>
            <a:r>
              <a:rPr lang="en-US" sz="2800" dirty="0"/>
              <a:t> </a:t>
            </a:r>
            <a:r>
              <a:rPr lang="en-US" sz="2800" dirty="0" err="1"/>
              <a:t>été</a:t>
            </a:r>
            <a:r>
              <a:rPr lang="en-US" sz="2800" dirty="0"/>
              <a:t> </a:t>
            </a:r>
            <a:r>
              <a:rPr lang="en-US" sz="2800" dirty="0" err="1"/>
              <a:t>donné</a:t>
            </a:r>
            <a:r>
              <a:rPr lang="en-US" sz="2800" dirty="0"/>
              <a:t> dans les </a:t>
            </a:r>
            <a:r>
              <a:rPr lang="en-US" sz="2800" dirty="0" err="1"/>
              <a:t>cieux</a:t>
            </a:r>
            <a:r>
              <a:rPr lang="en-US" sz="2800" dirty="0"/>
              <a:t> et sur la terre.  </a:t>
            </a:r>
            <a:r>
              <a:rPr lang="en-US" sz="2800" dirty="0" err="1"/>
              <a:t>Allez</a:t>
            </a:r>
            <a:r>
              <a:rPr lang="en-US" sz="2800" dirty="0"/>
              <a:t> </a:t>
            </a:r>
            <a:r>
              <a:rPr lang="en-US" sz="2800" dirty="0" err="1"/>
              <a:t>donc</a:t>
            </a:r>
            <a:r>
              <a:rPr lang="en-US" sz="2800" dirty="0"/>
              <a:t>, de </a:t>
            </a:r>
            <a:r>
              <a:rPr lang="en-US" sz="2800" dirty="0" err="1"/>
              <a:t>toutes</a:t>
            </a:r>
            <a:r>
              <a:rPr lang="en-US" sz="2800" dirty="0"/>
              <a:t> les nations, </a:t>
            </a:r>
            <a:r>
              <a:rPr lang="en-US" sz="2800" dirty="0" err="1"/>
              <a:t>faites</a:t>
            </a:r>
            <a:r>
              <a:rPr lang="en-US" sz="2800" dirty="0"/>
              <a:t> de </a:t>
            </a:r>
            <a:r>
              <a:rPr lang="en-US" sz="2800" dirty="0" err="1"/>
              <a:t>toutes</a:t>
            </a:r>
            <a:r>
              <a:rPr lang="en-US" sz="2800" dirty="0"/>
              <a:t> les nations des disciples, les </a:t>
            </a:r>
            <a:r>
              <a:rPr lang="en-US" sz="2800" dirty="0" err="1"/>
              <a:t>baptisant</a:t>
            </a:r>
            <a:r>
              <a:rPr lang="en-US" sz="2800" dirty="0"/>
              <a:t> au nom du Père, du Fils et du Saint-Esprit, et </a:t>
            </a:r>
            <a:r>
              <a:rPr lang="en-US" sz="2800" dirty="0" err="1"/>
              <a:t>leur</a:t>
            </a:r>
            <a:r>
              <a:rPr lang="en-US" sz="2800" dirty="0"/>
              <a:t> </a:t>
            </a:r>
            <a:r>
              <a:rPr lang="en-US" sz="2800" dirty="0" err="1"/>
              <a:t>apprenant</a:t>
            </a:r>
            <a:r>
              <a:rPr lang="en-US" sz="2800" dirty="0"/>
              <a:t> à </a:t>
            </a:r>
            <a:r>
              <a:rPr lang="en-US" sz="2800" dirty="0" err="1"/>
              <a:t>obéir</a:t>
            </a:r>
            <a:r>
              <a:rPr lang="en-US" sz="2800" dirty="0"/>
              <a:t> à tout </a:t>
            </a:r>
            <a:r>
              <a:rPr lang="en-US" sz="2800" dirty="0" err="1"/>
              <a:t>ce</a:t>
            </a:r>
            <a:r>
              <a:rPr lang="en-US" sz="2800" dirty="0"/>
              <a:t> </a:t>
            </a:r>
            <a:r>
              <a:rPr lang="en-US" sz="2800" dirty="0" err="1"/>
              <a:t>que</a:t>
            </a:r>
            <a:r>
              <a:rPr lang="en-US" sz="2800" dirty="0"/>
              <a:t> je </a:t>
            </a:r>
            <a:r>
              <a:rPr lang="en-US" sz="2800" dirty="0" err="1"/>
              <a:t>vous</a:t>
            </a:r>
            <a:r>
              <a:rPr lang="en-US" sz="2800" dirty="0"/>
              <a:t> ai </a:t>
            </a:r>
            <a:r>
              <a:rPr lang="en-US" sz="2800" dirty="0" err="1"/>
              <a:t>commandé</a:t>
            </a:r>
            <a:r>
              <a:rPr lang="en-US" sz="2800" dirty="0"/>
              <a:t>. Et je suis avec </a:t>
            </a:r>
            <a:r>
              <a:rPr lang="en-US" sz="2800" dirty="0" err="1"/>
              <a:t>vous</a:t>
            </a:r>
            <a:r>
              <a:rPr lang="en-US" sz="2800" dirty="0"/>
              <a:t> </a:t>
            </a:r>
            <a:r>
              <a:rPr lang="en-US" sz="2800" dirty="0" err="1"/>
              <a:t>tous</a:t>
            </a:r>
            <a:r>
              <a:rPr lang="en-US" sz="2800" dirty="0"/>
              <a:t> les </a:t>
            </a:r>
            <a:r>
              <a:rPr lang="en-US" sz="2800" dirty="0" err="1"/>
              <a:t>jours</a:t>
            </a:r>
            <a:r>
              <a:rPr lang="en-US" sz="2800" dirty="0"/>
              <a:t>, </a:t>
            </a:r>
            <a:r>
              <a:rPr lang="en-US" sz="2800" dirty="0" err="1"/>
              <a:t>jusqu'à</a:t>
            </a:r>
            <a:r>
              <a:rPr lang="en-US" sz="2800" dirty="0"/>
              <a:t> la fin du monde. Matthieu 28:16-20 (LSG)</a:t>
            </a:r>
          </a:p>
        </p:txBody>
      </p:sp>
      <p:pic>
        <p:nvPicPr>
          <p:cNvPr id="6" name="Picture Placeholder 5">
            <a:extLst>
              <a:ext uri="{FF2B5EF4-FFF2-40B4-BE49-F238E27FC236}">
                <a16:creationId xmlns:a16="http://schemas.microsoft.com/office/drawing/2014/main" id="{FD592BA3-3553-6E24-A3EC-4ED22E7755EE}"/>
              </a:ext>
            </a:extLst>
          </p:cNvPr>
          <p:cNvPicPr>
            <a:picLocks noGrp="1" noChangeAspect="1"/>
          </p:cNvPicPr>
          <p:nvPr>
            <p:ph sz="quarter" idx="12"/>
          </p:nvPr>
        </p:nvPicPr>
        <p:blipFill>
          <a:blip r:embed="rId3"/>
          <a:srcRect l="2905" r="2904" b="-2"/>
          <a:stretch>
            <a:fillRect/>
          </a:stretch>
        </p:blipFill>
        <p:spPr>
          <a:xfrm>
            <a:off x="6549610" y="2116749"/>
            <a:ext cx="5642390" cy="3369651"/>
          </a:xfrm>
          <a:prstGeom prst="rect">
            <a:avLst/>
          </a:prstGeom>
          <a:noFill/>
        </p:spPr>
      </p:pic>
      <p:sp>
        <p:nvSpPr>
          <p:cNvPr id="11" name="Slide Number Placeholder 4">
            <a:extLst>
              <a:ext uri="{FF2B5EF4-FFF2-40B4-BE49-F238E27FC236}">
                <a16:creationId xmlns:a16="http://schemas.microsoft.com/office/drawing/2014/main" id="{2025C367-1DC0-1A69-59D3-1707DFD6E934}"/>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7</a:t>
            </a:fld>
            <a:endParaRPr lang="en-US"/>
          </a:p>
        </p:txBody>
      </p:sp>
    </p:spTree>
    <p:extLst>
      <p:ext uri="{BB962C8B-B14F-4D97-AF65-F5344CB8AC3E}">
        <p14:creationId xmlns:p14="http://schemas.microsoft.com/office/powerpoint/2010/main" val="91643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67AA-F6CD-9CF6-FE37-D58F6341E8B1}"/>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29D5C8A7-02C3-2BBF-433D-A1F1756C8C42}"/>
              </a:ext>
            </a:extLst>
          </p:cNvPr>
          <p:cNvSpPr>
            <a:spLocks noGrp="1"/>
          </p:cNvSpPr>
          <p:nvPr>
            <p:ph type="title"/>
          </p:nvPr>
        </p:nvSpPr>
        <p:spPr/>
        <p:txBody>
          <a:bodyPr/>
          <a:lstStyle/>
          <a:p>
            <a:r>
              <a:rPr lang="fr-FR" dirty="0"/>
              <a:t>Sensibilisation communautaire et évangélisation</a:t>
            </a:r>
            <a:endParaRPr lang="en-US" dirty="0"/>
          </a:p>
        </p:txBody>
      </p:sp>
      <p:sp>
        <p:nvSpPr>
          <p:cNvPr id="8" name="Content Placeholder 7">
            <a:extLst>
              <a:ext uri="{FF2B5EF4-FFF2-40B4-BE49-F238E27FC236}">
                <a16:creationId xmlns:a16="http://schemas.microsoft.com/office/drawing/2014/main" id="{B0FEA049-0707-7362-2066-3BFC548DE8CD}"/>
              </a:ext>
            </a:extLst>
          </p:cNvPr>
          <p:cNvSpPr>
            <a:spLocks noGrp="1"/>
          </p:cNvSpPr>
          <p:nvPr>
            <p:ph sz="quarter" idx="10"/>
          </p:nvPr>
        </p:nvSpPr>
        <p:spPr>
          <a:xfrm>
            <a:off x="914400" y="2039112"/>
            <a:ext cx="8031192" cy="4033884"/>
          </a:xfrm>
        </p:spPr>
        <p:txBody>
          <a:bodyPr>
            <a:normAutofit/>
          </a:bodyPr>
          <a:lstStyle/>
          <a:p>
            <a:r>
              <a:rPr lang="fr-FR" sz="2800" dirty="0"/>
              <a:t>Les petits groupes peuvent servir de moyen d'atteindre des personnes qui ne font pas encore partie de la communauté de l'église. </a:t>
            </a:r>
          </a:p>
          <a:p>
            <a:r>
              <a:rPr lang="fr-FR" sz="2800" dirty="0"/>
              <a:t>Un petit groupe conçu pour promouvoir l'évangélisation et l'évangélisation demandera aux membres d'inviter des amis et des voisins à se joindre. </a:t>
            </a:r>
          </a:p>
          <a:p>
            <a:r>
              <a:rPr lang="fr-FR" sz="2800" dirty="0"/>
              <a:t>Cela créera un environnement non menaçant et accueillant. Il sera plus facile de partager l'Évangile dans ce genre d'atmosphère.</a:t>
            </a:r>
          </a:p>
        </p:txBody>
      </p:sp>
      <p:sp>
        <p:nvSpPr>
          <p:cNvPr id="3" name="Slide Number Placeholder 2">
            <a:extLst>
              <a:ext uri="{FF2B5EF4-FFF2-40B4-BE49-F238E27FC236}">
                <a16:creationId xmlns:a16="http://schemas.microsoft.com/office/drawing/2014/main" id="{FBD39713-1CD9-68A8-05AA-6BE4BF1E8FAC}"/>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8</a:t>
            </a:fld>
            <a:endParaRPr lang="en-US" dirty="0"/>
          </a:p>
        </p:txBody>
      </p:sp>
    </p:spTree>
    <p:extLst>
      <p:ext uri="{BB962C8B-B14F-4D97-AF65-F5344CB8AC3E}">
        <p14:creationId xmlns:p14="http://schemas.microsoft.com/office/powerpoint/2010/main" val="62176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a:xfrm>
            <a:off x="914400" y="914400"/>
            <a:ext cx="10360152" cy="914400"/>
          </a:xfrm>
        </p:spPr>
        <p:txBody>
          <a:bodyPr anchor="b">
            <a:normAutofit/>
          </a:bodyPr>
          <a:lstStyle/>
          <a:p>
            <a:r>
              <a:rPr lang="fr-FR" b="1" dirty="0"/>
              <a:t>Aider au développement de leaders</a:t>
            </a:r>
            <a:endParaRPr lang="en-US" b="1" dirty="0"/>
          </a:p>
        </p:txBody>
      </p:sp>
      <p:sp>
        <p:nvSpPr>
          <p:cNvPr id="3" name="Content Placeholder 2">
            <a:extLst>
              <a:ext uri="{FF2B5EF4-FFF2-40B4-BE49-F238E27FC236}">
                <a16:creationId xmlns:a16="http://schemas.microsoft.com/office/drawing/2014/main" id="{DE597F60-88E2-C430-D52B-6604405AD55C}"/>
              </a:ext>
            </a:extLst>
          </p:cNvPr>
          <p:cNvSpPr>
            <a:spLocks noGrp="1"/>
          </p:cNvSpPr>
          <p:nvPr>
            <p:ph sz="quarter" idx="13"/>
          </p:nvPr>
        </p:nvSpPr>
        <p:spPr>
          <a:xfrm>
            <a:off x="914398" y="1949571"/>
            <a:ext cx="5427498" cy="4433976"/>
          </a:xfrm>
        </p:spPr>
        <p:txBody>
          <a:bodyPr>
            <a:normAutofit/>
          </a:bodyPr>
          <a:lstStyle/>
          <a:p>
            <a:pPr marL="0" indent="0">
              <a:buNone/>
            </a:pPr>
            <a:r>
              <a:rPr lang="fr-FR" sz="3200" dirty="0"/>
              <a:t>Alors, mon enfant, sois fort dans la grâce qui est en Jésus-Christ. Et ce que vous m'avez entendu dire en présence de nombreux témoins, confiez-le à des personnes fidèles qui seront compétentes pour enseigner aussi aux autres. </a:t>
            </a:r>
          </a:p>
          <a:p>
            <a:pPr marL="0" indent="0">
              <a:buNone/>
            </a:pPr>
            <a:r>
              <a:rPr lang="fr-FR" sz="3200" dirty="0"/>
              <a:t>2 Timothée 1:1-2 </a:t>
            </a:r>
          </a:p>
        </p:txBody>
      </p:sp>
      <p:pic>
        <p:nvPicPr>
          <p:cNvPr id="6" name="Picture 5">
            <a:extLst>
              <a:ext uri="{FF2B5EF4-FFF2-40B4-BE49-F238E27FC236}">
                <a16:creationId xmlns:a16="http://schemas.microsoft.com/office/drawing/2014/main" id="{289414DA-F836-879B-CD11-ED4C9D561BCA}"/>
              </a:ext>
            </a:extLst>
          </p:cNvPr>
          <p:cNvPicPr>
            <a:picLocks noChangeAspect="1"/>
          </p:cNvPicPr>
          <p:nvPr/>
        </p:nvPicPr>
        <p:blipFill>
          <a:blip r:embed="rId3"/>
          <a:srcRect r="1" b="10532"/>
          <a:stretch>
            <a:fillRect/>
          </a:stretch>
        </p:blipFill>
        <p:spPr>
          <a:xfrm>
            <a:off x="6341896" y="2449902"/>
            <a:ext cx="5850103" cy="3493698"/>
          </a:xfrm>
          <a:prstGeom prst="rect">
            <a:avLst/>
          </a:prstGeom>
          <a:noFill/>
        </p:spPr>
      </p:pic>
      <p:sp>
        <p:nvSpPr>
          <p:cNvPr id="13" name="Slide Number Placeholder 4">
            <a:extLst>
              <a:ext uri="{FF2B5EF4-FFF2-40B4-BE49-F238E27FC236}">
                <a16:creationId xmlns:a16="http://schemas.microsoft.com/office/drawing/2014/main" id="{15FC43D6-1CDA-4389-2EA0-C87A77E835A5}"/>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9</a:t>
            </a:fld>
            <a:endParaRPr lang="en-US"/>
          </a:p>
        </p:txBody>
      </p:sp>
    </p:spTree>
    <p:extLst>
      <p:ext uri="{BB962C8B-B14F-4D97-AF65-F5344CB8AC3E}">
        <p14:creationId xmlns:p14="http://schemas.microsoft.com/office/powerpoint/2010/main" val="859909800"/>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F9CEC-52C2-4D14-B2F5-11176002A8B6}">
  <ds:schemaRefs>
    <ds:schemaRef ds:uri="http://schemas.microsoft.com/office/2006/metadata/properties"/>
    <ds:schemaRef ds:uri="http://purl.org/dc/elements/1.1/"/>
    <ds:schemaRef ds:uri="http://purl.org/dc/terms/"/>
    <ds:schemaRef ds:uri="http://schemas.microsoft.com/office/infopath/2007/PartnerControls"/>
    <ds:schemaRef ds:uri="230e9df3-be65-4c73-a93b-d1236ebd677e"/>
    <ds:schemaRef ds:uri="http://schemas.microsoft.com/office/2006/documentManagement/types"/>
    <ds:schemaRef ds:uri="http://schemas.openxmlformats.org/package/2006/metadata/core-properties"/>
    <ds:schemaRef ds:uri="http://www.w3.org/XML/1998/namespace"/>
    <ds:schemaRef ds:uri="16c05727-aa75-4e4a-9b5f-8a80a1165891"/>
    <ds:schemaRef ds:uri="71af3243-3dd4-4a8d-8c0d-dd76da1f02a5"/>
    <ds:schemaRef ds:uri="http://schemas.microsoft.com/sharepoint/v3"/>
    <ds:schemaRef ds:uri="http://purl.org/dc/dcmitype/"/>
  </ds:schemaRefs>
</ds:datastoreItem>
</file>

<file path=customXml/itemProps2.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9AD37-9510-4A2D-B790-12C439A83F9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{93A02915-0A11-4EE1-B579-FC53CF858E91}TF1ed9553b-00c4-4092-846a-c8f7f2908f3beecd942f_win32-8e33096c3cfc</Template>
  <TotalTime>2611</TotalTime>
  <Words>2010</Words>
  <Application>Microsoft Office PowerPoint</Application>
  <PresentationFormat>Widescreen</PresentationFormat>
  <Paragraphs>198</Paragraphs>
  <Slides>45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ADLaM Display</vt:lpstr>
      <vt:lpstr>Arial</vt:lpstr>
      <vt:lpstr>Calibri</vt:lpstr>
      <vt:lpstr>Century Gothic</vt:lpstr>
      <vt:lpstr>Courier New</vt:lpstr>
      <vt:lpstr>Gill Sans Nova Light</vt:lpstr>
      <vt:lpstr>Sagona Book</vt:lpstr>
      <vt:lpstr>Wingdings</vt:lpstr>
      <vt:lpstr>Wingdings 3</vt:lpstr>
      <vt:lpstr>Custom</vt:lpstr>
      <vt:lpstr>Avantages du ministère  de petit groupe</vt:lpstr>
      <vt:lpstr>Créer une communauté</vt:lpstr>
      <vt:lpstr>Créer une communauté</vt:lpstr>
      <vt:lpstr>Faciliter le Discipulat</vt:lpstr>
      <vt:lpstr>Faciliter le Discipulat</vt:lpstr>
      <vt:lpstr>PowerPoint Presentation</vt:lpstr>
      <vt:lpstr>Sensibilisation communautaire et évangélisation</vt:lpstr>
      <vt:lpstr>Sensibilisation communautaire et évangélisation</vt:lpstr>
      <vt:lpstr>Aider au développement de leaders</vt:lpstr>
      <vt:lpstr>Aider au développement de leaders</vt:lpstr>
      <vt:lpstr>Donner de la responsabilité aux membres</vt:lpstr>
      <vt:lpstr>Donner de la responsabilité aux membres</vt:lpstr>
      <vt:lpstr>Comment ne pas rater  les avantages du ministère  de petit groupe</vt:lpstr>
      <vt:lpstr> Définition d’un petit groupe</vt:lpstr>
      <vt:lpstr> L’Objectif de chaque cellule</vt:lpstr>
      <vt:lpstr> L’Objectif de chaque cellule</vt:lpstr>
      <vt:lpstr> Le but de la vie d’une cellule</vt:lpstr>
      <vt:lpstr>La cellule et l’Eglise</vt:lpstr>
      <vt:lpstr>PowerPoint Presentation</vt:lpstr>
      <vt:lpstr>Les phases  de la vie d’une cellule</vt:lpstr>
      <vt:lpstr>PowerPoint Presentation</vt:lpstr>
      <vt:lpstr>PowerPoint Presentation</vt:lpstr>
      <vt:lpstr>PowerPoint Presentation</vt:lpstr>
      <vt:lpstr>La lune de miel/  Phase de Formation et d'exploration  </vt:lpstr>
      <vt:lpstr>La lune de miel/  Phase de Formation et d'exploration  </vt:lpstr>
      <vt:lpstr>Conflits/ Phase de transition</vt:lpstr>
      <vt:lpstr>Conflits/ Phase de transition</vt:lpstr>
      <vt:lpstr>Conflits/ Phase de transition</vt:lpstr>
      <vt:lpstr>Conflits/ Phase de transition</vt:lpstr>
      <vt:lpstr>Communauté/ Phase de Normalisation</vt:lpstr>
      <vt:lpstr>Défis de la création d’une communauté </vt:lpstr>
      <vt:lpstr>PowerPoint Presentation</vt:lpstr>
      <vt:lpstr>Comment fonctionne le cycle de fausses connexions</vt:lpstr>
      <vt:lpstr>Comment fonctionne le cycle de fausses connexions</vt:lpstr>
      <vt:lpstr>Comment fonctionne le cycle de fausses connexions</vt:lpstr>
      <vt:lpstr>Evangélisation/ Phase de ministère, de Servir</vt:lpstr>
      <vt:lpstr>Multiplication</vt:lpstr>
      <vt:lpstr>Durée de vie d’une cellule</vt:lpstr>
      <vt:lpstr>Durée de vie d’une cellule</vt:lpstr>
      <vt:lpstr>3 raisons les cellules ne se multiplient :</vt:lpstr>
      <vt:lpstr>3 raisons les cellules ne se multiplient :</vt:lpstr>
      <vt:lpstr>3 raisons les cellules ne se multiplient :</vt:lpstr>
      <vt:lpstr>Pour ne pas rater les avantages</vt:lpstr>
      <vt:lpstr>Focus cells/Cellules de focalisation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Evens Jules</dc:creator>
  <cp:lastModifiedBy>Evens Jules</cp:lastModifiedBy>
  <cp:revision>2</cp:revision>
  <cp:lastPrinted>2025-09-21T21:23:24Z</cp:lastPrinted>
  <dcterms:created xsi:type="dcterms:W3CDTF">2025-09-20T02:40:15Z</dcterms:created>
  <dcterms:modified xsi:type="dcterms:W3CDTF">2025-09-21T22:11:53Z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