
<file path=[Content_Types].xml><?xml version="1.0" encoding="utf-8"?>
<Types xmlns="http://schemas.openxmlformats.org/package/2006/content-types">
  <Default Extension="1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342" r:id="rId5"/>
    <p:sldId id="383" r:id="rId6"/>
    <p:sldId id="365" r:id="rId7"/>
    <p:sldId id="396" r:id="rId8"/>
    <p:sldId id="382" r:id="rId9"/>
    <p:sldId id="373" r:id="rId10"/>
    <p:sldId id="405" r:id="rId11"/>
    <p:sldId id="404" r:id="rId12"/>
    <p:sldId id="406" r:id="rId13"/>
    <p:sldId id="386" r:id="rId14"/>
    <p:sldId id="385" r:id="rId15"/>
    <p:sldId id="407" r:id="rId16"/>
    <p:sldId id="403" r:id="rId17"/>
    <p:sldId id="387" r:id="rId18"/>
    <p:sldId id="408" r:id="rId19"/>
    <p:sldId id="388" r:id="rId20"/>
    <p:sldId id="409" r:id="rId21"/>
    <p:sldId id="410" r:id="rId22"/>
    <p:sldId id="389" r:id="rId23"/>
    <p:sldId id="390" r:id="rId24"/>
    <p:sldId id="411" r:id="rId25"/>
    <p:sldId id="400" r:id="rId26"/>
    <p:sldId id="413" r:id="rId27"/>
    <p:sldId id="412" r:id="rId28"/>
    <p:sldId id="398" r:id="rId29"/>
    <p:sldId id="401" r:id="rId30"/>
    <p:sldId id="414" r:id="rId31"/>
    <p:sldId id="37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3FBFE"/>
    <a:srgbClr val="000000"/>
    <a:srgbClr val="05202E"/>
    <a:srgbClr val="051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CAC0B3-7D39-4E7A-B80B-99A6CB2AC3BF}" v="3240" dt="2025-10-11T20:38:14.606"/>
  </p1510:revLst>
</p1510:revInfo>
</file>

<file path=ppt/tableStyles.xml><?xml version="1.0" encoding="utf-8"?>
<a:tblStyleLst xmlns:a="http://schemas.openxmlformats.org/drawingml/2006/main" def="{10A1B5D5-9B99-4C35-A422-299274C8766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388" autoAdjust="0"/>
  </p:normalViewPr>
  <p:slideViewPr>
    <p:cSldViewPr snapToGrid="0" snapToObjects="1" showGuides="1">
      <p:cViewPr varScale="1">
        <p:scale>
          <a:sx n="67" d="100"/>
          <a:sy n="67" d="100"/>
        </p:scale>
        <p:origin x="1219" y="2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 Oakleaf" userId="d6bd1fe8878a4969" providerId="LiveId" clId="{9594D893-EEB7-405C-BC32-5CA3AF0D8396}"/>
    <pc:docChg chg="undo redo custSel addSld delSld modSld sldOrd">
      <pc:chgData name="Tim Oakleaf" userId="d6bd1fe8878a4969" providerId="LiveId" clId="{9594D893-EEB7-405C-BC32-5CA3AF0D8396}" dt="2025-10-11T20:39:04.592" v="8210" actId="207"/>
      <pc:docMkLst>
        <pc:docMk/>
      </pc:docMkLst>
      <pc:sldChg chg="modSp mod modAnim">
        <pc:chgData name="Tim Oakleaf" userId="d6bd1fe8878a4969" providerId="LiveId" clId="{9594D893-EEB7-405C-BC32-5CA3AF0D8396}" dt="2025-10-07T21:50:37.470" v="6777" actId="20577"/>
        <pc:sldMkLst>
          <pc:docMk/>
          <pc:sldMk cId="2498031464" sldId="342"/>
        </pc:sldMkLst>
        <pc:spChg chg="mod">
          <ac:chgData name="Tim Oakleaf" userId="d6bd1fe8878a4969" providerId="LiveId" clId="{9594D893-EEB7-405C-BC32-5CA3AF0D8396}" dt="2025-10-07T21:50:37.470" v="6777" actId="20577"/>
          <ac:spMkLst>
            <pc:docMk/>
            <pc:sldMk cId="2498031464" sldId="342"/>
            <ac:spMk id="9" creationId="{2981AB9E-AF0F-CAD0-2DD2-D640FB871E66}"/>
          </ac:spMkLst>
        </pc:spChg>
      </pc:sldChg>
      <pc:sldChg chg="addSp delSp modSp mod modAnim">
        <pc:chgData name="Tim Oakleaf" userId="d6bd1fe8878a4969" providerId="LiveId" clId="{9594D893-EEB7-405C-BC32-5CA3AF0D8396}" dt="2025-10-07T21:41:53.467" v="6722" actId="1035"/>
        <pc:sldMkLst>
          <pc:docMk/>
          <pc:sldMk cId="1330733909" sldId="365"/>
        </pc:sldMkLst>
        <pc:spChg chg="mod">
          <ac:chgData name="Tim Oakleaf" userId="d6bd1fe8878a4969" providerId="LiveId" clId="{9594D893-EEB7-405C-BC32-5CA3AF0D8396}" dt="2025-10-07T21:41:53.467" v="6722" actId="1035"/>
          <ac:spMkLst>
            <pc:docMk/>
            <pc:sldMk cId="1330733909" sldId="365"/>
            <ac:spMk id="6" creationId="{C15774B0-D971-67D7-27EB-FDB82B3A58CD}"/>
          </ac:spMkLst>
        </pc:spChg>
        <pc:spChg chg="add mod">
          <ac:chgData name="Tim Oakleaf" userId="d6bd1fe8878a4969" providerId="LiveId" clId="{9594D893-EEB7-405C-BC32-5CA3AF0D8396}" dt="2025-10-07T21:41:53.467" v="6722" actId="1035"/>
          <ac:spMkLst>
            <pc:docMk/>
            <pc:sldMk cId="1330733909" sldId="365"/>
            <ac:spMk id="8" creationId="{101DFC24-6354-9454-7E5E-75C345BAC990}"/>
          </ac:spMkLst>
        </pc:spChg>
        <pc:picChg chg="add mod">
          <ac:chgData name="Tim Oakleaf" userId="d6bd1fe8878a4969" providerId="LiveId" clId="{9594D893-EEB7-405C-BC32-5CA3AF0D8396}" dt="2025-10-07T21:41:53.467" v="6722" actId="1035"/>
          <ac:picMkLst>
            <pc:docMk/>
            <pc:sldMk cId="1330733909" sldId="365"/>
            <ac:picMk id="7" creationId="{E1428C71-CE93-64C2-0250-B3BB0A717AEC}"/>
          </ac:picMkLst>
        </pc:picChg>
      </pc:sldChg>
      <pc:sldChg chg="addSp delSp modSp mod ord modAnim">
        <pc:chgData name="Tim Oakleaf" userId="d6bd1fe8878a4969" providerId="LiveId" clId="{9594D893-EEB7-405C-BC32-5CA3AF0D8396}" dt="2025-10-10T18:31:02.602" v="7298"/>
        <pc:sldMkLst>
          <pc:docMk/>
          <pc:sldMk cId="1397193754" sldId="373"/>
        </pc:sldMkLst>
        <pc:spChg chg="mod">
          <ac:chgData name="Tim Oakleaf" userId="d6bd1fe8878a4969" providerId="LiveId" clId="{9594D893-EEB7-405C-BC32-5CA3AF0D8396}" dt="2025-10-07T22:16:52.419" v="6825" actId="20577"/>
          <ac:spMkLst>
            <pc:docMk/>
            <pc:sldMk cId="1397193754" sldId="373"/>
            <ac:spMk id="2" creationId="{E117F7C5-CBA2-9823-0CBA-5BD773998046}"/>
          </ac:spMkLst>
        </pc:spChg>
        <pc:spChg chg="mod">
          <ac:chgData name="Tim Oakleaf" userId="d6bd1fe8878a4969" providerId="LiveId" clId="{9594D893-EEB7-405C-BC32-5CA3AF0D8396}" dt="2025-10-07T21:47:57.084" v="6768" actId="20577"/>
          <ac:spMkLst>
            <pc:docMk/>
            <pc:sldMk cId="1397193754" sldId="373"/>
            <ac:spMk id="4" creationId="{260D053B-A40A-3228-B6D5-3371B9EE2E56}"/>
          </ac:spMkLst>
        </pc:spChg>
        <pc:spChg chg="add mod">
          <ac:chgData name="Tim Oakleaf" userId="d6bd1fe8878a4969" providerId="LiveId" clId="{9594D893-EEB7-405C-BC32-5CA3AF0D8396}" dt="2025-10-10T18:30:56.759" v="7297" actId="1076"/>
          <ac:spMkLst>
            <pc:docMk/>
            <pc:sldMk cId="1397193754" sldId="373"/>
            <ac:spMk id="8" creationId="{F03B1027-39AA-3C5F-4F5A-E30A3AF546D3}"/>
          </ac:spMkLst>
        </pc:spChg>
        <pc:spChg chg="add mod">
          <ac:chgData name="Tim Oakleaf" userId="d6bd1fe8878a4969" providerId="LiveId" clId="{9594D893-EEB7-405C-BC32-5CA3AF0D8396}" dt="2025-10-06T20:44:22.991" v="4056" actId="1076"/>
          <ac:spMkLst>
            <pc:docMk/>
            <pc:sldMk cId="1397193754" sldId="373"/>
            <ac:spMk id="11" creationId="{5E3D82AC-9BF1-4EC4-9665-E9A4CEB6EAA2}"/>
          </ac:spMkLst>
        </pc:spChg>
        <pc:picChg chg="add mod">
          <ac:chgData name="Tim Oakleaf" userId="d6bd1fe8878a4969" providerId="LiveId" clId="{9594D893-EEB7-405C-BC32-5CA3AF0D8396}" dt="2025-10-06T20:44:16.158" v="4055" actId="1076"/>
          <ac:picMkLst>
            <pc:docMk/>
            <pc:sldMk cId="1397193754" sldId="373"/>
            <ac:picMk id="10" creationId="{4B88D684-C2B3-8E48-DB70-3295D79D2439}"/>
          </ac:picMkLst>
        </pc:picChg>
      </pc:sldChg>
      <pc:sldChg chg="del">
        <pc:chgData name="Tim Oakleaf" userId="d6bd1fe8878a4969" providerId="LiveId" clId="{9594D893-EEB7-405C-BC32-5CA3AF0D8396}" dt="2025-10-07T20:38:10.045" v="5970" actId="2696"/>
        <pc:sldMkLst>
          <pc:docMk/>
          <pc:sldMk cId="1962637282" sldId="375"/>
        </pc:sldMkLst>
      </pc:sldChg>
      <pc:sldChg chg="addSp modSp mod ord modAnim">
        <pc:chgData name="Tim Oakleaf" userId="d6bd1fe8878a4969" providerId="LiveId" clId="{9594D893-EEB7-405C-BC32-5CA3AF0D8396}" dt="2025-10-11T17:57:52.205" v="7412" actId="1076"/>
        <pc:sldMkLst>
          <pc:docMk/>
          <pc:sldMk cId="1407614270" sldId="382"/>
        </pc:sldMkLst>
        <pc:spChg chg="mod">
          <ac:chgData name="Tim Oakleaf" userId="d6bd1fe8878a4969" providerId="LiveId" clId="{9594D893-EEB7-405C-BC32-5CA3AF0D8396}" dt="2025-09-24T17:57:28.166" v="275" actId="1036"/>
          <ac:spMkLst>
            <pc:docMk/>
            <pc:sldMk cId="1407614270" sldId="382"/>
            <ac:spMk id="2" creationId="{662CE785-A9A1-C942-EEF4-70D7B6498B38}"/>
          </ac:spMkLst>
        </pc:spChg>
        <pc:spChg chg="mod">
          <ac:chgData name="Tim Oakleaf" userId="d6bd1fe8878a4969" providerId="LiveId" clId="{9594D893-EEB7-405C-BC32-5CA3AF0D8396}" dt="2025-10-07T21:46:35.890" v="6756" actId="313"/>
          <ac:spMkLst>
            <pc:docMk/>
            <pc:sldMk cId="1407614270" sldId="382"/>
            <ac:spMk id="4" creationId="{415FCA65-950F-1173-8783-B43BDBF2671E}"/>
          </ac:spMkLst>
        </pc:spChg>
        <pc:spChg chg="mod">
          <ac:chgData name="Tim Oakleaf" userId="d6bd1fe8878a4969" providerId="LiveId" clId="{9594D893-EEB7-405C-BC32-5CA3AF0D8396}" dt="2025-10-11T17:57:00.471" v="7402" actId="115"/>
          <ac:spMkLst>
            <pc:docMk/>
            <pc:sldMk cId="1407614270" sldId="382"/>
            <ac:spMk id="7" creationId="{3722C128-60C4-7728-8D6E-F6C1B025E577}"/>
          </ac:spMkLst>
        </pc:spChg>
        <pc:spChg chg="mod">
          <ac:chgData name="Tim Oakleaf" userId="d6bd1fe8878a4969" providerId="LiveId" clId="{9594D893-EEB7-405C-BC32-5CA3AF0D8396}" dt="2025-10-07T21:47:01.755" v="6758" actId="20577"/>
          <ac:spMkLst>
            <pc:docMk/>
            <pc:sldMk cId="1407614270" sldId="382"/>
            <ac:spMk id="8" creationId="{014BA73F-C82B-96E9-A49C-A13322730421}"/>
          </ac:spMkLst>
        </pc:spChg>
        <pc:spChg chg="add mod">
          <ac:chgData name="Tim Oakleaf" userId="d6bd1fe8878a4969" providerId="LiveId" clId="{9594D893-EEB7-405C-BC32-5CA3AF0D8396}" dt="2025-10-11T17:57:52.205" v="7412" actId="1076"/>
          <ac:spMkLst>
            <pc:docMk/>
            <pc:sldMk cId="1407614270" sldId="382"/>
            <ac:spMk id="10" creationId="{35AAB7F7-3C64-80D0-52D9-04EB921AA748}"/>
          </ac:spMkLst>
        </pc:spChg>
        <pc:picChg chg="mod">
          <ac:chgData name="Tim Oakleaf" userId="d6bd1fe8878a4969" providerId="LiveId" clId="{9594D893-EEB7-405C-BC32-5CA3AF0D8396}" dt="2025-09-24T17:58:42.860" v="286" actId="1076"/>
          <ac:picMkLst>
            <pc:docMk/>
            <pc:sldMk cId="1407614270" sldId="382"/>
            <ac:picMk id="6" creationId="{6E36EA40-4012-6173-D928-5AF3D50F061C}"/>
          </ac:picMkLst>
        </pc:picChg>
        <pc:picChg chg="add mod">
          <ac:chgData name="Tim Oakleaf" userId="d6bd1fe8878a4969" providerId="LiveId" clId="{9594D893-EEB7-405C-BC32-5CA3AF0D8396}" dt="2025-10-11T17:57:34.761" v="7409" actId="1076"/>
          <ac:picMkLst>
            <pc:docMk/>
            <pc:sldMk cId="1407614270" sldId="382"/>
            <ac:picMk id="9" creationId="{484798BB-C782-8575-9CD7-CEB6BFBCD040}"/>
          </ac:picMkLst>
        </pc:picChg>
      </pc:sldChg>
      <pc:sldChg chg="modSp mod modAnim">
        <pc:chgData name="Tim Oakleaf" userId="d6bd1fe8878a4969" providerId="LiveId" clId="{9594D893-EEB7-405C-BC32-5CA3AF0D8396}" dt="2025-09-30T12:09:35.101" v="1678" actId="20577"/>
        <pc:sldMkLst>
          <pc:docMk/>
          <pc:sldMk cId="2878022274" sldId="383"/>
        </pc:sldMkLst>
        <pc:spChg chg="mod">
          <ac:chgData name="Tim Oakleaf" userId="d6bd1fe8878a4969" providerId="LiveId" clId="{9594D893-EEB7-405C-BC32-5CA3AF0D8396}" dt="2025-09-23T20:20:07.186" v="39" actId="1076"/>
          <ac:spMkLst>
            <pc:docMk/>
            <pc:sldMk cId="2878022274" sldId="383"/>
            <ac:spMk id="5" creationId="{95ADADE7-6153-83D3-F0E2-233FC2A84BCE}"/>
          </ac:spMkLst>
        </pc:spChg>
        <pc:spChg chg="mod">
          <ac:chgData name="Tim Oakleaf" userId="d6bd1fe8878a4969" providerId="LiveId" clId="{9594D893-EEB7-405C-BC32-5CA3AF0D8396}" dt="2025-09-30T12:09:35.101" v="1678" actId="20577"/>
          <ac:spMkLst>
            <pc:docMk/>
            <pc:sldMk cId="2878022274" sldId="383"/>
            <ac:spMk id="6" creationId="{33B4C569-9840-97E8-1F80-636FF4A87ACF}"/>
          </ac:spMkLst>
        </pc:spChg>
        <pc:picChg chg="mod">
          <ac:chgData name="Tim Oakleaf" userId="d6bd1fe8878a4969" providerId="LiveId" clId="{9594D893-EEB7-405C-BC32-5CA3AF0D8396}" dt="2025-09-23T20:19:56.477" v="37" actId="14100"/>
          <ac:picMkLst>
            <pc:docMk/>
            <pc:sldMk cId="2878022274" sldId="383"/>
            <ac:picMk id="4" creationId="{2BB8D103-EB63-3320-94ED-568DE3646BFC}"/>
          </ac:picMkLst>
        </pc:picChg>
      </pc:sldChg>
      <pc:sldChg chg="addSp delSp modSp mod ord modAnim">
        <pc:chgData name="Tim Oakleaf" userId="d6bd1fe8878a4969" providerId="LiveId" clId="{9594D893-EEB7-405C-BC32-5CA3AF0D8396}" dt="2025-10-11T18:43:13.086" v="7816" actId="20577"/>
        <pc:sldMkLst>
          <pc:docMk/>
          <pc:sldMk cId="3443875089" sldId="385"/>
        </pc:sldMkLst>
        <pc:spChg chg="mod">
          <ac:chgData name="Tim Oakleaf" userId="d6bd1fe8878a4969" providerId="LiveId" clId="{9594D893-EEB7-405C-BC32-5CA3AF0D8396}" dt="2025-10-08T15:02:20.009" v="7164" actId="1036"/>
          <ac:spMkLst>
            <pc:docMk/>
            <pc:sldMk cId="3443875089" sldId="385"/>
            <ac:spMk id="2" creationId="{C6220715-3388-4671-75D0-496A6A3C414A}"/>
          </ac:spMkLst>
        </pc:spChg>
        <pc:spChg chg="mod">
          <ac:chgData name="Tim Oakleaf" userId="d6bd1fe8878a4969" providerId="LiveId" clId="{9594D893-EEB7-405C-BC32-5CA3AF0D8396}" dt="2025-10-11T18:43:13.086" v="7816" actId="20577"/>
          <ac:spMkLst>
            <pc:docMk/>
            <pc:sldMk cId="3443875089" sldId="385"/>
            <ac:spMk id="4" creationId="{ADB89D4B-405E-F871-B4CB-75FC081B03D0}"/>
          </ac:spMkLst>
        </pc:spChg>
        <pc:spChg chg="add mod">
          <ac:chgData name="Tim Oakleaf" userId="d6bd1fe8878a4969" providerId="LiveId" clId="{9594D893-EEB7-405C-BC32-5CA3AF0D8396}" dt="2025-10-06T19:10:46.833" v="3335" actId="1076"/>
          <ac:spMkLst>
            <pc:docMk/>
            <pc:sldMk cId="3443875089" sldId="385"/>
            <ac:spMk id="9" creationId="{8EC83B54-C288-E455-A345-D5F97EF6F43E}"/>
          </ac:spMkLst>
        </pc:spChg>
        <pc:picChg chg="add mod">
          <ac:chgData name="Tim Oakleaf" userId="d6bd1fe8878a4969" providerId="LiveId" clId="{9594D893-EEB7-405C-BC32-5CA3AF0D8396}" dt="2025-10-06T19:11:06.836" v="3341" actId="1076"/>
          <ac:picMkLst>
            <pc:docMk/>
            <pc:sldMk cId="3443875089" sldId="385"/>
            <ac:picMk id="8" creationId="{8D16CFCD-A7BE-A22C-5ECF-FE314B99FDDC}"/>
          </ac:picMkLst>
        </pc:picChg>
      </pc:sldChg>
      <pc:sldChg chg="addSp delSp modSp mod ord delAnim modAnim">
        <pc:chgData name="Tim Oakleaf" userId="d6bd1fe8878a4969" providerId="LiveId" clId="{9594D893-EEB7-405C-BC32-5CA3AF0D8396}" dt="2025-10-11T18:41:50.224" v="7810" actId="14100"/>
        <pc:sldMkLst>
          <pc:docMk/>
          <pc:sldMk cId="3688780468" sldId="386"/>
        </pc:sldMkLst>
        <pc:spChg chg="mod">
          <ac:chgData name="Tim Oakleaf" userId="d6bd1fe8878a4969" providerId="LiveId" clId="{9594D893-EEB7-405C-BC32-5CA3AF0D8396}" dt="2025-10-06T16:50:40.805" v="2848" actId="255"/>
          <ac:spMkLst>
            <pc:docMk/>
            <pc:sldMk cId="3688780468" sldId="386"/>
            <ac:spMk id="2" creationId="{51E1E78F-9D92-67D7-0C32-B22E73AA1FB6}"/>
          </ac:spMkLst>
        </pc:spChg>
        <pc:spChg chg="mod">
          <ac:chgData name="Tim Oakleaf" userId="d6bd1fe8878a4969" providerId="LiveId" clId="{9594D893-EEB7-405C-BC32-5CA3AF0D8396}" dt="2025-10-06T16:16:52.999" v="2699" actId="255"/>
          <ac:spMkLst>
            <pc:docMk/>
            <pc:sldMk cId="3688780468" sldId="386"/>
            <ac:spMk id="4" creationId="{8EB39E62-8DA8-D733-E920-460D64E09DED}"/>
          </ac:spMkLst>
        </pc:spChg>
        <pc:spChg chg="add mod">
          <ac:chgData name="Tim Oakleaf" userId="d6bd1fe8878a4969" providerId="LiveId" clId="{9594D893-EEB7-405C-BC32-5CA3AF0D8396}" dt="2025-10-11T18:41:50.224" v="7810" actId="14100"/>
          <ac:spMkLst>
            <pc:docMk/>
            <pc:sldMk cId="3688780468" sldId="386"/>
            <ac:spMk id="5" creationId="{C9116D9E-1003-1AB8-C9CE-145FFDFF1866}"/>
          </ac:spMkLst>
        </pc:spChg>
        <pc:spChg chg="add mod">
          <ac:chgData name="Tim Oakleaf" userId="d6bd1fe8878a4969" providerId="LiveId" clId="{9594D893-EEB7-405C-BC32-5CA3AF0D8396}" dt="2025-10-11T18:41:00.481" v="7801" actId="1076"/>
          <ac:spMkLst>
            <pc:docMk/>
            <pc:sldMk cId="3688780468" sldId="386"/>
            <ac:spMk id="6" creationId="{E8F8CB4B-D3B3-4FAD-9D9F-0ABED988DBBA}"/>
          </ac:spMkLst>
        </pc:spChg>
        <pc:spChg chg="add mod">
          <ac:chgData name="Tim Oakleaf" userId="d6bd1fe8878a4969" providerId="LiveId" clId="{9594D893-EEB7-405C-BC32-5CA3AF0D8396}" dt="2025-10-07T22:27:27.864" v="6903" actId="114"/>
          <ac:spMkLst>
            <pc:docMk/>
            <pc:sldMk cId="3688780468" sldId="386"/>
            <ac:spMk id="8" creationId="{67BEAF17-1612-9660-204D-15BABE7EF162}"/>
          </ac:spMkLst>
        </pc:spChg>
        <pc:spChg chg="add mod">
          <ac:chgData name="Tim Oakleaf" userId="d6bd1fe8878a4969" providerId="LiveId" clId="{9594D893-EEB7-405C-BC32-5CA3AF0D8396}" dt="2025-10-11T18:40:04.410" v="7785" actId="1076"/>
          <ac:spMkLst>
            <pc:docMk/>
            <pc:sldMk cId="3688780468" sldId="386"/>
            <ac:spMk id="9" creationId="{A45C9DC7-7B0F-AE21-CED4-69204E167857}"/>
          </ac:spMkLst>
        </pc:spChg>
        <pc:spChg chg="add mod">
          <ac:chgData name="Tim Oakleaf" userId="d6bd1fe8878a4969" providerId="LiveId" clId="{9594D893-EEB7-405C-BC32-5CA3AF0D8396}" dt="2025-10-07T22:27:35.327" v="6904" actId="114"/>
          <ac:spMkLst>
            <pc:docMk/>
            <pc:sldMk cId="3688780468" sldId="386"/>
            <ac:spMk id="11" creationId="{ACC02DA7-5DD2-DEA9-C5D9-0724A56FB8CF}"/>
          </ac:spMkLst>
        </pc:spChg>
        <pc:spChg chg="add mod">
          <ac:chgData name="Tim Oakleaf" userId="d6bd1fe8878a4969" providerId="LiveId" clId="{9594D893-EEB7-405C-BC32-5CA3AF0D8396}" dt="2025-10-06T20:52:31.744" v="4304" actId="1035"/>
          <ac:spMkLst>
            <pc:docMk/>
            <pc:sldMk cId="3688780468" sldId="386"/>
            <ac:spMk id="14" creationId="{7AD589C6-BD79-CE58-3899-F33AA8A223F1}"/>
          </ac:spMkLst>
        </pc:spChg>
        <pc:picChg chg="add mod">
          <ac:chgData name="Tim Oakleaf" userId="d6bd1fe8878a4969" providerId="LiveId" clId="{9594D893-EEB7-405C-BC32-5CA3AF0D8396}" dt="2025-10-06T20:52:04.852" v="4269" actId="14100"/>
          <ac:picMkLst>
            <pc:docMk/>
            <pc:sldMk cId="3688780468" sldId="386"/>
            <ac:picMk id="7" creationId="{F5CC75FD-C68E-EB62-9491-9C9CAA9416C4}"/>
          </ac:picMkLst>
        </pc:picChg>
        <pc:picChg chg="add mod">
          <ac:chgData name="Tim Oakleaf" userId="d6bd1fe8878a4969" providerId="LiveId" clId="{9594D893-EEB7-405C-BC32-5CA3AF0D8396}" dt="2025-10-06T20:52:13.890" v="4270" actId="14100"/>
          <ac:picMkLst>
            <pc:docMk/>
            <pc:sldMk cId="3688780468" sldId="386"/>
            <ac:picMk id="13" creationId="{F74964E1-E16A-CFBE-D528-A7CD07348883}"/>
          </ac:picMkLst>
        </pc:picChg>
      </pc:sldChg>
      <pc:sldChg chg="addSp delSp modSp mod ord delAnim modAnim">
        <pc:chgData name="Tim Oakleaf" userId="d6bd1fe8878a4969" providerId="LiveId" clId="{9594D893-EEB7-405C-BC32-5CA3AF0D8396}" dt="2025-10-11T19:46:21.596" v="8092" actId="207"/>
        <pc:sldMkLst>
          <pc:docMk/>
          <pc:sldMk cId="1813043310" sldId="387"/>
        </pc:sldMkLst>
        <pc:spChg chg="mod">
          <ac:chgData name="Tim Oakleaf" userId="d6bd1fe8878a4969" providerId="LiveId" clId="{9594D893-EEB7-405C-BC32-5CA3AF0D8396}" dt="2025-10-06T16:01:00.240" v="2548" actId="14100"/>
          <ac:spMkLst>
            <pc:docMk/>
            <pc:sldMk cId="1813043310" sldId="387"/>
            <ac:spMk id="2" creationId="{D345668A-A3A7-A896-1601-71273B7013D5}"/>
          </ac:spMkLst>
        </pc:spChg>
        <pc:spChg chg="mod">
          <ac:chgData name="Tim Oakleaf" userId="d6bd1fe8878a4969" providerId="LiveId" clId="{9594D893-EEB7-405C-BC32-5CA3AF0D8396}" dt="2025-10-10T19:35:08.131" v="7367" actId="1036"/>
          <ac:spMkLst>
            <pc:docMk/>
            <pc:sldMk cId="1813043310" sldId="387"/>
            <ac:spMk id="3" creationId="{9509454D-5ADD-FB8E-1744-2C2DF92057CE}"/>
          </ac:spMkLst>
        </pc:spChg>
        <pc:spChg chg="mod">
          <ac:chgData name="Tim Oakleaf" userId="d6bd1fe8878a4969" providerId="LiveId" clId="{9594D893-EEB7-405C-BC32-5CA3AF0D8396}" dt="2025-10-06T14:21:36.683" v="2065" actId="14100"/>
          <ac:spMkLst>
            <pc:docMk/>
            <pc:sldMk cId="1813043310" sldId="387"/>
            <ac:spMk id="5" creationId="{0540575F-A307-F2BA-8C36-FE853B673D79}"/>
          </ac:spMkLst>
        </pc:spChg>
        <pc:spChg chg="add mod">
          <ac:chgData name="Tim Oakleaf" userId="d6bd1fe8878a4969" providerId="LiveId" clId="{9594D893-EEB7-405C-BC32-5CA3AF0D8396}" dt="2025-10-06T17:12:17.968" v="2970" actId="20577"/>
          <ac:spMkLst>
            <pc:docMk/>
            <pc:sldMk cId="1813043310" sldId="387"/>
            <ac:spMk id="11" creationId="{2ABB9F4F-6B57-E500-B69A-1F76F95114C0}"/>
          </ac:spMkLst>
        </pc:spChg>
        <pc:spChg chg="add mod">
          <ac:chgData name="Tim Oakleaf" userId="d6bd1fe8878a4969" providerId="LiveId" clId="{9594D893-EEB7-405C-BC32-5CA3AF0D8396}" dt="2025-10-08T15:05:26.353" v="7179" actId="1076"/>
          <ac:spMkLst>
            <pc:docMk/>
            <pc:sldMk cId="1813043310" sldId="387"/>
            <ac:spMk id="12" creationId="{AB3727B3-DAD2-2402-F9C3-E01F2DC7933B}"/>
          </ac:spMkLst>
        </pc:spChg>
        <pc:spChg chg="add mod">
          <ac:chgData name="Tim Oakleaf" userId="d6bd1fe8878a4969" providerId="LiveId" clId="{9594D893-EEB7-405C-BC32-5CA3AF0D8396}" dt="2025-10-11T19:46:21.596" v="8092" actId="207"/>
          <ac:spMkLst>
            <pc:docMk/>
            <pc:sldMk cId="1813043310" sldId="387"/>
            <ac:spMk id="13" creationId="{06CE2D79-E184-75A3-4305-26B7E6C17C59}"/>
          </ac:spMkLst>
        </pc:spChg>
        <pc:picChg chg="add del mod">
          <ac:chgData name="Tim Oakleaf" userId="d6bd1fe8878a4969" providerId="LiveId" clId="{9594D893-EEB7-405C-BC32-5CA3AF0D8396}" dt="2025-10-08T15:06:03.656" v="7182" actId="1076"/>
          <ac:picMkLst>
            <pc:docMk/>
            <pc:sldMk cId="1813043310" sldId="387"/>
            <ac:picMk id="8" creationId="{61CBD927-6290-9349-4CDA-AC46C446A787}"/>
          </ac:picMkLst>
        </pc:picChg>
        <pc:picChg chg="add mod">
          <ac:chgData name="Tim Oakleaf" userId="d6bd1fe8878a4969" providerId="LiveId" clId="{9594D893-EEB7-405C-BC32-5CA3AF0D8396}" dt="2025-10-08T15:05:08.772" v="7173" actId="1076"/>
          <ac:picMkLst>
            <pc:docMk/>
            <pc:sldMk cId="1813043310" sldId="387"/>
            <ac:picMk id="10" creationId="{9150A59E-5F29-2E53-ED9D-395399D1B4AC}"/>
          </ac:picMkLst>
        </pc:picChg>
      </pc:sldChg>
      <pc:sldChg chg="addSp delSp modSp mod modAnim">
        <pc:chgData name="Tim Oakleaf" userId="d6bd1fe8878a4969" providerId="LiveId" clId="{9594D893-EEB7-405C-BC32-5CA3AF0D8396}" dt="2025-10-07T22:53:03.040" v="7011"/>
        <pc:sldMkLst>
          <pc:docMk/>
          <pc:sldMk cId="3243253801" sldId="388"/>
        </pc:sldMkLst>
        <pc:spChg chg="mod">
          <ac:chgData name="Tim Oakleaf" userId="d6bd1fe8878a4969" providerId="LiveId" clId="{9594D893-EEB7-405C-BC32-5CA3AF0D8396}" dt="2025-10-07T22:44:42.719" v="6942" actId="14100"/>
          <ac:spMkLst>
            <pc:docMk/>
            <pc:sldMk cId="3243253801" sldId="388"/>
            <ac:spMk id="2" creationId="{778ED281-58CA-E25E-DF3F-D77710956328}"/>
          </ac:spMkLst>
        </pc:spChg>
        <pc:spChg chg="add mod">
          <ac:chgData name="Tim Oakleaf" userId="d6bd1fe8878a4969" providerId="LiveId" clId="{9594D893-EEB7-405C-BC32-5CA3AF0D8396}" dt="2025-10-07T22:50:38.396" v="6995" actId="20577"/>
          <ac:spMkLst>
            <pc:docMk/>
            <pc:sldMk cId="3243253801" sldId="388"/>
            <ac:spMk id="3" creationId="{B9C60EC7-0A33-12B5-C891-C976F1BE0C3D}"/>
          </ac:spMkLst>
        </pc:spChg>
        <pc:spChg chg="mod">
          <ac:chgData name="Tim Oakleaf" userId="d6bd1fe8878a4969" providerId="LiveId" clId="{9594D893-EEB7-405C-BC32-5CA3AF0D8396}" dt="2025-10-06T17:34:56.226" v="3003" actId="1076"/>
          <ac:spMkLst>
            <pc:docMk/>
            <pc:sldMk cId="3243253801" sldId="388"/>
            <ac:spMk id="5" creationId="{603318BE-F855-A8AD-1828-AC294893956F}"/>
          </ac:spMkLst>
        </pc:spChg>
        <pc:spChg chg="add mod">
          <ac:chgData name="Tim Oakleaf" userId="d6bd1fe8878a4969" providerId="LiveId" clId="{9594D893-EEB7-405C-BC32-5CA3AF0D8396}" dt="2025-10-07T22:51:02.877" v="6998" actId="20577"/>
          <ac:spMkLst>
            <pc:docMk/>
            <pc:sldMk cId="3243253801" sldId="388"/>
            <ac:spMk id="6" creationId="{D4D0B521-1EEC-1FCC-17F1-8D201593BF70}"/>
          </ac:spMkLst>
        </pc:spChg>
        <pc:spChg chg="add mod">
          <ac:chgData name="Tim Oakleaf" userId="d6bd1fe8878a4969" providerId="LiveId" clId="{9594D893-EEB7-405C-BC32-5CA3AF0D8396}" dt="2025-10-07T22:51:27.984" v="7001" actId="20577"/>
          <ac:spMkLst>
            <pc:docMk/>
            <pc:sldMk cId="3243253801" sldId="388"/>
            <ac:spMk id="7" creationId="{077958B1-DCED-72CF-8A2D-5B25BEC3CE08}"/>
          </ac:spMkLst>
        </pc:spChg>
        <pc:spChg chg="add mod">
          <ac:chgData name="Tim Oakleaf" userId="d6bd1fe8878a4969" providerId="LiveId" clId="{9594D893-EEB7-405C-BC32-5CA3AF0D8396}" dt="2025-10-07T22:44:50.088" v="6944" actId="1076"/>
          <ac:spMkLst>
            <pc:docMk/>
            <pc:sldMk cId="3243253801" sldId="388"/>
            <ac:spMk id="11" creationId="{819C03BA-7866-5557-4CC6-D1B58E998FC0}"/>
          </ac:spMkLst>
        </pc:spChg>
        <pc:spChg chg="add mod">
          <ac:chgData name="Tim Oakleaf" userId="d6bd1fe8878a4969" providerId="LiveId" clId="{9594D893-EEB7-405C-BC32-5CA3AF0D8396}" dt="2025-10-07T22:48:30.612" v="6985" actId="20577"/>
          <ac:spMkLst>
            <pc:docMk/>
            <pc:sldMk cId="3243253801" sldId="388"/>
            <ac:spMk id="12" creationId="{5865B529-7469-ABE4-2E62-E3B575D68863}"/>
          </ac:spMkLst>
        </pc:spChg>
        <pc:spChg chg="add mod">
          <ac:chgData name="Tim Oakleaf" userId="d6bd1fe8878a4969" providerId="LiveId" clId="{9594D893-EEB7-405C-BC32-5CA3AF0D8396}" dt="2025-10-07T22:46:40.894" v="6959" actId="1076"/>
          <ac:spMkLst>
            <pc:docMk/>
            <pc:sldMk cId="3243253801" sldId="388"/>
            <ac:spMk id="15" creationId="{95B82A25-9EE0-7F12-B5F0-157EFF7DC2C7}"/>
          </ac:spMkLst>
        </pc:spChg>
        <pc:spChg chg="add mod">
          <ac:chgData name="Tim Oakleaf" userId="d6bd1fe8878a4969" providerId="LiveId" clId="{9594D893-EEB7-405C-BC32-5CA3AF0D8396}" dt="2025-10-07T22:52:31.439" v="7005" actId="1076"/>
          <ac:spMkLst>
            <pc:docMk/>
            <pc:sldMk cId="3243253801" sldId="388"/>
            <ac:spMk id="18" creationId="{D38DB204-0C5E-A116-66CD-5428E997BDFA}"/>
          </ac:spMkLst>
        </pc:spChg>
        <pc:spChg chg="add mod">
          <ac:chgData name="Tim Oakleaf" userId="d6bd1fe8878a4969" providerId="LiveId" clId="{9594D893-EEB7-405C-BC32-5CA3AF0D8396}" dt="2025-10-07T21:33:45.031" v="6663" actId="1037"/>
          <ac:spMkLst>
            <pc:docMk/>
            <pc:sldMk cId="3243253801" sldId="388"/>
            <ac:spMk id="19" creationId="{C971DDF0-8C7F-B114-165A-47BB351D8589}"/>
          </ac:spMkLst>
        </pc:spChg>
        <pc:spChg chg="add mod">
          <ac:chgData name="Tim Oakleaf" userId="d6bd1fe8878a4969" providerId="LiveId" clId="{9594D893-EEB7-405C-BC32-5CA3AF0D8396}" dt="2025-10-07T21:32:48.848" v="6623" actId="113"/>
          <ac:spMkLst>
            <pc:docMk/>
            <pc:sldMk cId="3243253801" sldId="388"/>
            <ac:spMk id="20" creationId="{224A8E70-5EB2-0AFE-92A2-D8E1483E6B2F}"/>
          </ac:spMkLst>
        </pc:spChg>
        <pc:spChg chg="add mod">
          <ac:chgData name="Tim Oakleaf" userId="d6bd1fe8878a4969" providerId="LiveId" clId="{9594D893-EEB7-405C-BC32-5CA3AF0D8396}" dt="2025-10-07T21:33:33.128" v="6654" actId="1037"/>
          <ac:spMkLst>
            <pc:docMk/>
            <pc:sldMk cId="3243253801" sldId="388"/>
            <ac:spMk id="21" creationId="{AB532369-FF7C-4D87-F0B6-3434F710325D}"/>
          </ac:spMkLst>
        </pc:spChg>
        <pc:spChg chg="add mod">
          <ac:chgData name="Tim Oakleaf" userId="d6bd1fe8878a4969" providerId="LiveId" clId="{9594D893-EEB7-405C-BC32-5CA3AF0D8396}" dt="2025-10-07T21:32:55.487" v="6624" actId="113"/>
          <ac:spMkLst>
            <pc:docMk/>
            <pc:sldMk cId="3243253801" sldId="388"/>
            <ac:spMk id="22" creationId="{03C0CF27-CFE7-C13E-3C3C-55F1F12084EC}"/>
          </ac:spMkLst>
        </pc:spChg>
        <pc:spChg chg="add mod">
          <ac:chgData name="Tim Oakleaf" userId="d6bd1fe8878a4969" providerId="LiveId" clId="{9594D893-EEB7-405C-BC32-5CA3AF0D8396}" dt="2025-10-07T21:33:19.678" v="6634" actId="1037"/>
          <ac:spMkLst>
            <pc:docMk/>
            <pc:sldMk cId="3243253801" sldId="388"/>
            <ac:spMk id="23" creationId="{6D6A37A2-3464-A4F3-3318-CA033BB39046}"/>
          </ac:spMkLst>
        </pc:spChg>
        <pc:picChg chg="add mod">
          <ac:chgData name="Tim Oakleaf" userId="d6bd1fe8878a4969" providerId="LiveId" clId="{9594D893-EEB7-405C-BC32-5CA3AF0D8396}" dt="2025-10-07T21:32:20.511" v="6609" actId="1038"/>
          <ac:picMkLst>
            <pc:docMk/>
            <pc:sldMk cId="3243253801" sldId="388"/>
            <ac:picMk id="17" creationId="{B7C870B3-F7CE-1A0D-C920-383F2DF15B21}"/>
          </ac:picMkLst>
        </pc:picChg>
      </pc:sldChg>
      <pc:sldChg chg="addSp delSp modSp mod modAnim">
        <pc:chgData name="Tim Oakleaf" userId="d6bd1fe8878a4969" providerId="LiveId" clId="{9594D893-EEB7-405C-BC32-5CA3AF0D8396}" dt="2025-10-11T20:27:19.440" v="8181"/>
        <pc:sldMkLst>
          <pc:docMk/>
          <pc:sldMk cId="2538084047" sldId="389"/>
        </pc:sldMkLst>
        <pc:spChg chg="mod">
          <ac:chgData name="Tim Oakleaf" userId="d6bd1fe8878a4969" providerId="LiveId" clId="{9594D893-EEB7-405C-BC32-5CA3AF0D8396}" dt="2025-10-11T20:24:44.064" v="8175" actId="1076"/>
          <ac:spMkLst>
            <pc:docMk/>
            <pc:sldMk cId="2538084047" sldId="389"/>
            <ac:spMk id="2" creationId="{69E0832C-7C78-878F-C251-692A06EA56CA}"/>
          </ac:spMkLst>
        </pc:spChg>
        <pc:spChg chg="add mod">
          <ac:chgData name="Tim Oakleaf" userId="d6bd1fe8878a4969" providerId="LiveId" clId="{9594D893-EEB7-405C-BC32-5CA3AF0D8396}" dt="2025-10-11T20:25:05.133" v="8179" actId="1076"/>
          <ac:spMkLst>
            <pc:docMk/>
            <pc:sldMk cId="2538084047" sldId="389"/>
            <ac:spMk id="3" creationId="{D354F873-6290-DCA6-63E6-D97496443D65}"/>
          </ac:spMkLst>
        </pc:spChg>
        <pc:spChg chg="mod">
          <ac:chgData name="Tim Oakleaf" userId="d6bd1fe8878a4969" providerId="LiveId" clId="{9594D893-EEB7-405C-BC32-5CA3AF0D8396}" dt="2025-10-07T21:30:07.326" v="6580" actId="20577"/>
          <ac:spMkLst>
            <pc:docMk/>
            <pc:sldMk cId="2538084047" sldId="389"/>
            <ac:spMk id="5" creationId="{A04BB541-EE24-96E9-282F-94B04152CEEB}"/>
          </ac:spMkLst>
        </pc:spChg>
        <pc:spChg chg="add mod">
          <ac:chgData name="Tim Oakleaf" userId="d6bd1fe8878a4969" providerId="LiveId" clId="{9594D893-EEB7-405C-BC32-5CA3AF0D8396}" dt="2025-10-11T20:16:46.983" v="8123" actId="1076"/>
          <ac:spMkLst>
            <pc:docMk/>
            <pc:sldMk cId="2538084047" sldId="389"/>
            <ac:spMk id="7" creationId="{34DC7BCE-2CEE-9FB4-A792-7186F0A9A311}"/>
          </ac:spMkLst>
        </pc:spChg>
        <pc:spChg chg="add mod">
          <ac:chgData name="Tim Oakleaf" userId="d6bd1fe8878a4969" providerId="LiveId" clId="{9594D893-EEB7-405C-BC32-5CA3AF0D8396}" dt="2025-10-11T20:24:58.382" v="8178" actId="1076"/>
          <ac:spMkLst>
            <pc:docMk/>
            <pc:sldMk cId="2538084047" sldId="389"/>
            <ac:spMk id="9" creationId="{225112AA-50C4-70DA-52BA-9047848A8487}"/>
          </ac:spMkLst>
        </pc:spChg>
        <pc:spChg chg="add mod">
          <ac:chgData name="Tim Oakleaf" userId="d6bd1fe8878a4969" providerId="LiveId" clId="{9594D893-EEB7-405C-BC32-5CA3AF0D8396}" dt="2025-10-11T20:16:41.125" v="8122" actId="1076"/>
          <ac:spMkLst>
            <pc:docMk/>
            <pc:sldMk cId="2538084047" sldId="389"/>
            <ac:spMk id="14" creationId="{99AD72B8-7D4C-0027-9A42-AD0937756D23}"/>
          </ac:spMkLst>
        </pc:spChg>
        <pc:spChg chg="add mod">
          <ac:chgData name="Tim Oakleaf" userId="d6bd1fe8878a4969" providerId="LiveId" clId="{9594D893-EEB7-405C-BC32-5CA3AF0D8396}" dt="2025-10-11T20:16:57.828" v="8124" actId="1076"/>
          <ac:spMkLst>
            <pc:docMk/>
            <pc:sldMk cId="2538084047" sldId="389"/>
            <ac:spMk id="17" creationId="{7E493190-A27A-E0F7-C955-E54DD1806DB0}"/>
          </ac:spMkLst>
        </pc:spChg>
        <pc:spChg chg="add mod">
          <ac:chgData name="Tim Oakleaf" userId="d6bd1fe8878a4969" providerId="LiveId" clId="{9594D893-EEB7-405C-BC32-5CA3AF0D8396}" dt="2025-10-11T20:24:44.064" v="8175" actId="1076"/>
          <ac:spMkLst>
            <pc:docMk/>
            <pc:sldMk cId="2538084047" sldId="389"/>
            <ac:spMk id="18" creationId="{F89ADD56-D103-E1DD-1E6C-E7716203FAAB}"/>
          </ac:spMkLst>
        </pc:spChg>
        <pc:spChg chg="add mod">
          <ac:chgData name="Tim Oakleaf" userId="d6bd1fe8878a4969" providerId="LiveId" clId="{9594D893-EEB7-405C-BC32-5CA3AF0D8396}" dt="2025-10-11T20:24:47.537" v="8176" actId="1076"/>
          <ac:spMkLst>
            <pc:docMk/>
            <pc:sldMk cId="2538084047" sldId="389"/>
            <ac:spMk id="19" creationId="{6DDB26C1-84B0-62BB-4233-7812C663ADE8}"/>
          </ac:spMkLst>
        </pc:spChg>
        <pc:spChg chg="add mod">
          <ac:chgData name="Tim Oakleaf" userId="d6bd1fe8878a4969" providerId="LiveId" clId="{9594D893-EEB7-405C-BC32-5CA3AF0D8396}" dt="2025-10-11T20:24:54.152" v="8177" actId="1076"/>
          <ac:spMkLst>
            <pc:docMk/>
            <pc:sldMk cId="2538084047" sldId="389"/>
            <ac:spMk id="20" creationId="{630F8AFD-654F-D207-B2EA-6BBC01E102E1}"/>
          </ac:spMkLst>
        </pc:spChg>
        <pc:picChg chg="add mod">
          <ac:chgData name="Tim Oakleaf" userId="d6bd1fe8878a4969" providerId="LiveId" clId="{9594D893-EEB7-405C-BC32-5CA3AF0D8396}" dt="2025-10-11T20:16:15.472" v="8120" actId="1076"/>
          <ac:picMkLst>
            <pc:docMk/>
            <pc:sldMk cId="2538084047" sldId="389"/>
            <ac:picMk id="6" creationId="{4C38A94C-2652-8B1A-B316-9FC5F4B00F25}"/>
          </ac:picMkLst>
        </pc:picChg>
        <pc:picChg chg="add mod">
          <ac:chgData name="Tim Oakleaf" userId="d6bd1fe8878a4969" providerId="LiveId" clId="{9594D893-EEB7-405C-BC32-5CA3AF0D8396}" dt="2025-10-06T20:59:45.075" v="4331" actId="14100"/>
          <ac:picMkLst>
            <pc:docMk/>
            <pc:sldMk cId="2538084047" sldId="389"/>
            <ac:picMk id="13" creationId="{164DE682-83B2-6174-2732-264F810B153E}"/>
          </ac:picMkLst>
        </pc:picChg>
        <pc:picChg chg="add mod">
          <ac:chgData name="Tim Oakleaf" userId="d6bd1fe8878a4969" providerId="LiveId" clId="{9594D893-EEB7-405C-BC32-5CA3AF0D8396}" dt="2025-10-06T21:02:15.181" v="4356" actId="14100"/>
          <ac:picMkLst>
            <pc:docMk/>
            <pc:sldMk cId="2538084047" sldId="389"/>
            <ac:picMk id="16" creationId="{131E7080-15A5-1B3F-C067-BC3137B1ACDF}"/>
          </ac:picMkLst>
        </pc:picChg>
      </pc:sldChg>
      <pc:sldChg chg="addSp delSp modSp mod delAnim modAnim">
        <pc:chgData name="Tim Oakleaf" userId="d6bd1fe8878a4969" providerId="LiveId" clId="{9594D893-EEB7-405C-BC32-5CA3AF0D8396}" dt="2025-10-07T20:30:43.888" v="5935" actId="1076"/>
        <pc:sldMkLst>
          <pc:docMk/>
          <pc:sldMk cId="1484183299" sldId="390"/>
        </pc:sldMkLst>
        <pc:spChg chg="mod">
          <ac:chgData name="Tim Oakleaf" userId="d6bd1fe8878a4969" providerId="LiveId" clId="{9594D893-EEB7-405C-BC32-5CA3AF0D8396}" dt="2025-10-07T20:30:43.888" v="5935" actId="1076"/>
          <ac:spMkLst>
            <pc:docMk/>
            <pc:sldMk cId="1484183299" sldId="390"/>
            <ac:spMk id="2" creationId="{83A63DC9-3881-78BB-959E-0A08E8662198}"/>
          </ac:spMkLst>
        </pc:spChg>
        <pc:spChg chg="mod">
          <ac:chgData name="Tim Oakleaf" userId="d6bd1fe8878a4969" providerId="LiveId" clId="{9594D893-EEB7-405C-BC32-5CA3AF0D8396}" dt="2025-10-07T20:30:12.206" v="5928" actId="14100"/>
          <ac:spMkLst>
            <pc:docMk/>
            <pc:sldMk cId="1484183299" sldId="390"/>
            <ac:spMk id="5" creationId="{38D189C2-19B3-6461-3546-26C0B9A6ABD3}"/>
          </ac:spMkLst>
        </pc:spChg>
        <pc:spChg chg="add mod">
          <ac:chgData name="Tim Oakleaf" userId="d6bd1fe8878a4969" providerId="LiveId" clId="{9594D893-EEB7-405C-BC32-5CA3AF0D8396}" dt="2025-10-07T20:22:58.429" v="5667" actId="1076"/>
          <ac:spMkLst>
            <pc:docMk/>
            <pc:sldMk cId="1484183299" sldId="390"/>
            <ac:spMk id="9" creationId="{0D683577-2696-69F9-3CE3-2FEA6FB041EE}"/>
          </ac:spMkLst>
        </pc:spChg>
        <pc:picChg chg="add mod">
          <ac:chgData name="Tim Oakleaf" userId="d6bd1fe8878a4969" providerId="LiveId" clId="{9594D893-EEB7-405C-BC32-5CA3AF0D8396}" dt="2025-10-07T20:22:58.429" v="5667" actId="1076"/>
          <ac:picMkLst>
            <pc:docMk/>
            <pc:sldMk cId="1484183299" sldId="390"/>
            <ac:picMk id="7" creationId="{498DC78C-C925-531C-ACF0-806E6B1F7D36}"/>
          </ac:picMkLst>
        </pc:picChg>
      </pc:sldChg>
      <pc:sldChg chg="del">
        <pc:chgData name="Tim Oakleaf" userId="d6bd1fe8878a4969" providerId="LiveId" clId="{9594D893-EEB7-405C-BC32-5CA3AF0D8396}" dt="2025-10-07T20:38:04.811" v="5969" actId="2696"/>
        <pc:sldMkLst>
          <pc:docMk/>
          <pc:sldMk cId="2574200818" sldId="392"/>
        </pc:sldMkLst>
      </pc:sldChg>
      <pc:sldChg chg="del">
        <pc:chgData name="Tim Oakleaf" userId="d6bd1fe8878a4969" providerId="LiveId" clId="{9594D893-EEB7-405C-BC32-5CA3AF0D8396}" dt="2025-10-06T17:34:10.599" v="2988" actId="47"/>
        <pc:sldMkLst>
          <pc:docMk/>
          <pc:sldMk cId="3281603933" sldId="393"/>
        </pc:sldMkLst>
      </pc:sldChg>
      <pc:sldChg chg="del">
        <pc:chgData name="Tim Oakleaf" userId="d6bd1fe8878a4969" providerId="LiveId" clId="{9594D893-EEB7-405C-BC32-5CA3AF0D8396}" dt="2025-10-06T17:34:08.067" v="2987" actId="47"/>
        <pc:sldMkLst>
          <pc:docMk/>
          <pc:sldMk cId="2764569413" sldId="394"/>
        </pc:sldMkLst>
      </pc:sldChg>
      <pc:sldChg chg="del">
        <pc:chgData name="Tim Oakleaf" userId="d6bd1fe8878a4969" providerId="LiveId" clId="{9594D893-EEB7-405C-BC32-5CA3AF0D8396}" dt="2025-10-06T17:34:05.299" v="2985" actId="47"/>
        <pc:sldMkLst>
          <pc:docMk/>
          <pc:sldMk cId="2401633844" sldId="395"/>
        </pc:sldMkLst>
      </pc:sldChg>
      <pc:sldChg chg="addSp delSp modSp mod delAnim modAnim">
        <pc:chgData name="Tim Oakleaf" userId="d6bd1fe8878a4969" providerId="LiveId" clId="{9594D893-EEB7-405C-BC32-5CA3AF0D8396}" dt="2025-10-10T18:27:22.975" v="7257" actId="20577"/>
        <pc:sldMkLst>
          <pc:docMk/>
          <pc:sldMk cId="1530686166" sldId="396"/>
        </pc:sldMkLst>
        <pc:spChg chg="add mod">
          <ac:chgData name="Tim Oakleaf" userId="d6bd1fe8878a4969" providerId="LiveId" clId="{9594D893-EEB7-405C-BC32-5CA3AF0D8396}" dt="2025-10-10T18:27:22.975" v="7257" actId="20577"/>
          <ac:spMkLst>
            <pc:docMk/>
            <pc:sldMk cId="1530686166" sldId="396"/>
            <ac:spMk id="3" creationId="{2EF11101-AC01-9A84-F41D-8D3634433A64}"/>
          </ac:spMkLst>
        </pc:spChg>
        <pc:spChg chg="add mod">
          <ac:chgData name="Tim Oakleaf" userId="d6bd1fe8878a4969" providerId="LiveId" clId="{9594D893-EEB7-405C-BC32-5CA3AF0D8396}" dt="2025-10-08T14:21:44.966" v="7085" actId="1036"/>
          <ac:spMkLst>
            <pc:docMk/>
            <pc:sldMk cId="1530686166" sldId="396"/>
            <ac:spMk id="8" creationId="{8D7AC913-25ED-AD1A-A2DD-9DEB7BD14523}"/>
          </ac:spMkLst>
        </pc:spChg>
        <pc:picChg chg="add mod">
          <ac:chgData name="Tim Oakleaf" userId="d6bd1fe8878a4969" providerId="LiveId" clId="{9594D893-EEB7-405C-BC32-5CA3AF0D8396}" dt="2025-10-08T14:21:44.966" v="7085" actId="1036"/>
          <ac:picMkLst>
            <pc:docMk/>
            <pc:sldMk cId="1530686166" sldId="396"/>
            <ac:picMk id="7" creationId="{665FE7F5-7F1F-37E2-32FB-415DE475CDBB}"/>
          </ac:picMkLst>
        </pc:picChg>
      </pc:sldChg>
      <pc:sldChg chg="modSp mod">
        <pc:chgData name="Tim Oakleaf" userId="d6bd1fe8878a4969" providerId="LiveId" clId="{9594D893-EEB7-405C-BC32-5CA3AF0D8396}" dt="2025-10-11T20:38:47.901" v="8208" actId="113"/>
        <pc:sldMkLst>
          <pc:docMk/>
          <pc:sldMk cId="1918017965" sldId="398"/>
        </pc:sldMkLst>
        <pc:spChg chg="mod">
          <ac:chgData name="Tim Oakleaf" userId="d6bd1fe8878a4969" providerId="LiveId" clId="{9594D893-EEB7-405C-BC32-5CA3AF0D8396}" dt="2025-10-11T20:38:47.901" v="8208" actId="113"/>
          <ac:spMkLst>
            <pc:docMk/>
            <pc:sldMk cId="1918017965" sldId="398"/>
            <ac:spMk id="10" creationId="{C0EE1DD8-10D2-2AFD-E08B-F47FD4926963}"/>
          </ac:spMkLst>
        </pc:spChg>
      </pc:sldChg>
      <pc:sldChg chg="del">
        <pc:chgData name="Tim Oakleaf" userId="d6bd1fe8878a4969" providerId="LiveId" clId="{9594D893-EEB7-405C-BC32-5CA3AF0D8396}" dt="2025-10-06T17:34:06.543" v="2986" actId="47"/>
        <pc:sldMkLst>
          <pc:docMk/>
          <pc:sldMk cId="2439811040" sldId="399"/>
        </pc:sldMkLst>
      </pc:sldChg>
      <pc:sldChg chg="modSp mod modAnim">
        <pc:chgData name="Tim Oakleaf" userId="d6bd1fe8878a4969" providerId="LiveId" clId="{9594D893-EEB7-405C-BC32-5CA3AF0D8396}" dt="2025-10-11T20:37:34.456" v="8197"/>
        <pc:sldMkLst>
          <pc:docMk/>
          <pc:sldMk cId="3067550679" sldId="400"/>
        </pc:sldMkLst>
        <pc:spChg chg="mod">
          <ac:chgData name="Tim Oakleaf" userId="d6bd1fe8878a4969" providerId="LiveId" clId="{9594D893-EEB7-405C-BC32-5CA3AF0D8396}" dt="2025-10-10T19:58:11.611" v="7388" actId="20577"/>
          <ac:spMkLst>
            <pc:docMk/>
            <pc:sldMk cId="3067550679" sldId="400"/>
            <ac:spMk id="7" creationId="{FDF5E211-1FB3-9A8D-BA2D-6DC2EBD29B03}"/>
          </ac:spMkLst>
        </pc:spChg>
      </pc:sldChg>
      <pc:sldChg chg="modSp mod">
        <pc:chgData name="Tim Oakleaf" userId="d6bd1fe8878a4969" providerId="LiveId" clId="{9594D893-EEB7-405C-BC32-5CA3AF0D8396}" dt="2025-10-11T20:38:58.487" v="8209" actId="207"/>
        <pc:sldMkLst>
          <pc:docMk/>
          <pc:sldMk cId="3209570607" sldId="401"/>
        </pc:sldMkLst>
        <pc:spChg chg="mod">
          <ac:chgData name="Tim Oakleaf" userId="d6bd1fe8878a4969" providerId="LiveId" clId="{9594D893-EEB7-405C-BC32-5CA3AF0D8396}" dt="2025-10-11T20:38:58.487" v="8209" actId="207"/>
          <ac:spMkLst>
            <pc:docMk/>
            <pc:sldMk cId="3209570607" sldId="401"/>
            <ac:spMk id="10" creationId="{15F678D2-726C-CE34-5FC4-F6F04EE8396C}"/>
          </ac:spMkLst>
        </pc:spChg>
      </pc:sldChg>
      <pc:sldChg chg="modSp del mod">
        <pc:chgData name="Tim Oakleaf" userId="d6bd1fe8878a4969" providerId="LiveId" clId="{9594D893-EEB7-405C-BC32-5CA3AF0D8396}" dt="2025-10-07T21:28:39.406" v="6562" actId="2696"/>
        <pc:sldMkLst>
          <pc:docMk/>
          <pc:sldMk cId="1158602024" sldId="402"/>
        </pc:sldMkLst>
      </pc:sldChg>
      <pc:sldChg chg="addSp delSp modSp add mod ord modAnim">
        <pc:chgData name="Tim Oakleaf" userId="d6bd1fe8878a4969" providerId="LiveId" clId="{9594D893-EEB7-405C-BC32-5CA3AF0D8396}" dt="2025-10-08T14:44:22.835" v="7090"/>
        <pc:sldMkLst>
          <pc:docMk/>
          <pc:sldMk cId="970262396" sldId="403"/>
        </pc:sldMkLst>
        <pc:spChg chg="mod">
          <ac:chgData name="Tim Oakleaf" userId="d6bd1fe8878a4969" providerId="LiveId" clId="{9594D893-EEB7-405C-BC32-5CA3AF0D8396}" dt="2025-09-27T18:47:40.408" v="637" actId="20577"/>
          <ac:spMkLst>
            <pc:docMk/>
            <pc:sldMk cId="970262396" sldId="403"/>
            <ac:spMk id="4" creationId="{3C891FFC-937F-ED48-D14C-5AAEC868DC09}"/>
          </ac:spMkLst>
        </pc:spChg>
        <pc:spChg chg="add mod">
          <ac:chgData name="Tim Oakleaf" userId="d6bd1fe8878a4969" providerId="LiveId" clId="{9594D893-EEB7-405C-BC32-5CA3AF0D8396}" dt="2025-09-27T18:33:36.238" v="536" actId="1076"/>
          <ac:spMkLst>
            <pc:docMk/>
            <pc:sldMk cId="970262396" sldId="403"/>
            <ac:spMk id="14" creationId="{59FA38C3-B118-BB83-8751-6EAD3B518CA9}"/>
          </ac:spMkLst>
        </pc:spChg>
        <pc:spChg chg="add mod">
          <ac:chgData name="Tim Oakleaf" userId="d6bd1fe8878a4969" providerId="LiveId" clId="{9594D893-EEB7-405C-BC32-5CA3AF0D8396}" dt="2025-09-27T18:37:07.164" v="554" actId="1076"/>
          <ac:spMkLst>
            <pc:docMk/>
            <pc:sldMk cId="970262396" sldId="403"/>
            <ac:spMk id="19" creationId="{5EA991CD-2E7F-7E49-C27A-C5C304646EF7}"/>
          </ac:spMkLst>
        </pc:spChg>
        <pc:spChg chg="add mod">
          <ac:chgData name="Tim Oakleaf" userId="d6bd1fe8878a4969" providerId="LiveId" clId="{9594D893-EEB7-405C-BC32-5CA3AF0D8396}" dt="2025-09-27T18:53:16.540" v="659" actId="14100"/>
          <ac:spMkLst>
            <pc:docMk/>
            <pc:sldMk cId="970262396" sldId="403"/>
            <ac:spMk id="22" creationId="{CA82B5D7-2237-4FF3-0F42-5E5F98C23C61}"/>
          </ac:spMkLst>
        </pc:spChg>
        <pc:spChg chg="add mod">
          <ac:chgData name="Tim Oakleaf" userId="d6bd1fe8878a4969" providerId="LiveId" clId="{9594D893-EEB7-405C-BC32-5CA3AF0D8396}" dt="2025-09-27T18:41:31.786" v="575" actId="1076"/>
          <ac:spMkLst>
            <pc:docMk/>
            <pc:sldMk cId="970262396" sldId="403"/>
            <ac:spMk id="25" creationId="{577FAFF7-55D2-E361-07CB-FE5F36E90046}"/>
          </ac:spMkLst>
        </pc:spChg>
        <pc:spChg chg="add mod">
          <ac:chgData name="Tim Oakleaf" userId="d6bd1fe8878a4969" providerId="LiveId" clId="{9594D893-EEB7-405C-BC32-5CA3AF0D8396}" dt="2025-09-27T18:52:09.104" v="657" actId="1076"/>
          <ac:spMkLst>
            <pc:docMk/>
            <pc:sldMk cId="970262396" sldId="403"/>
            <ac:spMk id="28" creationId="{1BF4C62D-3EE1-7916-7A23-4ABA8B6C6D67}"/>
          </ac:spMkLst>
        </pc:spChg>
        <pc:spChg chg="add mod">
          <ac:chgData name="Tim Oakleaf" userId="d6bd1fe8878a4969" providerId="LiveId" clId="{9594D893-EEB7-405C-BC32-5CA3AF0D8396}" dt="2025-09-27T18:49:45.255" v="651" actId="1076"/>
          <ac:spMkLst>
            <pc:docMk/>
            <pc:sldMk cId="970262396" sldId="403"/>
            <ac:spMk id="37" creationId="{C2091C4A-E82C-6BB5-58A3-9629C4104C63}"/>
          </ac:spMkLst>
        </pc:spChg>
        <pc:picChg chg="add mod">
          <ac:chgData name="Tim Oakleaf" userId="d6bd1fe8878a4969" providerId="LiveId" clId="{9594D893-EEB7-405C-BC32-5CA3AF0D8396}" dt="2025-09-27T18:36:02.187" v="547" actId="1076"/>
          <ac:picMkLst>
            <pc:docMk/>
            <pc:sldMk cId="970262396" sldId="403"/>
            <ac:picMk id="9" creationId="{00179AE1-D5CA-D4BC-C226-7408395CA55D}"/>
          </ac:picMkLst>
        </pc:picChg>
        <pc:picChg chg="add mod">
          <ac:chgData name="Tim Oakleaf" userId="d6bd1fe8878a4969" providerId="LiveId" clId="{9594D893-EEB7-405C-BC32-5CA3AF0D8396}" dt="2025-09-27T18:36:20.644" v="550" actId="1076"/>
          <ac:picMkLst>
            <pc:docMk/>
            <pc:sldMk cId="970262396" sldId="403"/>
            <ac:picMk id="13" creationId="{93B4C56C-C4A4-014D-135B-647144F1B6E8}"/>
          </ac:picMkLst>
        </pc:picChg>
        <pc:picChg chg="add mod">
          <ac:chgData name="Tim Oakleaf" userId="d6bd1fe8878a4969" providerId="LiveId" clId="{9594D893-EEB7-405C-BC32-5CA3AF0D8396}" dt="2025-09-27T18:36:24.901" v="551" actId="1076"/>
          <ac:picMkLst>
            <pc:docMk/>
            <pc:sldMk cId="970262396" sldId="403"/>
            <ac:picMk id="16" creationId="{BE2BDCFC-8886-E756-5A09-63F929613B53}"/>
          </ac:picMkLst>
        </pc:picChg>
        <pc:picChg chg="add mod">
          <ac:chgData name="Tim Oakleaf" userId="d6bd1fe8878a4969" providerId="LiveId" clId="{9594D893-EEB7-405C-BC32-5CA3AF0D8396}" dt="2025-09-27T18:36:31.856" v="552" actId="1076"/>
          <ac:picMkLst>
            <pc:docMk/>
            <pc:sldMk cId="970262396" sldId="403"/>
            <ac:picMk id="18" creationId="{A9A78705-ABF9-9D5B-AFE0-4A76BF9508E4}"/>
          </ac:picMkLst>
        </pc:picChg>
        <pc:picChg chg="add mod">
          <ac:chgData name="Tim Oakleaf" userId="d6bd1fe8878a4969" providerId="LiveId" clId="{9594D893-EEB7-405C-BC32-5CA3AF0D8396}" dt="2025-09-27T18:38:00.994" v="559" actId="1076"/>
          <ac:picMkLst>
            <pc:docMk/>
            <pc:sldMk cId="970262396" sldId="403"/>
            <ac:picMk id="21" creationId="{B5CA3E8C-EB19-23B2-8EA0-C18015B4FBB3}"/>
          </ac:picMkLst>
        </pc:picChg>
        <pc:picChg chg="add mod">
          <ac:chgData name="Tim Oakleaf" userId="d6bd1fe8878a4969" providerId="LiveId" clId="{9594D893-EEB7-405C-BC32-5CA3AF0D8396}" dt="2025-09-27T18:42:04.370" v="578" actId="14100"/>
          <ac:picMkLst>
            <pc:docMk/>
            <pc:sldMk cId="970262396" sldId="403"/>
            <ac:picMk id="24" creationId="{8AA344BE-5D94-BBF5-9D6A-95766AB65593}"/>
          </ac:picMkLst>
        </pc:picChg>
        <pc:picChg chg="add mod">
          <ac:chgData name="Tim Oakleaf" userId="d6bd1fe8878a4969" providerId="LiveId" clId="{9594D893-EEB7-405C-BC32-5CA3AF0D8396}" dt="2025-09-27T18:44:14.722" v="587" actId="1076"/>
          <ac:picMkLst>
            <pc:docMk/>
            <pc:sldMk cId="970262396" sldId="403"/>
            <ac:picMk id="27" creationId="{45EB52EE-F292-2231-B4F4-00D4E9261073}"/>
          </ac:picMkLst>
        </pc:picChg>
        <pc:picChg chg="add mod">
          <ac:chgData name="Tim Oakleaf" userId="d6bd1fe8878a4969" providerId="LiveId" clId="{9594D893-EEB7-405C-BC32-5CA3AF0D8396}" dt="2025-09-27T18:53:32.331" v="662" actId="1076"/>
          <ac:picMkLst>
            <pc:docMk/>
            <pc:sldMk cId="970262396" sldId="403"/>
            <ac:picMk id="30" creationId="{3989EAC1-761D-07E5-763E-EA5504A68363}"/>
          </ac:picMkLst>
        </pc:picChg>
        <pc:picChg chg="add mod">
          <ac:chgData name="Tim Oakleaf" userId="d6bd1fe8878a4969" providerId="LiveId" clId="{9594D893-EEB7-405C-BC32-5CA3AF0D8396}" dt="2025-09-27T18:45:04.583" v="593" actId="1076"/>
          <ac:picMkLst>
            <pc:docMk/>
            <pc:sldMk cId="970262396" sldId="403"/>
            <ac:picMk id="32" creationId="{65F13B6F-97D7-B6AC-429F-C4EECB69E3B9}"/>
          </ac:picMkLst>
        </pc:picChg>
        <pc:picChg chg="add mod">
          <ac:chgData name="Tim Oakleaf" userId="d6bd1fe8878a4969" providerId="LiveId" clId="{9594D893-EEB7-405C-BC32-5CA3AF0D8396}" dt="2025-09-27T18:48:01.153" v="638" actId="14100"/>
          <ac:picMkLst>
            <pc:docMk/>
            <pc:sldMk cId="970262396" sldId="403"/>
            <ac:picMk id="36" creationId="{A8762A3E-434B-058A-6EC6-1E7E859C5FE5}"/>
          </ac:picMkLst>
        </pc:picChg>
      </pc:sldChg>
      <pc:sldChg chg="addSp delSp modSp add mod delAnim modAnim">
        <pc:chgData name="Tim Oakleaf" userId="d6bd1fe8878a4969" providerId="LiveId" clId="{9594D893-EEB7-405C-BC32-5CA3AF0D8396}" dt="2025-10-11T18:31:01.949" v="7703" actId="14100"/>
        <pc:sldMkLst>
          <pc:docMk/>
          <pc:sldMk cId="1118712424" sldId="404"/>
        </pc:sldMkLst>
        <pc:spChg chg="add mod">
          <ac:chgData name="Tim Oakleaf" userId="d6bd1fe8878a4969" providerId="LiveId" clId="{9594D893-EEB7-405C-BC32-5CA3AF0D8396}" dt="2025-10-11T18:27:22.723" v="7682" actId="1076"/>
          <ac:spMkLst>
            <pc:docMk/>
            <pc:sldMk cId="1118712424" sldId="404"/>
            <ac:spMk id="2" creationId="{ADF3A71A-BE48-9A3F-1188-2231F46BE42F}"/>
          </ac:spMkLst>
        </pc:spChg>
        <pc:spChg chg="mod">
          <ac:chgData name="Tim Oakleaf" userId="d6bd1fe8878a4969" providerId="LiveId" clId="{9594D893-EEB7-405C-BC32-5CA3AF0D8396}" dt="2025-09-27T19:06:24.121" v="674" actId="20577"/>
          <ac:spMkLst>
            <pc:docMk/>
            <pc:sldMk cId="1118712424" sldId="404"/>
            <ac:spMk id="4" creationId="{51394DFE-828E-C6E7-619B-0AC02F071A4C}"/>
          </ac:spMkLst>
        </pc:spChg>
        <pc:spChg chg="add del mod">
          <ac:chgData name="Tim Oakleaf" userId="d6bd1fe8878a4969" providerId="LiveId" clId="{9594D893-EEB7-405C-BC32-5CA3AF0D8396}" dt="2025-10-11T18:27:07.695" v="7672" actId="14100"/>
          <ac:spMkLst>
            <pc:docMk/>
            <pc:sldMk cId="1118712424" sldId="404"/>
            <ac:spMk id="5" creationId="{60D47D1F-98E1-E3DB-4DE1-09F4455F2712}"/>
          </ac:spMkLst>
        </pc:spChg>
        <pc:spChg chg="add mod">
          <ac:chgData name="Tim Oakleaf" userId="d6bd1fe8878a4969" providerId="LiveId" clId="{9594D893-EEB7-405C-BC32-5CA3AF0D8396}" dt="2025-10-11T18:25:41.685" v="7660" actId="20577"/>
          <ac:spMkLst>
            <pc:docMk/>
            <pc:sldMk cId="1118712424" sldId="404"/>
            <ac:spMk id="6" creationId="{101A12EA-ACEA-D4E7-7116-120A8957B6FD}"/>
          </ac:spMkLst>
        </pc:spChg>
        <pc:spChg chg="add mod">
          <ac:chgData name="Tim Oakleaf" userId="d6bd1fe8878a4969" providerId="LiveId" clId="{9594D893-EEB7-405C-BC32-5CA3AF0D8396}" dt="2025-10-06T20:47:18.249" v="4161" actId="1035"/>
          <ac:spMkLst>
            <pc:docMk/>
            <pc:sldMk cId="1118712424" sldId="404"/>
            <ac:spMk id="10" creationId="{4390EEB0-ACEB-9A63-6AE0-EDA53A07173F}"/>
          </ac:spMkLst>
        </pc:spChg>
        <pc:spChg chg="add mod">
          <ac:chgData name="Tim Oakleaf" userId="d6bd1fe8878a4969" providerId="LiveId" clId="{9594D893-EEB7-405C-BC32-5CA3AF0D8396}" dt="2025-10-10T18:41:29.795" v="7307" actId="1035"/>
          <ac:spMkLst>
            <pc:docMk/>
            <pc:sldMk cId="1118712424" sldId="404"/>
            <ac:spMk id="11" creationId="{F7B204BD-AFFC-31C7-8F41-B0576DDC6D87}"/>
          </ac:spMkLst>
        </pc:spChg>
        <pc:spChg chg="add mod">
          <ac:chgData name="Tim Oakleaf" userId="d6bd1fe8878a4969" providerId="LiveId" clId="{9594D893-EEB7-405C-BC32-5CA3AF0D8396}" dt="2025-10-06T20:47:18.249" v="4161" actId="1035"/>
          <ac:spMkLst>
            <pc:docMk/>
            <pc:sldMk cId="1118712424" sldId="404"/>
            <ac:spMk id="12" creationId="{C144BF50-FAEC-C1E9-3054-059FF16873FF}"/>
          </ac:spMkLst>
        </pc:spChg>
        <pc:spChg chg="add mod">
          <ac:chgData name="Tim Oakleaf" userId="d6bd1fe8878a4969" providerId="LiveId" clId="{9594D893-EEB7-405C-BC32-5CA3AF0D8396}" dt="2025-10-11T18:31:01.949" v="7703" actId="14100"/>
          <ac:spMkLst>
            <pc:docMk/>
            <pc:sldMk cId="1118712424" sldId="404"/>
            <ac:spMk id="26" creationId="{52CF20F2-BCC2-7971-BA9B-5DF9EE7C5974}"/>
          </ac:spMkLst>
        </pc:spChg>
        <pc:spChg chg="add mod">
          <ac:chgData name="Tim Oakleaf" userId="d6bd1fe8878a4969" providerId="LiveId" clId="{9594D893-EEB7-405C-BC32-5CA3AF0D8396}" dt="2025-10-06T20:47:29.738" v="4173" actId="1035"/>
          <ac:spMkLst>
            <pc:docMk/>
            <pc:sldMk cId="1118712424" sldId="404"/>
            <ac:spMk id="29" creationId="{16DB7351-4475-1EFF-8356-EA0F930D8A68}"/>
          </ac:spMkLst>
        </pc:spChg>
        <pc:spChg chg="add mod">
          <ac:chgData name="Tim Oakleaf" userId="d6bd1fe8878a4969" providerId="LiveId" clId="{9594D893-EEB7-405C-BC32-5CA3AF0D8396}" dt="2025-10-06T20:47:38.552" v="4183" actId="1035"/>
          <ac:spMkLst>
            <pc:docMk/>
            <pc:sldMk cId="1118712424" sldId="404"/>
            <ac:spMk id="31" creationId="{1D73A35D-D92F-FE39-03A2-F5CCF80BCD2E}"/>
          </ac:spMkLst>
        </pc:spChg>
        <pc:spChg chg="add mod">
          <ac:chgData name="Tim Oakleaf" userId="d6bd1fe8878a4969" providerId="LiveId" clId="{9594D893-EEB7-405C-BC32-5CA3AF0D8396}" dt="2025-10-11T18:24:31.861" v="7658" actId="14100"/>
          <ac:spMkLst>
            <pc:docMk/>
            <pc:sldMk cId="1118712424" sldId="404"/>
            <ac:spMk id="33" creationId="{7CA62926-A383-6B17-4593-F57318E1D3EA}"/>
          </ac:spMkLst>
        </pc:spChg>
        <pc:spChg chg="add mod">
          <ac:chgData name="Tim Oakleaf" userId="d6bd1fe8878a4969" providerId="LiveId" clId="{9594D893-EEB7-405C-BC32-5CA3AF0D8396}" dt="2025-10-11T18:22:14.647" v="7639" actId="5793"/>
          <ac:spMkLst>
            <pc:docMk/>
            <pc:sldMk cId="1118712424" sldId="404"/>
            <ac:spMk id="34" creationId="{F478C185-5A91-3EB4-37D2-7F8CAD897798}"/>
          </ac:spMkLst>
        </pc:spChg>
        <pc:spChg chg="add mod">
          <ac:chgData name="Tim Oakleaf" userId="d6bd1fe8878a4969" providerId="LiveId" clId="{9594D893-EEB7-405C-BC32-5CA3AF0D8396}" dt="2025-10-11T18:29:54.289" v="7700" actId="14100"/>
          <ac:spMkLst>
            <pc:docMk/>
            <pc:sldMk cId="1118712424" sldId="404"/>
            <ac:spMk id="43" creationId="{7D7EC4BA-F722-83FA-2F94-C732F8C51D16}"/>
          </ac:spMkLst>
        </pc:spChg>
        <pc:picChg chg="add mod">
          <ac:chgData name="Tim Oakleaf" userId="d6bd1fe8878a4969" providerId="LiveId" clId="{9594D893-EEB7-405C-BC32-5CA3AF0D8396}" dt="2025-10-11T18:23:17.954" v="7640" actId="14100"/>
          <ac:picMkLst>
            <pc:docMk/>
            <pc:sldMk cId="1118712424" sldId="404"/>
            <ac:picMk id="23" creationId="{85AED431-CE4A-37CD-E3D6-82C4267A0516}"/>
          </ac:picMkLst>
        </pc:picChg>
        <pc:picChg chg="add mod">
          <ac:chgData name="Tim Oakleaf" userId="d6bd1fe8878a4969" providerId="LiveId" clId="{9594D893-EEB7-405C-BC32-5CA3AF0D8396}" dt="2025-10-06T20:48:05.370" v="4206" actId="14100"/>
          <ac:picMkLst>
            <pc:docMk/>
            <pc:sldMk cId="1118712424" sldId="404"/>
            <ac:picMk id="38" creationId="{08DD77F3-FEEB-BBDE-D8D9-CB70AEEA8981}"/>
          </ac:picMkLst>
        </pc:picChg>
        <pc:picChg chg="add mod">
          <ac:chgData name="Tim Oakleaf" userId="d6bd1fe8878a4969" providerId="LiveId" clId="{9594D893-EEB7-405C-BC32-5CA3AF0D8396}" dt="2025-10-11T18:23:29.384" v="7642" actId="14100"/>
          <ac:picMkLst>
            <pc:docMk/>
            <pc:sldMk cId="1118712424" sldId="404"/>
            <ac:picMk id="40" creationId="{A18347FC-93A9-C2BE-DC11-48C2108008F3}"/>
          </ac:picMkLst>
        </pc:picChg>
        <pc:picChg chg="add mod">
          <ac:chgData name="Tim Oakleaf" userId="d6bd1fe8878a4969" providerId="LiveId" clId="{9594D893-EEB7-405C-BC32-5CA3AF0D8396}" dt="2025-10-06T20:48:13.276" v="4208" actId="14100"/>
          <ac:picMkLst>
            <pc:docMk/>
            <pc:sldMk cId="1118712424" sldId="404"/>
            <ac:picMk id="42" creationId="{D429D551-FA2B-1F33-79DA-3B3BAEC0BA10}"/>
          </ac:picMkLst>
        </pc:picChg>
      </pc:sldChg>
      <pc:sldChg chg="addSp delSp modSp add mod ord delAnim modAnim">
        <pc:chgData name="Tim Oakleaf" userId="d6bd1fe8878a4969" providerId="LiveId" clId="{9594D893-EEB7-405C-BC32-5CA3AF0D8396}" dt="2025-10-11T18:08:07.754" v="7629" actId="20577"/>
        <pc:sldMkLst>
          <pc:docMk/>
          <pc:sldMk cId="1147894356" sldId="405"/>
        </pc:sldMkLst>
        <pc:spChg chg="add mod">
          <ac:chgData name="Tim Oakleaf" userId="d6bd1fe8878a4969" providerId="LiveId" clId="{9594D893-EEB7-405C-BC32-5CA3AF0D8396}" dt="2025-10-11T18:03:55.785" v="7447" actId="207"/>
          <ac:spMkLst>
            <pc:docMk/>
            <pc:sldMk cId="1147894356" sldId="405"/>
            <ac:spMk id="2" creationId="{C721C892-2C8F-4C51-487D-C64BD1521118}"/>
          </ac:spMkLst>
        </pc:spChg>
        <pc:spChg chg="mod">
          <ac:chgData name="Tim Oakleaf" userId="d6bd1fe8878a4969" providerId="LiveId" clId="{9594D893-EEB7-405C-BC32-5CA3AF0D8396}" dt="2025-09-27T19:08:04.503" v="717" actId="1076"/>
          <ac:spMkLst>
            <pc:docMk/>
            <pc:sldMk cId="1147894356" sldId="405"/>
            <ac:spMk id="4" creationId="{ADF6AC8D-7EAC-FBB6-E8D8-AEBA5FB74982}"/>
          </ac:spMkLst>
        </pc:spChg>
        <pc:spChg chg="add mod">
          <ac:chgData name="Tim Oakleaf" userId="d6bd1fe8878a4969" providerId="LiveId" clId="{9594D893-EEB7-405C-BC32-5CA3AF0D8396}" dt="2025-10-11T18:03:00.474" v="7431" actId="1036"/>
          <ac:spMkLst>
            <pc:docMk/>
            <pc:sldMk cId="1147894356" sldId="405"/>
            <ac:spMk id="7" creationId="{C437008F-C8E5-7C5F-66D8-BBB0A39C0B01}"/>
          </ac:spMkLst>
        </pc:spChg>
        <pc:spChg chg="add mod">
          <ac:chgData name="Tim Oakleaf" userId="d6bd1fe8878a4969" providerId="LiveId" clId="{9594D893-EEB7-405C-BC32-5CA3AF0D8396}" dt="2025-10-11T18:03:00.474" v="7431" actId="1036"/>
          <ac:spMkLst>
            <pc:docMk/>
            <pc:sldMk cId="1147894356" sldId="405"/>
            <ac:spMk id="8" creationId="{5D2DE121-5347-CDBA-C2DB-AC11C3840D53}"/>
          </ac:spMkLst>
        </pc:spChg>
        <pc:spChg chg="add mod">
          <ac:chgData name="Tim Oakleaf" userId="d6bd1fe8878a4969" providerId="LiveId" clId="{9594D893-EEB7-405C-BC32-5CA3AF0D8396}" dt="2025-10-11T18:08:07.754" v="7629" actId="20577"/>
          <ac:spMkLst>
            <pc:docMk/>
            <pc:sldMk cId="1147894356" sldId="405"/>
            <ac:spMk id="10" creationId="{45DE45A8-4BE9-27CC-1DCB-947E33062B66}"/>
          </ac:spMkLst>
        </pc:spChg>
        <pc:spChg chg="add mod">
          <ac:chgData name="Tim Oakleaf" userId="d6bd1fe8878a4969" providerId="LiveId" clId="{9594D893-EEB7-405C-BC32-5CA3AF0D8396}" dt="2025-10-11T18:03:00.474" v="7431" actId="1036"/>
          <ac:spMkLst>
            <pc:docMk/>
            <pc:sldMk cId="1147894356" sldId="405"/>
            <ac:spMk id="11" creationId="{D850E963-41A8-B8C5-174F-68B9F3DD5440}"/>
          </ac:spMkLst>
        </pc:spChg>
        <pc:spChg chg="add mod">
          <ac:chgData name="Tim Oakleaf" userId="d6bd1fe8878a4969" providerId="LiveId" clId="{9594D893-EEB7-405C-BC32-5CA3AF0D8396}" dt="2025-10-11T18:03:00.474" v="7431" actId="1036"/>
          <ac:spMkLst>
            <pc:docMk/>
            <pc:sldMk cId="1147894356" sldId="405"/>
            <ac:spMk id="12" creationId="{357E6CBD-A065-56C2-6B4D-D0976841EAA8}"/>
          </ac:spMkLst>
        </pc:spChg>
        <pc:spChg chg="add mod">
          <ac:chgData name="Tim Oakleaf" userId="d6bd1fe8878a4969" providerId="LiveId" clId="{9594D893-EEB7-405C-BC32-5CA3AF0D8396}" dt="2025-10-11T18:03:00.474" v="7431" actId="1036"/>
          <ac:spMkLst>
            <pc:docMk/>
            <pc:sldMk cId="1147894356" sldId="405"/>
            <ac:spMk id="15" creationId="{B698B61D-FE12-D474-FEF4-3F6613DFE99C}"/>
          </ac:spMkLst>
        </pc:spChg>
        <pc:spChg chg="add mod">
          <ac:chgData name="Tim Oakleaf" userId="d6bd1fe8878a4969" providerId="LiveId" clId="{9594D893-EEB7-405C-BC32-5CA3AF0D8396}" dt="2025-09-27T19:18:54.179" v="875" actId="1076"/>
          <ac:spMkLst>
            <pc:docMk/>
            <pc:sldMk cId="1147894356" sldId="405"/>
            <ac:spMk id="23" creationId="{10514DD1-62E7-FB13-82AA-7BEBFD38487A}"/>
          </ac:spMkLst>
        </pc:spChg>
        <pc:spChg chg="add mod">
          <ac:chgData name="Tim Oakleaf" userId="d6bd1fe8878a4969" providerId="LiveId" clId="{9594D893-EEB7-405C-BC32-5CA3AF0D8396}" dt="2025-09-27T19:21:12.120" v="882" actId="14100"/>
          <ac:spMkLst>
            <pc:docMk/>
            <pc:sldMk cId="1147894356" sldId="405"/>
            <ac:spMk id="31" creationId="{DDC1F390-B2E2-116A-7D71-E7A43C5698C1}"/>
          </ac:spMkLst>
        </pc:spChg>
        <pc:picChg chg="add mod">
          <ac:chgData name="Tim Oakleaf" userId="d6bd1fe8878a4969" providerId="LiveId" clId="{9594D893-EEB7-405C-BC32-5CA3AF0D8396}" dt="2025-10-11T18:05:17.766" v="7572" actId="1076"/>
          <ac:picMkLst>
            <pc:docMk/>
            <pc:sldMk cId="1147894356" sldId="405"/>
            <ac:picMk id="20" creationId="{73C56963-244B-893A-0313-1B568748C025}"/>
          </ac:picMkLst>
        </pc:picChg>
        <pc:picChg chg="add mod">
          <ac:chgData name="Tim Oakleaf" userId="d6bd1fe8878a4969" providerId="LiveId" clId="{9594D893-EEB7-405C-BC32-5CA3AF0D8396}" dt="2025-10-11T18:05:25.221" v="7573" actId="1076"/>
          <ac:picMkLst>
            <pc:docMk/>
            <pc:sldMk cId="1147894356" sldId="405"/>
            <ac:picMk id="29" creationId="{242CA0A5-D23E-9640-B8A5-CD3E8795648A}"/>
          </ac:picMkLst>
        </pc:picChg>
      </pc:sldChg>
      <pc:sldChg chg="addSp delSp modSp add mod modAnim">
        <pc:chgData name="Tim Oakleaf" userId="d6bd1fe8878a4969" providerId="LiveId" clId="{9594D893-EEB7-405C-BC32-5CA3AF0D8396}" dt="2025-10-11T18:37:02.431" v="7772" actId="20577"/>
        <pc:sldMkLst>
          <pc:docMk/>
          <pc:sldMk cId="3574085507" sldId="406"/>
        </pc:sldMkLst>
        <pc:spChg chg="add mod">
          <ac:chgData name="Tim Oakleaf" userId="d6bd1fe8878a4969" providerId="LiveId" clId="{9594D893-EEB7-405C-BC32-5CA3AF0D8396}" dt="2025-09-27T20:20:21.690" v="1650" actId="14100"/>
          <ac:spMkLst>
            <pc:docMk/>
            <pc:sldMk cId="3574085507" sldId="406"/>
            <ac:spMk id="2" creationId="{3A8B252F-19E8-65E0-9506-66677586D8A3}"/>
          </ac:spMkLst>
        </pc:spChg>
        <pc:spChg chg="mod">
          <ac:chgData name="Tim Oakleaf" userId="d6bd1fe8878a4969" providerId="LiveId" clId="{9594D893-EEB7-405C-BC32-5CA3AF0D8396}" dt="2025-09-27T19:56:35.942" v="1353" actId="20577"/>
          <ac:spMkLst>
            <pc:docMk/>
            <pc:sldMk cId="3574085507" sldId="406"/>
            <ac:spMk id="5" creationId="{0CDC5FF1-CB07-B316-C77F-AC5FA87A7625}"/>
          </ac:spMkLst>
        </pc:spChg>
        <pc:spChg chg="mod">
          <ac:chgData name="Tim Oakleaf" userId="d6bd1fe8878a4969" providerId="LiveId" clId="{9594D893-EEB7-405C-BC32-5CA3AF0D8396}" dt="2025-09-27T19:57:21.913" v="1374" actId="14100"/>
          <ac:spMkLst>
            <pc:docMk/>
            <pc:sldMk cId="3574085507" sldId="406"/>
            <ac:spMk id="6" creationId="{1A786590-B347-BB44-ABF4-E1332A2294C7}"/>
          </ac:spMkLst>
        </pc:spChg>
        <pc:spChg chg="add mod">
          <ac:chgData name="Tim Oakleaf" userId="d6bd1fe8878a4969" providerId="LiveId" clId="{9594D893-EEB7-405C-BC32-5CA3AF0D8396}" dt="2025-10-11T18:37:02.431" v="7772" actId="20577"/>
          <ac:spMkLst>
            <pc:docMk/>
            <pc:sldMk cId="3574085507" sldId="406"/>
            <ac:spMk id="7" creationId="{B02C0D3F-E9F1-810F-EC91-68416B2B0515}"/>
          </ac:spMkLst>
        </pc:spChg>
        <pc:spChg chg="add del mod">
          <ac:chgData name="Tim Oakleaf" userId="d6bd1fe8878a4969" providerId="LiveId" clId="{9594D893-EEB7-405C-BC32-5CA3AF0D8396}" dt="2025-10-11T18:35:42.124" v="7741" actId="21"/>
          <ac:spMkLst>
            <pc:docMk/>
            <pc:sldMk cId="3574085507" sldId="406"/>
            <ac:spMk id="9" creationId="{67D0C727-0C1A-742E-153D-848A72E29EF6}"/>
          </ac:spMkLst>
        </pc:spChg>
        <pc:spChg chg="mod">
          <ac:chgData name="Tim Oakleaf" userId="d6bd1fe8878a4969" providerId="LiveId" clId="{9594D893-EEB7-405C-BC32-5CA3AF0D8396}" dt="2025-09-27T19:58:18.288" v="1408" actId="14100"/>
          <ac:spMkLst>
            <pc:docMk/>
            <pc:sldMk cId="3574085507" sldId="406"/>
            <ac:spMk id="10" creationId="{D3212648-7277-4EFF-3174-15EFD1B73F2A}"/>
          </ac:spMkLst>
        </pc:spChg>
        <pc:spChg chg="mod">
          <ac:chgData name="Tim Oakleaf" userId="d6bd1fe8878a4969" providerId="LiveId" clId="{9594D893-EEB7-405C-BC32-5CA3AF0D8396}" dt="2025-10-11T18:31:45.451" v="7709" actId="20577"/>
          <ac:spMkLst>
            <pc:docMk/>
            <pc:sldMk cId="3574085507" sldId="406"/>
            <ac:spMk id="11" creationId="{7FB9D26B-B88F-FED6-A9B5-6F0BAB04324C}"/>
          </ac:spMkLst>
        </pc:spChg>
        <pc:spChg chg="mod">
          <ac:chgData name="Tim Oakleaf" userId="d6bd1fe8878a4969" providerId="LiveId" clId="{9594D893-EEB7-405C-BC32-5CA3AF0D8396}" dt="2025-10-11T18:32:23.913" v="7716" actId="14100"/>
          <ac:spMkLst>
            <pc:docMk/>
            <pc:sldMk cId="3574085507" sldId="406"/>
            <ac:spMk id="12" creationId="{EF68BBFE-58F5-37F0-6083-DFB52716D6D8}"/>
          </ac:spMkLst>
        </pc:spChg>
        <pc:spChg chg="add del mod">
          <ac:chgData name="Tim Oakleaf" userId="d6bd1fe8878a4969" providerId="LiveId" clId="{9594D893-EEB7-405C-BC32-5CA3AF0D8396}" dt="2025-10-11T18:35:47.566" v="7742" actId="21"/>
          <ac:spMkLst>
            <pc:docMk/>
            <pc:sldMk cId="3574085507" sldId="406"/>
            <ac:spMk id="17" creationId="{20F98087-16B1-06FC-A635-D90B265E40FD}"/>
          </ac:spMkLst>
        </pc:spChg>
        <pc:spChg chg="add del mod">
          <ac:chgData name="Tim Oakleaf" userId="d6bd1fe8878a4969" providerId="LiveId" clId="{9594D893-EEB7-405C-BC32-5CA3AF0D8396}" dt="2025-10-11T18:35:38.359" v="7740" actId="21"/>
          <ac:spMkLst>
            <pc:docMk/>
            <pc:sldMk cId="3574085507" sldId="406"/>
            <ac:spMk id="20" creationId="{AF0900AC-4552-4CD7-9987-C17AE9387EFE}"/>
          </ac:spMkLst>
        </pc:spChg>
        <pc:spChg chg="mod">
          <ac:chgData name="Tim Oakleaf" userId="d6bd1fe8878a4969" providerId="LiveId" clId="{9594D893-EEB7-405C-BC32-5CA3AF0D8396}" dt="2025-09-27T20:01:39.246" v="1524" actId="14100"/>
          <ac:spMkLst>
            <pc:docMk/>
            <pc:sldMk cId="3574085507" sldId="406"/>
            <ac:spMk id="29" creationId="{A86DBEA8-9553-8C69-8F91-B6D304994AAC}"/>
          </ac:spMkLst>
        </pc:spChg>
        <pc:spChg chg="mod">
          <ac:chgData name="Tim Oakleaf" userId="d6bd1fe8878a4969" providerId="LiveId" clId="{9594D893-EEB7-405C-BC32-5CA3AF0D8396}" dt="2025-09-27T19:59:23.099" v="1438" actId="14100"/>
          <ac:spMkLst>
            <pc:docMk/>
            <pc:sldMk cId="3574085507" sldId="406"/>
            <ac:spMk id="31" creationId="{6713D343-8CC4-113C-8544-A496A605B119}"/>
          </ac:spMkLst>
        </pc:spChg>
        <pc:spChg chg="mod">
          <ac:chgData name="Tim Oakleaf" userId="d6bd1fe8878a4969" providerId="LiveId" clId="{9594D893-EEB7-405C-BC32-5CA3AF0D8396}" dt="2025-10-11T18:32:32.931" v="7722" actId="20577"/>
          <ac:spMkLst>
            <pc:docMk/>
            <pc:sldMk cId="3574085507" sldId="406"/>
            <ac:spMk id="33" creationId="{7791F091-C7D1-B79F-12BF-9E536A45CF85}"/>
          </ac:spMkLst>
        </pc:spChg>
        <pc:spChg chg="mod">
          <ac:chgData name="Tim Oakleaf" userId="d6bd1fe8878a4969" providerId="LiveId" clId="{9594D893-EEB7-405C-BC32-5CA3AF0D8396}" dt="2025-09-27T20:20:38.751" v="1660" actId="14100"/>
          <ac:spMkLst>
            <pc:docMk/>
            <pc:sldMk cId="3574085507" sldId="406"/>
            <ac:spMk id="34" creationId="{AE837E54-0FCC-FF85-6497-292D5ECB8331}"/>
          </ac:spMkLst>
        </pc:spChg>
        <pc:picChg chg="add mod">
          <ac:chgData name="Tim Oakleaf" userId="d6bd1fe8878a4969" providerId="LiveId" clId="{9594D893-EEB7-405C-BC32-5CA3AF0D8396}" dt="2025-10-11T18:33:55.204" v="7731" actId="1038"/>
          <ac:picMkLst>
            <pc:docMk/>
            <pc:sldMk cId="3574085507" sldId="406"/>
            <ac:picMk id="8" creationId="{E2C3B500-94D9-81A9-CBA0-8D48B0A107F9}"/>
          </ac:picMkLst>
        </pc:picChg>
        <pc:picChg chg="add mod">
          <ac:chgData name="Tim Oakleaf" userId="d6bd1fe8878a4969" providerId="LiveId" clId="{9594D893-EEB7-405C-BC32-5CA3AF0D8396}" dt="2025-10-06T16:31:29.188" v="2847" actId="1036"/>
          <ac:picMkLst>
            <pc:docMk/>
            <pc:sldMk cId="3574085507" sldId="406"/>
            <ac:picMk id="14" creationId="{18D97E2C-9F3D-6CD9-A2F6-85B39E107A57}"/>
          </ac:picMkLst>
        </pc:picChg>
        <pc:picChg chg="add mod">
          <ac:chgData name="Tim Oakleaf" userId="d6bd1fe8878a4969" providerId="LiveId" clId="{9594D893-EEB7-405C-BC32-5CA3AF0D8396}" dt="2025-10-06T13:55:51.484" v="1907" actId="1076"/>
          <ac:picMkLst>
            <pc:docMk/>
            <pc:sldMk cId="3574085507" sldId="406"/>
            <ac:picMk id="16" creationId="{A334D21F-7CA4-F8E5-5BB9-B2229F98FA72}"/>
          </ac:picMkLst>
        </pc:picChg>
        <pc:picChg chg="add mod">
          <ac:chgData name="Tim Oakleaf" userId="d6bd1fe8878a4969" providerId="LiveId" clId="{9594D893-EEB7-405C-BC32-5CA3AF0D8396}" dt="2025-10-11T18:33:25.909" v="7723" actId="1076"/>
          <ac:picMkLst>
            <pc:docMk/>
            <pc:sldMk cId="3574085507" sldId="406"/>
            <ac:picMk id="19" creationId="{FB6574CD-B0A5-AAD5-DD28-D274042BC670}"/>
          </ac:picMkLst>
        </pc:picChg>
      </pc:sldChg>
      <pc:sldChg chg="addSp delSp modSp add mod ord delAnim modAnim">
        <pc:chgData name="Tim Oakleaf" userId="d6bd1fe8878a4969" providerId="LiveId" clId="{9594D893-EEB7-405C-BC32-5CA3AF0D8396}" dt="2025-10-11T18:47:41.529" v="7837"/>
        <pc:sldMkLst>
          <pc:docMk/>
          <pc:sldMk cId="3270859151" sldId="407"/>
        </pc:sldMkLst>
        <pc:spChg chg="add mod">
          <ac:chgData name="Tim Oakleaf" userId="d6bd1fe8878a4969" providerId="LiveId" clId="{9594D893-EEB7-405C-BC32-5CA3AF0D8396}" dt="2025-10-11T18:47:18.354" v="7836" actId="114"/>
          <ac:spMkLst>
            <pc:docMk/>
            <pc:sldMk cId="3270859151" sldId="407"/>
            <ac:spMk id="2" creationId="{A20D1FAE-373F-A7F9-B89C-4838BAA2868D}"/>
          </ac:spMkLst>
        </pc:spChg>
        <pc:spChg chg="mod">
          <ac:chgData name="Tim Oakleaf" userId="d6bd1fe8878a4969" providerId="LiveId" clId="{9594D893-EEB7-405C-BC32-5CA3AF0D8396}" dt="2025-10-06T16:26:03.830" v="2832" actId="14100"/>
          <ac:spMkLst>
            <pc:docMk/>
            <pc:sldMk cId="3270859151" sldId="407"/>
            <ac:spMk id="5" creationId="{A2733B24-721B-D623-17F4-CA0D3712A3D4}"/>
          </ac:spMkLst>
        </pc:spChg>
        <pc:spChg chg="add mod">
          <ac:chgData name="Tim Oakleaf" userId="d6bd1fe8878a4969" providerId="LiveId" clId="{9594D893-EEB7-405C-BC32-5CA3AF0D8396}" dt="2025-10-06T16:26:18.655" v="2833"/>
          <ac:spMkLst>
            <pc:docMk/>
            <pc:sldMk cId="3270859151" sldId="407"/>
            <ac:spMk id="10" creationId="{A1CFB58F-F6AD-7152-B87F-B453E0D1A26F}"/>
          </ac:spMkLst>
        </pc:spChg>
        <pc:picChg chg="add mod">
          <ac:chgData name="Tim Oakleaf" userId="d6bd1fe8878a4969" providerId="LiveId" clId="{9594D893-EEB7-405C-BC32-5CA3AF0D8396}" dt="2025-10-06T16:26:18.655" v="2833"/>
          <ac:picMkLst>
            <pc:docMk/>
            <pc:sldMk cId="3270859151" sldId="407"/>
            <ac:picMk id="9" creationId="{3489359E-3E88-1277-962B-D39083D84D1A}"/>
          </ac:picMkLst>
        </pc:picChg>
      </pc:sldChg>
      <pc:sldChg chg="addSp delSp modSp add mod delAnim modAnim">
        <pc:chgData name="Tim Oakleaf" userId="d6bd1fe8878a4969" providerId="LiveId" clId="{9594D893-EEB7-405C-BC32-5CA3AF0D8396}" dt="2025-10-11T19:51:49.881" v="8110" actId="20577"/>
        <pc:sldMkLst>
          <pc:docMk/>
          <pc:sldMk cId="3633848747" sldId="408"/>
        </pc:sldMkLst>
        <pc:spChg chg="add mod">
          <ac:chgData name="Tim Oakleaf" userId="d6bd1fe8878a4969" providerId="LiveId" clId="{9594D893-EEB7-405C-BC32-5CA3AF0D8396}" dt="2025-10-08T15:06:15.455" v="7183"/>
          <ac:spMkLst>
            <pc:docMk/>
            <pc:sldMk cId="3633848747" sldId="408"/>
            <ac:spMk id="3" creationId="{848BA358-4C69-E069-9245-3437A3C3F91F}"/>
          </ac:spMkLst>
        </pc:spChg>
        <pc:spChg chg="mod">
          <ac:chgData name="Tim Oakleaf" userId="d6bd1fe8878a4969" providerId="LiveId" clId="{9594D893-EEB7-405C-BC32-5CA3AF0D8396}" dt="2025-10-11T19:41:39.526" v="8057" actId="1036"/>
          <ac:spMkLst>
            <pc:docMk/>
            <pc:sldMk cId="3633848747" sldId="408"/>
            <ac:spMk id="11" creationId="{450CEB7C-128D-C489-22BA-8E7359375CB3}"/>
          </ac:spMkLst>
        </pc:spChg>
        <pc:spChg chg="add mod">
          <ac:chgData name="Tim Oakleaf" userId="d6bd1fe8878a4969" providerId="LiveId" clId="{9594D893-EEB7-405C-BC32-5CA3AF0D8396}" dt="2025-10-11T19:41:39.526" v="8057" actId="1036"/>
          <ac:spMkLst>
            <pc:docMk/>
            <pc:sldMk cId="3633848747" sldId="408"/>
            <ac:spMk id="12" creationId="{5A0BD523-BA45-4491-98EA-5BD6AADAEBCF}"/>
          </ac:spMkLst>
        </pc:spChg>
        <pc:spChg chg="add mod">
          <ac:chgData name="Tim Oakleaf" userId="d6bd1fe8878a4969" providerId="LiveId" clId="{9594D893-EEB7-405C-BC32-5CA3AF0D8396}" dt="2025-10-11T19:51:49.881" v="8110" actId="20577"/>
          <ac:spMkLst>
            <pc:docMk/>
            <pc:sldMk cId="3633848747" sldId="408"/>
            <ac:spMk id="13" creationId="{CA43B4A3-2CA2-B9C1-CAF3-803FC6629F7C}"/>
          </ac:spMkLst>
        </pc:spChg>
        <pc:spChg chg="add mod">
          <ac:chgData name="Tim Oakleaf" userId="d6bd1fe8878a4969" providerId="LiveId" clId="{9594D893-EEB7-405C-BC32-5CA3AF0D8396}" dt="2025-10-11T19:41:39.526" v="8057" actId="1036"/>
          <ac:spMkLst>
            <pc:docMk/>
            <pc:sldMk cId="3633848747" sldId="408"/>
            <ac:spMk id="14" creationId="{C824EFD6-A32D-2EFD-0174-63C62C383BB2}"/>
          </ac:spMkLst>
        </pc:spChg>
        <pc:spChg chg="add mod">
          <ac:chgData name="Tim Oakleaf" userId="d6bd1fe8878a4969" providerId="LiveId" clId="{9594D893-EEB7-405C-BC32-5CA3AF0D8396}" dt="2025-10-11T19:41:39.526" v="8057" actId="1036"/>
          <ac:spMkLst>
            <pc:docMk/>
            <pc:sldMk cId="3633848747" sldId="408"/>
            <ac:spMk id="15" creationId="{3FDFBD2F-8FD2-72AC-BD28-0823C5DD34DA}"/>
          </ac:spMkLst>
        </pc:spChg>
        <pc:picChg chg="add mod">
          <ac:chgData name="Tim Oakleaf" userId="d6bd1fe8878a4969" providerId="LiveId" clId="{9594D893-EEB7-405C-BC32-5CA3AF0D8396}" dt="2025-10-08T15:06:15.455" v="7183"/>
          <ac:picMkLst>
            <pc:docMk/>
            <pc:sldMk cId="3633848747" sldId="408"/>
            <ac:picMk id="2" creationId="{01440D45-E2B0-0ECE-5A94-0E9D74C139F4}"/>
          </ac:picMkLst>
        </pc:picChg>
      </pc:sldChg>
      <pc:sldChg chg="addSp delSp modSp add del mod modAnim">
        <pc:chgData name="Tim Oakleaf" userId="d6bd1fe8878a4969" providerId="LiveId" clId="{9594D893-EEB7-405C-BC32-5CA3AF0D8396}" dt="2025-10-06T20:39:33.409" v="4014" actId="14100"/>
        <pc:sldMkLst>
          <pc:docMk/>
          <pc:sldMk cId="947307830" sldId="409"/>
        </pc:sldMkLst>
        <pc:spChg chg="mod">
          <ac:chgData name="Tim Oakleaf" userId="d6bd1fe8878a4969" providerId="LiveId" clId="{9594D893-EEB7-405C-BC32-5CA3AF0D8396}" dt="2025-10-06T18:09:03.743" v="3034" actId="20577"/>
          <ac:spMkLst>
            <pc:docMk/>
            <pc:sldMk cId="947307830" sldId="409"/>
            <ac:spMk id="2" creationId="{34E9F541-B0B1-B235-F8DE-2852F8127C89}"/>
          </ac:spMkLst>
        </pc:spChg>
        <pc:spChg chg="add mod">
          <ac:chgData name="Tim Oakleaf" userId="d6bd1fe8878a4969" providerId="LiveId" clId="{9594D893-EEB7-405C-BC32-5CA3AF0D8396}" dt="2025-10-06T19:22:44.966" v="3365" actId="14100"/>
          <ac:spMkLst>
            <pc:docMk/>
            <pc:sldMk cId="947307830" sldId="409"/>
            <ac:spMk id="3" creationId="{AE2AD462-A27E-7B66-A05E-2BBED8FFA8B6}"/>
          </ac:spMkLst>
        </pc:spChg>
        <pc:spChg chg="add mod">
          <ac:chgData name="Tim Oakleaf" userId="d6bd1fe8878a4969" providerId="LiveId" clId="{9594D893-EEB7-405C-BC32-5CA3AF0D8396}" dt="2025-10-06T20:39:33.409" v="4014" actId="14100"/>
          <ac:spMkLst>
            <pc:docMk/>
            <pc:sldMk cId="947307830" sldId="409"/>
            <ac:spMk id="9" creationId="{A8EDDAB0-A72F-03A3-1DAC-92F8D299D486}"/>
          </ac:spMkLst>
        </pc:spChg>
        <pc:spChg chg="add mod">
          <ac:chgData name="Tim Oakleaf" userId="d6bd1fe8878a4969" providerId="LiveId" clId="{9594D893-EEB7-405C-BC32-5CA3AF0D8396}" dt="2025-10-06T20:38:25.445" v="4002" actId="20577"/>
          <ac:spMkLst>
            <pc:docMk/>
            <pc:sldMk cId="947307830" sldId="409"/>
            <ac:spMk id="11" creationId="{A232E824-1F33-A94C-8BB1-08EA2B2A44C6}"/>
          </ac:spMkLst>
        </pc:spChg>
        <pc:spChg chg="add mod">
          <ac:chgData name="Tim Oakleaf" userId="d6bd1fe8878a4969" providerId="LiveId" clId="{9594D893-EEB7-405C-BC32-5CA3AF0D8396}" dt="2025-10-06T20:39:15.011" v="4013" actId="14100"/>
          <ac:spMkLst>
            <pc:docMk/>
            <pc:sldMk cId="947307830" sldId="409"/>
            <ac:spMk id="12" creationId="{DC1BFC4D-0C9E-41EE-64AA-CF11419319AB}"/>
          </ac:spMkLst>
        </pc:spChg>
        <pc:spChg chg="add mod">
          <ac:chgData name="Tim Oakleaf" userId="d6bd1fe8878a4969" providerId="LiveId" clId="{9594D893-EEB7-405C-BC32-5CA3AF0D8396}" dt="2025-10-06T20:38:46.757" v="4011" actId="14100"/>
          <ac:spMkLst>
            <pc:docMk/>
            <pc:sldMk cId="947307830" sldId="409"/>
            <ac:spMk id="13" creationId="{4D00BFE3-ED5C-ADD7-8437-B16A07BA316A}"/>
          </ac:spMkLst>
        </pc:spChg>
      </pc:sldChg>
      <pc:sldChg chg="addSp delSp modSp add mod modAnim">
        <pc:chgData name="Tim Oakleaf" userId="d6bd1fe8878a4969" providerId="LiveId" clId="{9594D893-EEB7-405C-BC32-5CA3AF0D8396}" dt="2025-10-11T20:14:22.603" v="8117" actId="1076"/>
        <pc:sldMkLst>
          <pc:docMk/>
          <pc:sldMk cId="3131720249" sldId="410"/>
        </pc:sldMkLst>
        <pc:spChg chg="mod">
          <ac:chgData name="Tim Oakleaf" userId="d6bd1fe8878a4969" providerId="LiveId" clId="{9594D893-EEB7-405C-BC32-5CA3AF0D8396}" dt="2025-10-08T15:07:58.856" v="7196" actId="1036"/>
          <ac:spMkLst>
            <pc:docMk/>
            <pc:sldMk cId="3131720249" sldId="410"/>
            <ac:spMk id="2" creationId="{F3D63516-AAA5-2332-81AD-46095936773B}"/>
          </ac:spMkLst>
        </pc:spChg>
        <pc:spChg chg="mod">
          <ac:chgData name="Tim Oakleaf" userId="d6bd1fe8878a4969" providerId="LiveId" clId="{9594D893-EEB7-405C-BC32-5CA3AF0D8396}" dt="2025-10-08T15:07:58.856" v="7196" actId="1036"/>
          <ac:spMkLst>
            <pc:docMk/>
            <pc:sldMk cId="3131720249" sldId="410"/>
            <ac:spMk id="3" creationId="{4C8FC9BF-496B-5ABF-D35E-FE0EEB6C39A9}"/>
          </ac:spMkLst>
        </pc:spChg>
        <pc:spChg chg="mod">
          <ac:chgData name="Tim Oakleaf" userId="d6bd1fe8878a4969" providerId="LiveId" clId="{9594D893-EEB7-405C-BC32-5CA3AF0D8396}" dt="2025-10-10T19:51:48.728" v="7376" actId="20577"/>
          <ac:spMkLst>
            <pc:docMk/>
            <pc:sldMk cId="3131720249" sldId="410"/>
            <ac:spMk id="9" creationId="{6EBE5697-BA9E-72FD-90DD-B4CDB6A451D4}"/>
          </ac:spMkLst>
        </pc:spChg>
        <pc:spChg chg="mod">
          <ac:chgData name="Tim Oakleaf" userId="d6bd1fe8878a4969" providerId="LiveId" clId="{9594D893-EEB7-405C-BC32-5CA3AF0D8396}" dt="2025-10-10T19:52:06.329" v="7386" actId="20577"/>
          <ac:spMkLst>
            <pc:docMk/>
            <pc:sldMk cId="3131720249" sldId="410"/>
            <ac:spMk id="11" creationId="{BDE077E6-93F4-8FA4-988A-3D5FFE58DF9A}"/>
          </ac:spMkLst>
        </pc:spChg>
        <pc:spChg chg="mod">
          <ac:chgData name="Tim Oakleaf" userId="d6bd1fe8878a4969" providerId="LiveId" clId="{9594D893-EEB7-405C-BC32-5CA3AF0D8396}" dt="2025-10-10T19:51:58.249" v="7381" actId="20577"/>
          <ac:spMkLst>
            <pc:docMk/>
            <pc:sldMk cId="3131720249" sldId="410"/>
            <ac:spMk id="12" creationId="{9138BCB8-AC88-3939-42EB-CBDAACC30AD6}"/>
          </ac:spMkLst>
        </pc:spChg>
        <pc:spChg chg="add mod">
          <ac:chgData name="Tim Oakleaf" userId="d6bd1fe8878a4969" providerId="LiveId" clId="{9594D893-EEB7-405C-BC32-5CA3AF0D8396}" dt="2025-10-11T20:14:22.603" v="8117" actId="1076"/>
          <ac:spMkLst>
            <pc:docMk/>
            <pc:sldMk cId="3131720249" sldId="410"/>
            <ac:spMk id="15" creationId="{1218EA17-C814-6314-D5F5-B7FA9794D822}"/>
          </ac:spMkLst>
        </pc:spChg>
        <pc:picChg chg="add mod">
          <ac:chgData name="Tim Oakleaf" userId="d6bd1fe8878a4969" providerId="LiveId" clId="{9594D893-EEB7-405C-BC32-5CA3AF0D8396}" dt="2025-10-08T15:08:27.890" v="7222" actId="1036"/>
          <ac:picMkLst>
            <pc:docMk/>
            <pc:sldMk cId="3131720249" sldId="410"/>
            <ac:picMk id="7" creationId="{C089EDAA-C974-B72C-0228-C5D5733FA6FA}"/>
          </ac:picMkLst>
        </pc:picChg>
        <pc:picChg chg="add mod">
          <ac:chgData name="Tim Oakleaf" userId="d6bd1fe8878a4969" providerId="LiveId" clId="{9594D893-EEB7-405C-BC32-5CA3AF0D8396}" dt="2025-10-08T15:08:27.890" v="7222" actId="1036"/>
          <ac:picMkLst>
            <pc:docMk/>
            <pc:sldMk cId="3131720249" sldId="410"/>
            <ac:picMk id="14" creationId="{4E73CFA0-A76A-4A35-02A2-265120C20C34}"/>
          </ac:picMkLst>
        </pc:picChg>
        <pc:picChg chg="add mod">
          <ac:chgData name="Tim Oakleaf" userId="d6bd1fe8878a4969" providerId="LiveId" clId="{9594D893-EEB7-405C-BC32-5CA3AF0D8396}" dt="2025-10-08T15:08:27.890" v="7222" actId="1036"/>
          <ac:picMkLst>
            <pc:docMk/>
            <pc:sldMk cId="3131720249" sldId="410"/>
            <ac:picMk id="17" creationId="{8C0B474B-AA00-460E-EA48-364AEF69C645}"/>
          </ac:picMkLst>
        </pc:picChg>
      </pc:sldChg>
      <pc:sldChg chg="addSp modSp add mod modAnim">
        <pc:chgData name="Tim Oakleaf" userId="d6bd1fe8878a4969" providerId="LiveId" clId="{9594D893-EEB7-405C-BC32-5CA3AF0D8396}" dt="2025-10-11T20:37:05.236" v="8196"/>
        <pc:sldMkLst>
          <pc:docMk/>
          <pc:sldMk cId="1706131362" sldId="411"/>
        </pc:sldMkLst>
        <pc:spChg chg="mod">
          <ac:chgData name="Tim Oakleaf" userId="d6bd1fe8878a4969" providerId="LiveId" clId="{9594D893-EEB7-405C-BC32-5CA3AF0D8396}" dt="2025-10-07T21:17:54.362" v="6384" actId="20578"/>
          <ac:spMkLst>
            <pc:docMk/>
            <pc:sldMk cId="1706131362" sldId="411"/>
            <ac:spMk id="2" creationId="{AD50EE0F-5F76-487F-5B6D-71093D497159}"/>
          </ac:spMkLst>
        </pc:spChg>
        <pc:spChg chg="mod">
          <ac:chgData name="Tim Oakleaf" userId="d6bd1fe8878a4969" providerId="LiveId" clId="{9594D893-EEB7-405C-BC32-5CA3AF0D8396}" dt="2025-10-07T21:24:12.452" v="6389" actId="20577"/>
          <ac:spMkLst>
            <pc:docMk/>
            <pc:sldMk cId="1706131362" sldId="411"/>
            <ac:spMk id="3" creationId="{3BDC3244-2F79-868D-DB02-EE2841B6CC6E}"/>
          </ac:spMkLst>
        </pc:spChg>
        <pc:spChg chg="mod">
          <ac:chgData name="Tim Oakleaf" userId="d6bd1fe8878a4969" providerId="LiveId" clId="{9594D893-EEB7-405C-BC32-5CA3AF0D8396}" dt="2025-10-07T20:32:32.101" v="5968" actId="1036"/>
          <ac:spMkLst>
            <pc:docMk/>
            <pc:sldMk cId="1706131362" sldId="411"/>
            <ac:spMk id="5" creationId="{54C8C29B-43AD-8429-341D-4F62385419D5}"/>
          </ac:spMkLst>
        </pc:spChg>
        <pc:picChg chg="add mod">
          <ac:chgData name="Tim Oakleaf" userId="d6bd1fe8878a4969" providerId="LiveId" clId="{9594D893-EEB7-405C-BC32-5CA3AF0D8396}" dt="2025-10-11T20:35:56.448" v="8188" actId="1076"/>
          <ac:picMkLst>
            <pc:docMk/>
            <pc:sldMk cId="1706131362" sldId="411"/>
            <ac:picMk id="7" creationId="{9BFFBF40-2D7B-4386-7423-A6C97C789B54}"/>
          </ac:picMkLst>
        </pc:picChg>
      </pc:sldChg>
      <pc:sldChg chg="modSp add mod ord modAnim">
        <pc:chgData name="Tim Oakleaf" userId="d6bd1fe8878a4969" providerId="LiveId" clId="{9594D893-EEB7-405C-BC32-5CA3AF0D8396}" dt="2025-10-11T20:38:14.605" v="8202"/>
        <pc:sldMkLst>
          <pc:docMk/>
          <pc:sldMk cId="1996856738" sldId="412"/>
        </pc:sldMkLst>
        <pc:spChg chg="mod">
          <ac:chgData name="Tim Oakleaf" userId="d6bd1fe8878a4969" providerId="LiveId" clId="{9594D893-EEB7-405C-BC32-5CA3AF0D8396}" dt="2025-10-10T19:59:04.594" v="7394" actId="20577"/>
          <ac:spMkLst>
            <pc:docMk/>
            <pc:sldMk cId="1996856738" sldId="412"/>
            <ac:spMk id="9" creationId="{268B8918-4A4D-8E66-F951-7D049900CC9F}"/>
          </ac:spMkLst>
        </pc:spChg>
        <pc:spChg chg="mod">
          <ac:chgData name="Tim Oakleaf" userId="d6bd1fe8878a4969" providerId="LiveId" clId="{9594D893-EEB7-405C-BC32-5CA3AF0D8396}" dt="2025-10-07T20:51:00.960" v="6370" actId="20577"/>
          <ac:spMkLst>
            <pc:docMk/>
            <pc:sldMk cId="1996856738" sldId="412"/>
            <ac:spMk id="12" creationId="{D269FA56-36E2-744D-DCCD-6A2226857E53}"/>
          </ac:spMkLst>
        </pc:spChg>
        <pc:picChg chg="mod">
          <ac:chgData name="Tim Oakleaf" userId="d6bd1fe8878a4969" providerId="LiveId" clId="{9594D893-EEB7-405C-BC32-5CA3AF0D8396}" dt="2025-10-07T20:52:04.006" v="6383" actId="1076"/>
          <ac:picMkLst>
            <pc:docMk/>
            <pc:sldMk cId="1996856738" sldId="412"/>
            <ac:picMk id="2" creationId="{AED017FF-4E5F-8E6A-590B-41E10BD8E1D0}"/>
          </ac:picMkLst>
        </pc:picChg>
      </pc:sldChg>
      <pc:sldChg chg="modSp add mod modAnim">
        <pc:chgData name="Tim Oakleaf" userId="d6bd1fe8878a4969" providerId="LiveId" clId="{9594D893-EEB7-405C-BC32-5CA3AF0D8396}" dt="2025-10-11T20:37:47.663" v="8198"/>
        <pc:sldMkLst>
          <pc:docMk/>
          <pc:sldMk cId="2875357567" sldId="413"/>
        </pc:sldMkLst>
        <pc:spChg chg="mod">
          <ac:chgData name="Tim Oakleaf" userId="d6bd1fe8878a4969" providerId="LiveId" clId="{9594D893-EEB7-405C-BC32-5CA3AF0D8396}" dt="2025-10-07T21:29:09.216" v="6566" actId="14100"/>
          <ac:spMkLst>
            <pc:docMk/>
            <pc:sldMk cId="2875357567" sldId="413"/>
            <ac:spMk id="7" creationId="{FF9A0889-D570-97AF-39F2-E3DA2892CAA9}"/>
          </ac:spMkLst>
        </pc:spChg>
      </pc:sldChg>
      <pc:sldChg chg="modSp add mod">
        <pc:chgData name="Tim Oakleaf" userId="d6bd1fe8878a4969" providerId="LiveId" clId="{9594D893-EEB7-405C-BC32-5CA3AF0D8396}" dt="2025-10-11T20:39:04.592" v="8210" actId="207"/>
        <pc:sldMkLst>
          <pc:docMk/>
          <pc:sldMk cId="291533518" sldId="414"/>
        </pc:sldMkLst>
        <pc:spChg chg="mod">
          <ac:chgData name="Tim Oakleaf" userId="d6bd1fe8878a4969" providerId="LiveId" clId="{9594D893-EEB7-405C-BC32-5CA3AF0D8396}" dt="2025-10-11T20:39:04.592" v="8210" actId="207"/>
          <ac:spMkLst>
            <pc:docMk/>
            <pc:sldMk cId="291533518" sldId="414"/>
            <ac:spMk id="10" creationId="{686B615E-1090-8865-455A-1D72AEDDD0F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4459878-C319-6BF3-52DC-16FA4340A6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2FA7FC-DFAE-8499-5A3E-AD9648D7FC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8BFD57-AB0A-470B-A7AF-56DFE7B5174A}" type="datetimeFigureOut">
              <a:rPr lang="en-US" smtClean="0"/>
              <a:t>10/11/2025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9C12BB-9544-9F9A-BEDA-E716864385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1E77E4-B9A2-A882-9240-3AE65EE217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D61A1-75D9-49F7-83EB-F587264261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327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B3339F-6CEA-4641-BE08-40DAFD6FCF25}" type="datetimeFigureOut">
              <a:rPr lang="en-US" smtClean="0"/>
              <a:t>10/11/2025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75CB5-5666-5049-9AE0-38EFD385C2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562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9997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B01A5-0768-4E0B-BE9D-025D91A07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6107CC-A3D8-F8BC-9946-E10AE65790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14BD00-6E1E-DA02-4648-F19E699268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A8EE5E-D72B-3C1E-7DC1-116158CB43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553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34BD5-7F6C-746F-09B6-F01DED465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8DD79D-7696-49CD-F50B-38FBD3BF41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959658-403E-80EE-4AE0-E40E17DADA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2DF4C8-CEC0-0463-3A54-91297EB201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9141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F6A08-3681-9E87-E8C4-EA63E781F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6E524E-FC51-1F37-20F6-318C4F2CA6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DB5196-1882-200B-54F7-F670FD59F0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9EBD0-83C2-839D-3380-C02B78831E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3533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422FA-AE91-EA2C-2DC5-4A518B0AA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865A2D-696F-5EC2-ABD3-4D50F065FF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A862BB-63D6-BACD-8771-70E15AE54D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16C9AE-0A8C-7537-4C2A-066822176E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2949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4A4F6-9303-39C1-0C24-933922359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4CDB56-703D-4A4C-40AE-93693D0CD3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7331EC-8A0A-424A-E959-B7D076CFC5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11BFCC-EFCC-5AD1-9639-7D881894AF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6347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BB35E-43F5-D1B9-2F6F-686D95F55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8A7311-3847-FC44-87A4-8A3857FA4C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2015AA-B419-687A-4FBC-46C8766B58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CD66C3-1ECC-0801-55CF-9A8BA05E73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8310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286A6-0D43-579E-1DB4-62AEBE0A71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2728EC-7FDA-910F-EF66-E198E1E842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AF3A40-5855-A908-94EF-4969ABC707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5275E9-B586-DDD3-C183-B6AC0B0ACA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3719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F7884-F253-E52F-0B52-3DC727699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218D4B-0BDC-39F8-3DB8-5068FC33BC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B042A0-BFC1-3E61-7AF1-FFD2CB2D00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33F197-619A-8969-B735-AC69638FB0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6568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2726A-976F-7DEF-7466-6963BB498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A34BA8-9D13-17C4-D024-8D2186AF6F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5C6554-D782-C9BD-F764-DEA06D1A1F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FE23C-5E95-C6E3-47D2-ACE27E6C5A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8822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475F9-FBD0-331B-0DCE-81DBDB69F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9271E9-B0AF-6056-82AD-19A283E33C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DA5124-5AC2-B3F2-82B5-7DA871DC7B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E4518D-6F6D-B38D-BF5E-64DAF931B1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31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D0262D-7DA0-1603-0581-6B7AD6113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897608-A946-5DFB-8286-31DA9F39BA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E3AA34-37FC-8F3A-AA5F-545458C9B2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71706-3899-388C-5765-2097F9632A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75CB5-5666-5049-9AE0-38EFD385C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1552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3DD34-05F9-00D3-9363-E3765E66E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6143D7-D973-5B16-5CD8-AF7C00825F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CD785B-2BAD-0AE6-373B-07533EC23E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2B692D-0EF8-45DE-BA61-C0E7AEE4A5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4124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0A2D9-22EF-0B7B-E76D-CF6841966B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767C84-CB14-AE27-A9D9-13E3FDE79C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ACB5DE-690A-BCD8-8FF2-C2C7A02EFD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05B94A-2045-9267-F8BF-7638F9F942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7050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D9BDE-EDBF-EF01-0842-E16B2F332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9D158F-B7C8-C757-DF59-755AB93528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2BC609-1C16-1A71-00D0-6EA8B8B7A6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5CAB1-B05A-402C-F7A2-7E13023D68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6263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0F75E-4FB1-2D99-8F22-7D7D42654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83D31E-ED5D-57C1-5BA3-D35FA2FF4C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88E471-A974-782C-1836-0612473964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B40F94-BA69-BA8C-D6C5-C02EE2F18F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8695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4EB28-FF51-11C7-F061-70352140D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25394C-3BB0-325F-4716-BF11740D04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17E45C-F21F-0ED0-A10A-815A0F554A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AB53DF-3288-CFAB-515E-0AC54882DE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6537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890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75CB5-5666-5049-9AE0-38EFD385C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012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94930-DAEB-5FB6-AE23-BD72F9D0A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93BF30-4EAA-796B-3D88-D99F2EA9F4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17281F-7FB5-EBEA-8F38-DFD1B25BA2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EBC57-924A-7120-0983-367128D53A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286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164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63DC9-1A6B-70B3-9E12-A1194E208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45F911-F298-EB91-83E7-124CF39CAA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4AECA7-C7F7-38E9-1E33-731C98530D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BC02D7-0262-E6A9-5552-072036EFDD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49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9F0AB-7E61-AFDE-BEA7-9292AC678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2941D4-CDC6-109C-606C-74FB7FE255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A684D4-2DB5-0344-DF00-0A89CE4E80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FBAC89-4113-5F57-4A8A-BBB567D753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204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4C6FD-E00F-9986-634C-4A37B9643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1CB922-A43A-F35E-AEDE-366CCB967E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597A2B-1859-F1DE-7D82-95F50EF756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DADDB0-18E2-2F51-3638-634A386A1E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050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8EAFE-042B-A8A0-22AD-E04294890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A4EC0A-5873-D158-FA21-52FBC25AC0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0E8E18-9C4E-17B5-D172-224117B679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EC0CA7-7CA5-9ABC-D58A-15BBA404CE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199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bg>
      <p:bgPr>
        <a:gradFill>
          <a:gsLst>
            <a:gs pos="93000">
              <a:schemeClr val="tx2"/>
            </a:gs>
            <a:gs pos="81000">
              <a:schemeClr val="accent6">
                <a:lumMod val="50000"/>
              </a:schemeClr>
            </a:gs>
            <a:gs pos="27000">
              <a:schemeClr val="tx1"/>
            </a:gs>
            <a:gs pos="8000">
              <a:schemeClr val="accent4">
                <a:lumMod val="75000"/>
              </a:schemeClr>
            </a:gs>
            <a:gs pos="0">
              <a:schemeClr val="accent4"/>
            </a:gs>
            <a:gs pos="99000">
              <a:schemeClr val="tx2">
                <a:lumMod val="40000"/>
                <a:lumOff val="60000"/>
              </a:schemeClr>
            </a:gs>
          </a:gsLst>
          <a:lin ang="12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BA6450-E291-DC40-F198-C02B48513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1"/>
            <a:ext cx="12192003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462FF1-D97D-8505-FE7F-8B2DB411A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04799"/>
            <a:ext cx="12191998" cy="3215641"/>
          </a:xfrm>
        </p:spPr>
        <p:txBody>
          <a:bodyPr lIns="0" rIns="0" bIns="0" anchor="b" anchorCtr="0">
            <a:noAutofit/>
          </a:bodyPr>
          <a:lstStyle>
            <a:lvl1pPr algn="ctr">
              <a:defRPr sz="6000" kern="1200" cap="all" spc="3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8B9CAE2-F3DD-D6D3-96C8-D947A41177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" y="3670628"/>
            <a:ext cx="12191997" cy="2577772"/>
          </a:xfrm>
        </p:spPr>
        <p:txBody>
          <a:bodyPr>
            <a:noAutofit/>
          </a:bodyPr>
          <a:lstStyle>
            <a:lvl1pPr marL="0" indent="0" algn="ctr">
              <a:buNone/>
              <a:defRPr sz="3200" b="0" i="0" cap="all" spc="600" baseline="0">
                <a:solidFill>
                  <a:schemeClr val="accent3"/>
                </a:solidFill>
                <a:latin typeface="+mj-lt"/>
                <a:cs typeface="Biome Light" panose="020B03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119321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55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23B0D0-B01D-0BB0-6127-A878BE49D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39728" y="-6350"/>
            <a:ext cx="6154615" cy="686435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9627" y="173736"/>
            <a:ext cx="4352662" cy="2203704"/>
          </a:xfrm>
        </p:spPr>
        <p:txBody>
          <a:bodyPr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C363351-4779-B42E-ED7A-C4AF2920BABC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336550" y="336550"/>
            <a:ext cx="5303640" cy="6184900"/>
          </a:xfrm>
        </p:spPr>
        <p:txBody>
          <a:bodyPr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6889627" y="3104277"/>
            <a:ext cx="4371560" cy="3022201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569214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2pPr>
            <a:lvl3pPr marL="861822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3pPr>
            <a:lvl4pPr marL="1152144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0712911-615E-724B-FC0F-996291526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889627" y="2679480"/>
            <a:ext cx="4352662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3082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55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CFFF0E2-6B47-67EB-D6AA-D972E7B7C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6350"/>
            <a:ext cx="4646951" cy="686435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827F6F-999F-23E9-8C09-325D1A76B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5831" y="2680134"/>
            <a:ext cx="3114078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370" y="171396"/>
            <a:ext cx="3736630" cy="2202350"/>
          </a:xfrm>
        </p:spPr>
        <p:txBody>
          <a:bodyPr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841716" y="3078480"/>
            <a:ext cx="3108193" cy="304799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569214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2pPr>
            <a:lvl3pPr marL="861822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3pPr>
            <a:lvl4pPr marL="1152144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D360C16C-E69B-FDEF-F033-CA9A2E238288}"/>
              </a:ext>
            </a:extLst>
          </p:cNvPr>
          <p:cNvSpPr>
            <a:spLocks noGrp="1"/>
          </p:cNvSpPr>
          <p:nvPr>
            <p:ph type="tbl" sz="quarter" idx="37"/>
          </p:nvPr>
        </p:nvSpPr>
        <p:spPr>
          <a:xfrm>
            <a:off x="5067300" y="404813"/>
            <a:ext cx="6705600" cy="6048375"/>
          </a:xfrm>
        </p:spPr>
        <p:txBody>
          <a:bodyPr/>
          <a:lstStyle>
            <a:lvl1pPr>
              <a:defRPr sz="2400">
                <a:latin typeface="+mn-lt"/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907219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196A82D-0723-4BA3-0283-9F0D67B0C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A20A5FD-BDFB-45F2-E644-E93FB81CA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7039" y="1983416"/>
            <a:ext cx="10435630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3562" y="433906"/>
            <a:ext cx="10515601" cy="1327464"/>
          </a:xfrm>
        </p:spPr>
        <p:txBody>
          <a:bodyPr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814302" y="2465535"/>
            <a:ext cx="7303538" cy="3427265"/>
          </a:xfrm>
        </p:spPr>
        <p:txBody>
          <a:bodyPr/>
          <a:lstStyle>
            <a:lvl1pPr marL="283464" indent="-283464"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566928" indent="-283464">
              <a:lnSpc>
                <a:spcPct val="120000"/>
              </a:lnSpc>
              <a:spcBef>
                <a:spcPts val="500"/>
              </a:spcBef>
              <a:buClr>
                <a:schemeClr val="accent3"/>
              </a:buClr>
              <a:defRPr sz="1800" spc="0"/>
            </a:lvl2pPr>
            <a:lvl3pPr marL="859536" indent="-283464">
              <a:lnSpc>
                <a:spcPct val="120000"/>
              </a:lnSpc>
              <a:spcBef>
                <a:spcPts val="500"/>
              </a:spcBef>
              <a:buClr>
                <a:schemeClr val="accent3"/>
              </a:buClr>
              <a:defRPr sz="1800" spc="0"/>
            </a:lvl3pPr>
            <a:lvl4pPr marL="1152144">
              <a:lnSpc>
                <a:spcPct val="120000"/>
              </a:lnSpc>
              <a:spcBef>
                <a:spcPts val="500"/>
              </a:spcBef>
              <a:buClr>
                <a:schemeClr val="accent3"/>
              </a:buClr>
              <a:defRPr sz="1800" spc="0"/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E7FC75E-AA73-003E-D4E3-B1819886AF9C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8392160" y="2465388"/>
            <a:ext cx="2856865" cy="3427412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20000"/>
              </a:lnSpc>
              <a:spcBef>
                <a:spcPts val="100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20000"/>
              </a:lnSpc>
              <a:spcBef>
                <a:spcPts val="100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20000"/>
              </a:lnSpc>
              <a:spcBef>
                <a:spcPts val="100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611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2D51531-1219-2E4B-DCE7-C6FD9D809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1869" y="343814"/>
            <a:ext cx="11550701" cy="621060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EC02E56-87A4-158A-F0B0-DB8E9BE3A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7039" y="1991547"/>
            <a:ext cx="10546763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370" y="643842"/>
            <a:ext cx="10515601" cy="1140849"/>
          </a:xfrm>
        </p:spPr>
        <p:txBody>
          <a:bodyPr lIns="0"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471D7DE3-05F5-8052-02FA-6EF9717E15BE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5025" y="2560638"/>
            <a:ext cx="10515600" cy="3478212"/>
          </a:xfrm>
        </p:spPr>
        <p:txBody>
          <a:bodyPr/>
          <a:lstStyle>
            <a:lvl1pPr>
              <a:defRPr sz="2400">
                <a:latin typeface="+mn-lt"/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68DE94-FC46-A848-7949-ABFEADADE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7039" y="1983705"/>
            <a:ext cx="10435630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59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gradFill>
          <a:gsLst>
            <a:gs pos="81987">
              <a:schemeClr val="accent6">
                <a:lumMod val="50000"/>
              </a:schemeClr>
            </a:gs>
            <a:gs pos="35040">
              <a:srgbClr val="020B11"/>
            </a:gs>
            <a:gs pos="11979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89F5C3D-E9E6-75E0-BF7D-799B5CFE5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575462" y="4137"/>
            <a:ext cx="7616537" cy="6853863"/>
            <a:chOff x="4575462" y="4137"/>
            <a:chExt cx="7616537" cy="685386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DE1D2C2-40C4-6B80-E8C6-B4CE94C23037}"/>
                </a:ext>
              </a:extLst>
            </p:cNvPr>
            <p:cNvGrpSpPr/>
            <p:nvPr/>
          </p:nvGrpSpPr>
          <p:grpSpPr>
            <a:xfrm>
              <a:off x="4575462" y="691665"/>
              <a:ext cx="364018" cy="857035"/>
              <a:chOff x="468157" y="1144246"/>
              <a:chExt cx="364018" cy="857035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7C904D88-E1BE-F1FA-D405-F55DA966DA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705405" y="1144246"/>
                <a:ext cx="126770" cy="12677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  <a:alpha val="4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Graphic 12">
                <a:extLst>
                  <a:ext uri="{FF2B5EF4-FFF2-40B4-BE49-F238E27FC236}">
                    <a16:creationId xmlns:a16="http://schemas.microsoft.com/office/drawing/2014/main" id="{1D8F0816-C429-D32E-058B-33405874DF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468157" y="1963496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</p:grpSp>
        <p:pic>
          <p:nvPicPr>
            <p:cNvPr id="4" name="Content Placeholder 14">
              <a:extLst>
                <a:ext uri="{FF2B5EF4-FFF2-40B4-BE49-F238E27FC236}">
                  <a16:creationId xmlns:a16="http://schemas.microsoft.com/office/drawing/2014/main" id="{14AC0A97-7D79-3DBE-FB53-A9EBFD806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42796" y="4137"/>
              <a:ext cx="5649203" cy="6853863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1E83F98-B388-2594-BACB-E3DB652C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831" y="173735"/>
            <a:ext cx="4409514" cy="2203704"/>
          </a:xfrm>
        </p:spPr>
        <p:txBody>
          <a:bodyPr anchor="b">
            <a:noAutofit/>
          </a:bodyPr>
          <a:lstStyle>
            <a:lvl1pPr>
              <a:defRPr sz="3200" cap="all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D9D0F3E-69D8-49F3-5D7A-71FDC4E3EEE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1850" y="3079119"/>
            <a:ext cx="4413250" cy="2752725"/>
          </a:xfrm>
        </p:spPr>
        <p:txBody>
          <a:bodyPr/>
          <a:lstStyle>
            <a:lvl1pPr>
              <a:lnSpc>
                <a:spcPct val="120000"/>
              </a:lnSpc>
              <a:spcBef>
                <a:spcPts val="1000"/>
              </a:spcBef>
              <a:defRPr sz="18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defRPr sz="160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defRPr sz="120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1CFC792-44F7-2497-E19D-8FB08AFF9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5831" y="2679192"/>
            <a:ext cx="4101929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8260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gradFill>
          <a:gsLst>
            <a:gs pos="93000">
              <a:schemeClr val="tx2"/>
            </a:gs>
            <a:gs pos="81000">
              <a:schemeClr val="accent6">
                <a:lumMod val="50000"/>
              </a:schemeClr>
            </a:gs>
            <a:gs pos="27000">
              <a:schemeClr val="tx1"/>
            </a:gs>
            <a:gs pos="8000">
              <a:schemeClr val="accent4">
                <a:lumMod val="75000"/>
              </a:schemeClr>
            </a:gs>
            <a:gs pos="0">
              <a:schemeClr val="accent4"/>
            </a:gs>
            <a:gs pos="99000">
              <a:schemeClr val="tx2">
                <a:lumMod val="40000"/>
                <a:lumOff val="60000"/>
              </a:schemeClr>
            </a:gs>
          </a:gsLst>
          <a:lin ang="12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BA6450-E291-DC40-F198-C02B48513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1"/>
            <a:ext cx="12192003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462FF1-D97D-8505-FE7F-8B2DB411A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" y="1821180"/>
            <a:ext cx="12191994" cy="3215641"/>
          </a:xfrm>
        </p:spPr>
        <p:txBody>
          <a:bodyPr lIns="0" rIns="0" bIns="0" anchor="ctr" anchorCtr="0">
            <a:noAutofit/>
          </a:bodyPr>
          <a:lstStyle>
            <a:lvl1pPr algn="ctr">
              <a:defRPr sz="6000" kern="1200" cap="all" spc="3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635045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A084D09-1B2D-4EE2-82A7-83196133B8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6350"/>
            <a:ext cx="12185769" cy="6864350"/>
            <a:chOff x="0" y="-6350"/>
            <a:chExt cx="12185769" cy="686435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3860AA6-1B14-DF89-B725-CC444E502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-6350"/>
              <a:ext cx="6160393" cy="686435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6" name="Content Placeholder 14">
              <a:extLst>
                <a:ext uri="{FF2B5EF4-FFF2-40B4-BE49-F238E27FC236}">
                  <a16:creationId xmlns:a16="http://schemas.microsoft.com/office/drawing/2014/main" id="{D172E570-D67F-4980-88C2-CF6560C1C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5750267" y="410125"/>
              <a:ext cx="6845628" cy="6025377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F90BF68-CF26-6705-CBFD-428BEB787EDB}"/>
                </a:ext>
              </a:extLst>
            </p:cNvPr>
            <p:cNvGrpSpPr/>
            <p:nvPr/>
          </p:nvGrpSpPr>
          <p:grpSpPr>
            <a:xfrm rot="10800000">
              <a:off x="5304704" y="259572"/>
              <a:ext cx="584267" cy="390181"/>
              <a:chOff x="1876516" y="596691"/>
              <a:chExt cx="584267" cy="390181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1066F635-8DB9-B091-8467-D8F0327217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1876516" y="842493"/>
                <a:ext cx="144379" cy="144379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  <a:alpha val="4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Graphic 12">
                <a:extLst>
                  <a:ext uri="{FF2B5EF4-FFF2-40B4-BE49-F238E27FC236}">
                    <a16:creationId xmlns:a16="http://schemas.microsoft.com/office/drawing/2014/main" id="{882D2FD3-A05B-400C-6347-115486FFD9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2360199" y="596691"/>
                <a:ext cx="100584" cy="100584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60459F4-C5B9-4070-46D1-2E7DA3EFB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4466502" cy="1936866"/>
          </a:xfrm>
        </p:spPr>
        <p:txBody>
          <a:bodyPr anchor="b"/>
          <a:lstStyle>
            <a:lvl1pPr>
              <a:defRPr sz="3200" cap="all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F613B1-323C-4C25-4526-1D3313A716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5831" y="2620500"/>
            <a:ext cx="4471665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D2C2143-1936-BBDA-A6A8-40B6DBD16AE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8201" y="3097848"/>
            <a:ext cx="4466504" cy="3405187"/>
          </a:xfrm>
        </p:spPr>
        <p:txBody>
          <a:bodyPr/>
          <a:lstStyle>
            <a:lvl1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8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60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40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20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9040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12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EB5B81B-FCE8-FE9C-8F0A-6488B25F0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1869" y="343814"/>
            <a:ext cx="11550701" cy="621060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869" y="579120"/>
            <a:ext cx="11548261" cy="2733306"/>
          </a:xfrm>
        </p:spPr>
        <p:txBody>
          <a:bodyPr anchor="b">
            <a:noAutofit/>
          </a:bodyPr>
          <a:lstStyle>
            <a:lvl1pPr algn="ctr">
              <a:defRPr sz="3200" cap="all" spc="3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F877C2F-8190-18D9-5D24-5BD7B05A29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1868" y="3484615"/>
            <a:ext cx="11562303" cy="2387865"/>
          </a:xfrm>
        </p:spPr>
        <p:txBody>
          <a:bodyPr>
            <a:noAutofit/>
          </a:bodyPr>
          <a:lstStyle>
            <a:lvl1pPr marL="0" indent="0" algn="ctr">
              <a:buNone/>
              <a:defRPr sz="6000" b="0" i="0" cap="all" spc="600" baseline="0">
                <a:solidFill>
                  <a:schemeClr val="accent3">
                    <a:lumMod val="75000"/>
                  </a:schemeClr>
                </a:solidFill>
                <a:latin typeface="+mj-lt"/>
                <a:cs typeface="Biome Light" panose="020B03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659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gradFill>
          <a:gsLst>
            <a:gs pos="100000">
              <a:schemeClr val="tx2"/>
            </a:gs>
            <a:gs pos="79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664209F-41AB-70E5-1B9E-7490900C59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1"/>
            <a:ext cx="12191997" cy="6857998"/>
          </a:xfrm>
          <a:prstGeom prst="rect">
            <a:avLst/>
          </a:prstGeom>
          <a:gradFill flip="none" rotWithShape="1">
            <a:gsLst>
              <a:gs pos="0">
                <a:srgbClr val="1A012C"/>
              </a:gs>
              <a:gs pos="45000">
                <a:srgbClr val="1A012C">
                  <a:alpha val="50000"/>
                </a:srgbClr>
              </a:gs>
              <a:gs pos="100000">
                <a:schemeClr val="accent6">
                  <a:lumMod val="5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2D3409-585B-54E2-1DCC-AC58804E4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6350"/>
            <a:ext cx="6096000" cy="686435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9891" y="511762"/>
            <a:ext cx="4960830" cy="2785158"/>
          </a:xfrm>
        </p:spPr>
        <p:txBody>
          <a:bodyPr anchor="b">
            <a:noAutofit/>
          </a:bodyPr>
          <a:lstStyle>
            <a:lvl1pPr algn="l">
              <a:defRPr sz="2400" cap="all" spc="3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47B8A5C-E279-DB0B-E9D3-9274178761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2640" y="3484615"/>
            <a:ext cx="4958081" cy="2387865"/>
          </a:xfrm>
        </p:spPr>
        <p:txBody>
          <a:bodyPr>
            <a:noAutofit/>
          </a:bodyPr>
          <a:lstStyle>
            <a:lvl1pPr marL="0" indent="0" algn="l">
              <a:buNone/>
              <a:defRPr sz="3200" b="0" i="0" cap="all" spc="600" baseline="0">
                <a:solidFill>
                  <a:schemeClr val="accent3">
                    <a:lumMod val="75000"/>
                  </a:schemeClr>
                </a:solidFill>
                <a:latin typeface="+mj-lt"/>
                <a:cs typeface="Biome Light" panose="020B03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386C402-C5C5-2A54-C618-62673AD93C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638" y="336550"/>
            <a:ext cx="5322887" cy="6184900"/>
          </a:xfrm>
        </p:spPr>
        <p:txBody>
          <a:bodyPr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218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2 column">
    <p:bg>
      <p:bgPr>
        <a:gradFill>
          <a:gsLst>
            <a:gs pos="100000">
              <a:schemeClr val="tx2"/>
            </a:gs>
            <a:gs pos="79000">
              <a:schemeClr val="accent6"/>
            </a:gs>
            <a:gs pos="55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4">
            <a:extLst>
              <a:ext uri="{FF2B5EF4-FFF2-40B4-BE49-F238E27FC236}">
                <a16:creationId xmlns:a16="http://schemas.microsoft.com/office/drawing/2014/main" id="{318CE367-BBCB-F4AB-635F-4C9995EAE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350"/>
            <a:ext cx="2356339" cy="68538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E3FBBA-81E2-31F1-EF51-02706B5B5C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356339" y="-6350"/>
            <a:ext cx="9831801" cy="686435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AD3746D-3CD1-FFA5-0019-AD0C588B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305669" y="2002443"/>
            <a:ext cx="7922116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05669" y="113097"/>
            <a:ext cx="7420819" cy="1656304"/>
          </a:xfrm>
        </p:spPr>
        <p:txBody>
          <a:bodyPr lIns="0"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9624CF4-7769-4663-3361-39136F5E20C8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3305669" y="2470150"/>
            <a:ext cx="7420819" cy="3676649"/>
          </a:xfrm>
        </p:spPr>
        <p:txBody>
          <a:bodyPr/>
          <a:lstStyle>
            <a:lvl1pPr marL="285750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+mn-lt"/>
              </a:defRPr>
            </a:lvl1pPr>
            <a:lvl2pPr marL="800100" indent="-34290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2pPr>
            <a:lvl3pPr marL="1257300" indent="-34290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+mn-lt"/>
              </a:defRPr>
            </a:lvl3pPr>
            <a:lvl4pPr marL="1657350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+mn-lt"/>
              </a:defRPr>
            </a:lvl4pPr>
            <a:lvl5pPr marL="2114550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026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361F2FA-20C7-5447-C138-CE2CA186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" y="2"/>
            <a:ext cx="12191997" cy="6857998"/>
            <a:chOff x="3" y="2"/>
            <a:chExt cx="12191997" cy="685799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FEDD626-82E4-71C6-25F1-CDA46B7B3F39}"/>
                </a:ext>
              </a:extLst>
            </p:cNvPr>
            <p:cNvSpPr/>
            <p:nvPr/>
          </p:nvSpPr>
          <p:spPr>
            <a:xfrm>
              <a:off x="3" y="2"/>
              <a:ext cx="12191997" cy="6857998"/>
            </a:xfrm>
            <a:prstGeom prst="rect">
              <a:avLst/>
            </a:prstGeom>
            <a:gradFill flip="none" rotWithShape="1">
              <a:gsLst>
                <a:gs pos="0">
                  <a:srgbClr val="1A012C"/>
                </a:gs>
                <a:gs pos="45000">
                  <a:srgbClr val="1A012C">
                    <a:alpha val="50000"/>
                  </a:srgbClr>
                </a:gs>
                <a:gs pos="100000">
                  <a:schemeClr val="accent6">
                    <a:lumMod val="5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DC952AF-CE06-54F7-CB4A-1722F90AC3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" y="2"/>
              <a:ext cx="12191994" cy="6857996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E6EDFF3-843B-AAE9-DB73-423142606F52}"/>
                </a:ext>
              </a:extLst>
            </p:cNvPr>
            <p:cNvGrpSpPr/>
            <p:nvPr/>
          </p:nvGrpSpPr>
          <p:grpSpPr>
            <a:xfrm rot="5400000">
              <a:off x="1645776" y="1222395"/>
              <a:ext cx="431603" cy="412684"/>
              <a:chOff x="1870859" y="869908"/>
              <a:chExt cx="431603" cy="412684"/>
            </a:xfrm>
          </p:grpSpPr>
          <p:sp>
            <p:nvSpPr>
              <p:cNvPr id="12" name="Graphic 15">
                <a:extLst>
                  <a:ext uri="{FF2B5EF4-FFF2-40B4-BE49-F238E27FC236}">
                    <a16:creationId xmlns:a16="http://schemas.microsoft.com/office/drawing/2014/main" id="{312F4F85-6C79-201D-E20D-64CD4728E4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10800000">
                <a:off x="1870859" y="1154576"/>
                <a:ext cx="128016" cy="128016"/>
              </a:xfrm>
              <a:custGeom>
                <a:avLst/>
                <a:gdLst>
                  <a:gd name="connsiteX0" fmla="*/ 63857 w 127713"/>
                  <a:gd name="connsiteY0" fmla="*/ 18874 h 127713"/>
                  <a:gd name="connsiteX1" fmla="*/ 108839 w 127713"/>
                  <a:gd name="connsiteY1" fmla="*/ 63857 h 127713"/>
                  <a:gd name="connsiteX2" fmla="*/ 63857 w 127713"/>
                  <a:gd name="connsiteY2" fmla="*/ 108839 h 127713"/>
                  <a:gd name="connsiteX3" fmla="*/ 18874 w 127713"/>
                  <a:gd name="connsiteY3" fmla="*/ 63857 h 127713"/>
                  <a:gd name="connsiteX4" fmla="*/ 63857 w 127713"/>
                  <a:gd name="connsiteY4" fmla="*/ 18874 h 127713"/>
                  <a:gd name="connsiteX5" fmla="*/ 63857 w 127713"/>
                  <a:gd name="connsiteY5" fmla="*/ 0 h 127713"/>
                  <a:gd name="connsiteX6" fmla="*/ 0 w 127713"/>
                  <a:gd name="connsiteY6" fmla="*/ 63857 h 127713"/>
                  <a:gd name="connsiteX7" fmla="*/ 63857 w 127713"/>
                  <a:gd name="connsiteY7" fmla="*/ 127713 h 127713"/>
                  <a:gd name="connsiteX8" fmla="*/ 127713 w 127713"/>
                  <a:gd name="connsiteY8" fmla="*/ 63857 h 127713"/>
                  <a:gd name="connsiteX9" fmla="*/ 63857 w 127713"/>
                  <a:gd name="connsiteY9" fmla="*/ 0 h 12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713" h="127713">
                    <a:moveTo>
                      <a:pt x="63857" y="18874"/>
                    </a:moveTo>
                    <a:cubicBezTo>
                      <a:pt x="88700" y="18874"/>
                      <a:pt x="108839" y="39013"/>
                      <a:pt x="108839" y="63857"/>
                    </a:cubicBezTo>
                    <a:cubicBezTo>
                      <a:pt x="108839" y="88700"/>
                      <a:pt x="88700" y="108839"/>
                      <a:pt x="63857" y="108839"/>
                    </a:cubicBezTo>
                    <a:cubicBezTo>
                      <a:pt x="39013" y="108839"/>
                      <a:pt x="18874" y="88700"/>
                      <a:pt x="18874" y="63857"/>
                    </a:cubicBezTo>
                    <a:cubicBezTo>
                      <a:pt x="18898" y="39023"/>
                      <a:pt x="39023" y="18898"/>
                      <a:pt x="63857" y="18874"/>
                    </a:cubicBezTo>
                    <a:moveTo>
                      <a:pt x="63857" y="0"/>
                    </a:moveTo>
                    <a:cubicBezTo>
                      <a:pt x="28590" y="0"/>
                      <a:pt x="0" y="28590"/>
                      <a:pt x="0" y="63857"/>
                    </a:cubicBezTo>
                    <a:cubicBezTo>
                      <a:pt x="0" y="99124"/>
                      <a:pt x="28590" y="127713"/>
                      <a:pt x="63857" y="127713"/>
                    </a:cubicBezTo>
                    <a:cubicBezTo>
                      <a:pt x="99124" y="127713"/>
                      <a:pt x="127713" y="99124"/>
                      <a:pt x="127713" y="63857"/>
                    </a:cubicBezTo>
                    <a:cubicBezTo>
                      <a:pt x="127713" y="28590"/>
                      <a:pt x="99124" y="0"/>
                      <a:pt x="63857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61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3" name="Graphic 12">
                <a:extLst>
                  <a:ext uri="{FF2B5EF4-FFF2-40B4-BE49-F238E27FC236}">
                    <a16:creationId xmlns:a16="http://schemas.microsoft.com/office/drawing/2014/main" id="{01D71DAD-ECC6-A850-88E4-A4EDCF494A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2256743" y="869908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632CC6D-6024-2368-8EBA-4B7A2D6428BC}"/>
                </a:ext>
              </a:extLst>
            </p:cNvPr>
            <p:cNvGrpSpPr/>
            <p:nvPr/>
          </p:nvGrpSpPr>
          <p:grpSpPr>
            <a:xfrm rot="20626702">
              <a:off x="10248169" y="5448942"/>
              <a:ext cx="431603" cy="412684"/>
              <a:chOff x="1870859" y="869908"/>
              <a:chExt cx="431603" cy="412684"/>
            </a:xfrm>
          </p:grpSpPr>
          <p:sp>
            <p:nvSpPr>
              <p:cNvPr id="6" name="Graphic 15">
                <a:extLst>
                  <a:ext uri="{FF2B5EF4-FFF2-40B4-BE49-F238E27FC236}">
                    <a16:creationId xmlns:a16="http://schemas.microsoft.com/office/drawing/2014/main" id="{B05BE7BE-7D54-A09B-8A67-6B28CF6BB6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10800000">
                <a:off x="1870859" y="1154576"/>
                <a:ext cx="128016" cy="128016"/>
              </a:xfrm>
              <a:custGeom>
                <a:avLst/>
                <a:gdLst>
                  <a:gd name="connsiteX0" fmla="*/ 63857 w 127713"/>
                  <a:gd name="connsiteY0" fmla="*/ 18874 h 127713"/>
                  <a:gd name="connsiteX1" fmla="*/ 108839 w 127713"/>
                  <a:gd name="connsiteY1" fmla="*/ 63857 h 127713"/>
                  <a:gd name="connsiteX2" fmla="*/ 63857 w 127713"/>
                  <a:gd name="connsiteY2" fmla="*/ 108839 h 127713"/>
                  <a:gd name="connsiteX3" fmla="*/ 18874 w 127713"/>
                  <a:gd name="connsiteY3" fmla="*/ 63857 h 127713"/>
                  <a:gd name="connsiteX4" fmla="*/ 63857 w 127713"/>
                  <a:gd name="connsiteY4" fmla="*/ 18874 h 127713"/>
                  <a:gd name="connsiteX5" fmla="*/ 63857 w 127713"/>
                  <a:gd name="connsiteY5" fmla="*/ 0 h 127713"/>
                  <a:gd name="connsiteX6" fmla="*/ 0 w 127713"/>
                  <a:gd name="connsiteY6" fmla="*/ 63857 h 127713"/>
                  <a:gd name="connsiteX7" fmla="*/ 63857 w 127713"/>
                  <a:gd name="connsiteY7" fmla="*/ 127713 h 127713"/>
                  <a:gd name="connsiteX8" fmla="*/ 127713 w 127713"/>
                  <a:gd name="connsiteY8" fmla="*/ 63857 h 127713"/>
                  <a:gd name="connsiteX9" fmla="*/ 63857 w 127713"/>
                  <a:gd name="connsiteY9" fmla="*/ 0 h 12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713" h="127713">
                    <a:moveTo>
                      <a:pt x="63857" y="18874"/>
                    </a:moveTo>
                    <a:cubicBezTo>
                      <a:pt x="88700" y="18874"/>
                      <a:pt x="108839" y="39013"/>
                      <a:pt x="108839" y="63857"/>
                    </a:cubicBezTo>
                    <a:cubicBezTo>
                      <a:pt x="108839" y="88700"/>
                      <a:pt x="88700" y="108839"/>
                      <a:pt x="63857" y="108839"/>
                    </a:cubicBezTo>
                    <a:cubicBezTo>
                      <a:pt x="39013" y="108839"/>
                      <a:pt x="18874" y="88700"/>
                      <a:pt x="18874" y="63857"/>
                    </a:cubicBezTo>
                    <a:cubicBezTo>
                      <a:pt x="18898" y="39023"/>
                      <a:pt x="39023" y="18898"/>
                      <a:pt x="63857" y="18874"/>
                    </a:cubicBezTo>
                    <a:moveTo>
                      <a:pt x="63857" y="0"/>
                    </a:moveTo>
                    <a:cubicBezTo>
                      <a:pt x="28590" y="0"/>
                      <a:pt x="0" y="28590"/>
                      <a:pt x="0" y="63857"/>
                    </a:cubicBezTo>
                    <a:cubicBezTo>
                      <a:pt x="0" y="99124"/>
                      <a:pt x="28590" y="127713"/>
                      <a:pt x="63857" y="127713"/>
                    </a:cubicBezTo>
                    <a:cubicBezTo>
                      <a:pt x="99124" y="127713"/>
                      <a:pt x="127713" y="99124"/>
                      <a:pt x="127713" y="63857"/>
                    </a:cubicBezTo>
                    <a:cubicBezTo>
                      <a:pt x="127713" y="28590"/>
                      <a:pt x="99124" y="0"/>
                      <a:pt x="63857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61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7" name="Graphic 12">
                <a:extLst>
                  <a:ext uri="{FF2B5EF4-FFF2-40B4-BE49-F238E27FC236}">
                    <a16:creationId xmlns:a16="http://schemas.microsoft.com/office/drawing/2014/main" id="{258346A9-F75C-6704-EEED-CF7A8A0F80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2256743" y="869908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82CC39D-03B1-4933-F236-462B5862E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448" y="264160"/>
            <a:ext cx="6327105" cy="3373973"/>
          </a:xfrm>
        </p:spPr>
        <p:txBody>
          <a:bodyPr anchor="b"/>
          <a:lstStyle>
            <a:lvl1pPr algn="ctr">
              <a:defRPr sz="3200" cap="all" spc="6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711CA51-49DC-62CA-F147-F286B1C9DB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32448" y="3962135"/>
            <a:ext cx="6327105" cy="2653771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 cap="all" spc="300" baseline="0">
                <a:solidFill>
                  <a:schemeClr val="bg1"/>
                </a:solidFill>
                <a:latin typeface="+mj-lt"/>
                <a:cs typeface="Biome Light" panose="020B03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118341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C7D5518-914C-92E3-E9EC-26752C9F0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" y="-6350"/>
            <a:ext cx="12192000" cy="6864350"/>
            <a:chOff x="-1" y="-6350"/>
            <a:chExt cx="12192000" cy="686435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82D0B82-F74C-65EF-3BF6-8EEA16F36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428750" y="-6350"/>
              <a:ext cx="10763249" cy="686435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A blue and purple spiral&#10;&#10;Description automatically generated">
              <a:extLst>
                <a:ext uri="{FF2B5EF4-FFF2-40B4-BE49-F238E27FC236}">
                  <a16:creationId xmlns:a16="http://schemas.microsoft.com/office/drawing/2014/main" id="{44E12326-9CF4-38EC-1BAF-1F994F2208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93"/>
            <a:stretch/>
          </p:blipFill>
          <p:spPr>
            <a:xfrm flipH="1">
              <a:off x="-1" y="0"/>
              <a:ext cx="1428751" cy="685800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D5C1D9C-B114-FC6A-9213-7287D39EAD9F}"/>
                </a:ext>
              </a:extLst>
            </p:cNvPr>
            <p:cNvGrpSpPr/>
            <p:nvPr/>
          </p:nvGrpSpPr>
          <p:grpSpPr>
            <a:xfrm>
              <a:off x="10649689" y="4382998"/>
              <a:ext cx="754139" cy="1865729"/>
              <a:chOff x="653351" y="2693558"/>
              <a:chExt cx="754139" cy="1865729"/>
            </a:xfrm>
          </p:grpSpPr>
          <p:sp>
            <p:nvSpPr>
              <p:cNvPr id="11" name="Graphic 15">
                <a:extLst>
                  <a:ext uri="{FF2B5EF4-FFF2-40B4-BE49-F238E27FC236}">
                    <a16:creationId xmlns:a16="http://schemas.microsoft.com/office/drawing/2014/main" id="{2BC89B10-C93E-8CE5-73B3-F6049168C3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1098137" y="2693558"/>
                <a:ext cx="128016" cy="128016"/>
              </a:xfrm>
              <a:custGeom>
                <a:avLst/>
                <a:gdLst>
                  <a:gd name="connsiteX0" fmla="*/ 63857 w 127713"/>
                  <a:gd name="connsiteY0" fmla="*/ 18874 h 127713"/>
                  <a:gd name="connsiteX1" fmla="*/ 108839 w 127713"/>
                  <a:gd name="connsiteY1" fmla="*/ 63857 h 127713"/>
                  <a:gd name="connsiteX2" fmla="*/ 63857 w 127713"/>
                  <a:gd name="connsiteY2" fmla="*/ 108839 h 127713"/>
                  <a:gd name="connsiteX3" fmla="*/ 18874 w 127713"/>
                  <a:gd name="connsiteY3" fmla="*/ 63857 h 127713"/>
                  <a:gd name="connsiteX4" fmla="*/ 63857 w 127713"/>
                  <a:gd name="connsiteY4" fmla="*/ 18874 h 127713"/>
                  <a:gd name="connsiteX5" fmla="*/ 63857 w 127713"/>
                  <a:gd name="connsiteY5" fmla="*/ 0 h 127713"/>
                  <a:gd name="connsiteX6" fmla="*/ 0 w 127713"/>
                  <a:gd name="connsiteY6" fmla="*/ 63857 h 127713"/>
                  <a:gd name="connsiteX7" fmla="*/ 63857 w 127713"/>
                  <a:gd name="connsiteY7" fmla="*/ 127713 h 127713"/>
                  <a:gd name="connsiteX8" fmla="*/ 127713 w 127713"/>
                  <a:gd name="connsiteY8" fmla="*/ 63857 h 127713"/>
                  <a:gd name="connsiteX9" fmla="*/ 63857 w 127713"/>
                  <a:gd name="connsiteY9" fmla="*/ 0 h 12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713" h="127713">
                    <a:moveTo>
                      <a:pt x="63857" y="18874"/>
                    </a:moveTo>
                    <a:cubicBezTo>
                      <a:pt x="88700" y="18874"/>
                      <a:pt x="108839" y="39013"/>
                      <a:pt x="108839" y="63857"/>
                    </a:cubicBezTo>
                    <a:cubicBezTo>
                      <a:pt x="108839" y="88700"/>
                      <a:pt x="88700" y="108839"/>
                      <a:pt x="63857" y="108839"/>
                    </a:cubicBezTo>
                    <a:cubicBezTo>
                      <a:pt x="39013" y="108839"/>
                      <a:pt x="18874" y="88700"/>
                      <a:pt x="18874" y="63857"/>
                    </a:cubicBezTo>
                    <a:cubicBezTo>
                      <a:pt x="18898" y="39023"/>
                      <a:pt x="39023" y="18898"/>
                      <a:pt x="63857" y="18874"/>
                    </a:cubicBezTo>
                    <a:moveTo>
                      <a:pt x="63857" y="0"/>
                    </a:moveTo>
                    <a:cubicBezTo>
                      <a:pt x="28590" y="0"/>
                      <a:pt x="0" y="28590"/>
                      <a:pt x="0" y="63857"/>
                    </a:cubicBezTo>
                    <a:cubicBezTo>
                      <a:pt x="0" y="99124"/>
                      <a:pt x="28590" y="127713"/>
                      <a:pt x="63857" y="127713"/>
                    </a:cubicBezTo>
                    <a:cubicBezTo>
                      <a:pt x="99124" y="127713"/>
                      <a:pt x="127713" y="99124"/>
                      <a:pt x="127713" y="63857"/>
                    </a:cubicBezTo>
                    <a:cubicBezTo>
                      <a:pt x="127713" y="28590"/>
                      <a:pt x="99124" y="0"/>
                      <a:pt x="63857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61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2" name="Graphic 12">
                <a:extLst>
                  <a:ext uri="{FF2B5EF4-FFF2-40B4-BE49-F238E27FC236}">
                    <a16:creationId xmlns:a16="http://schemas.microsoft.com/office/drawing/2014/main" id="{39DB2AA2-9661-AC91-932D-2F1BEC47BD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1306906" y="3837599"/>
                <a:ext cx="100584" cy="100584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3" name="Graphic 12">
                <a:extLst>
                  <a:ext uri="{FF2B5EF4-FFF2-40B4-BE49-F238E27FC236}">
                    <a16:creationId xmlns:a16="http://schemas.microsoft.com/office/drawing/2014/main" id="{86C9AC9B-3792-E880-03FE-D46FB046AB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653351" y="4521502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142A133-65D6-D958-C0CD-E8D45B9BD7BB}"/>
                </a:ext>
              </a:extLst>
            </p:cNvPr>
            <p:cNvGrpSpPr/>
            <p:nvPr/>
          </p:nvGrpSpPr>
          <p:grpSpPr>
            <a:xfrm>
              <a:off x="1870859" y="869908"/>
              <a:ext cx="431603" cy="412684"/>
              <a:chOff x="1870859" y="869908"/>
              <a:chExt cx="431603" cy="412684"/>
            </a:xfrm>
          </p:grpSpPr>
          <p:sp>
            <p:nvSpPr>
              <p:cNvPr id="9" name="Graphic 15">
                <a:extLst>
                  <a:ext uri="{FF2B5EF4-FFF2-40B4-BE49-F238E27FC236}">
                    <a16:creationId xmlns:a16="http://schemas.microsoft.com/office/drawing/2014/main" id="{A746B023-387D-4EAC-052B-60F131E6E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10800000">
                <a:off x="1870859" y="1154576"/>
                <a:ext cx="128016" cy="128016"/>
              </a:xfrm>
              <a:custGeom>
                <a:avLst/>
                <a:gdLst>
                  <a:gd name="connsiteX0" fmla="*/ 63857 w 127713"/>
                  <a:gd name="connsiteY0" fmla="*/ 18874 h 127713"/>
                  <a:gd name="connsiteX1" fmla="*/ 108839 w 127713"/>
                  <a:gd name="connsiteY1" fmla="*/ 63857 h 127713"/>
                  <a:gd name="connsiteX2" fmla="*/ 63857 w 127713"/>
                  <a:gd name="connsiteY2" fmla="*/ 108839 h 127713"/>
                  <a:gd name="connsiteX3" fmla="*/ 18874 w 127713"/>
                  <a:gd name="connsiteY3" fmla="*/ 63857 h 127713"/>
                  <a:gd name="connsiteX4" fmla="*/ 63857 w 127713"/>
                  <a:gd name="connsiteY4" fmla="*/ 18874 h 127713"/>
                  <a:gd name="connsiteX5" fmla="*/ 63857 w 127713"/>
                  <a:gd name="connsiteY5" fmla="*/ 0 h 127713"/>
                  <a:gd name="connsiteX6" fmla="*/ 0 w 127713"/>
                  <a:gd name="connsiteY6" fmla="*/ 63857 h 127713"/>
                  <a:gd name="connsiteX7" fmla="*/ 63857 w 127713"/>
                  <a:gd name="connsiteY7" fmla="*/ 127713 h 127713"/>
                  <a:gd name="connsiteX8" fmla="*/ 127713 w 127713"/>
                  <a:gd name="connsiteY8" fmla="*/ 63857 h 127713"/>
                  <a:gd name="connsiteX9" fmla="*/ 63857 w 127713"/>
                  <a:gd name="connsiteY9" fmla="*/ 0 h 12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713" h="127713">
                    <a:moveTo>
                      <a:pt x="63857" y="18874"/>
                    </a:moveTo>
                    <a:cubicBezTo>
                      <a:pt x="88700" y="18874"/>
                      <a:pt x="108839" y="39013"/>
                      <a:pt x="108839" y="63857"/>
                    </a:cubicBezTo>
                    <a:cubicBezTo>
                      <a:pt x="108839" y="88700"/>
                      <a:pt x="88700" y="108839"/>
                      <a:pt x="63857" y="108839"/>
                    </a:cubicBezTo>
                    <a:cubicBezTo>
                      <a:pt x="39013" y="108839"/>
                      <a:pt x="18874" y="88700"/>
                      <a:pt x="18874" y="63857"/>
                    </a:cubicBezTo>
                    <a:cubicBezTo>
                      <a:pt x="18898" y="39023"/>
                      <a:pt x="39023" y="18898"/>
                      <a:pt x="63857" y="18874"/>
                    </a:cubicBezTo>
                    <a:moveTo>
                      <a:pt x="63857" y="0"/>
                    </a:moveTo>
                    <a:cubicBezTo>
                      <a:pt x="28590" y="0"/>
                      <a:pt x="0" y="28590"/>
                      <a:pt x="0" y="63857"/>
                    </a:cubicBezTo>
                    <a:cubicBezTo>
                      <a:pt x="0" y="99124"/>
                      <a:pt x="28590" y="127713"/>
                      <a:pt x="63857" y="127713"/>
                    </a:cubicBezTo>
                    <a:cubicBezTo>
                      <a:pt x="99124" y="127713"/>
                      <a:pt x="127713" y="99124"/>
                      <a:pt x="127713" y="63857"/>
                    </a:cubicBezTo>
                    <a:cubicBezTo>
                      <a:pt x="127713" y="28590"/>
                      <a:pt x="99124" y="0"/>
                      <a:pt x="63857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61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0" name="Graphic 12">
                <a:extLst>
                  <a:ext uri="{FF2B5EF4-FFF2-40B4-BE49-F238E27FC236}">
                    <a16:creationId xmlns:a16="http://schemas.microsoft.com/office/drawing/2014/main" id="{20760125-21CF-A296-3EA7-3C6C0E9BCB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2256743" y="869908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</p:grp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F851D11-41E3-33F2-CBA6-B2A9A5A2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369139" y="2002443"/>
            <a:ext cx="8873530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9620" y="162560"/>
            <a:ext cx="8843050" cy="1616904"/>
          </a:xfrm>
        </p:spPr>
        <p:txBody>
          <a:bodyPr lIns="0"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003C5A-BF21-DE87-0ED1-3E2D0F32B5D8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2373002" y="2474811"/>
            <a:ext cx="4015098" cy="352839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283464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2pPr>
            <a:lvl3pPr marL="566928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3pPr>
            <a:lvl4pPr marL="859536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D77F99A7-26FA-422E-43E9-C76B4A56E44A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6995159" y="2474811"/>
            <a:ext cx="4227332" cy="352839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283464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2pPr>
            <a:lvl3pPr marL="566928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3pPr>
            <a:lvl4pPr marL="859536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82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3A7247A-846A-F316-B494-69B42CBF3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1869" y="343814"/>
            <a:ext cx="11550701" cy="621060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84B3AF6-983E-0901-0045-6CDF4E93E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7039" y="1983705"/>
            <a:ext cx="10435630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3C5B7647-403E-A66E-6CF4-0D3A99AA5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 flipH="1">
            <a:off x="10488530" y="4210019"/>
            <a:ext cx="754139" cy="1865729"/>
            <a:chOff x="653351" y="2693558"/>
            <a:chExt cx="754139" cy="1865729"/>
          </a:xfrm>
        </p:grpSpPr>
        <p:sp>
          <p:nvSpPr>
            <p:cNvPr id="10" name="Graphic 15">
              <a:extLst>
                <a:ext uri="{FF2B5EF4-FFF2-40B4-BE49-F238E27FC236}">
                  <a16:creationId xmlns:a16="http://schemas.microsoft.com/office/drawing/2014/main" id="{E48E731E-FEF1-9C59-64B0-9CB6E88539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98137" y="2693558"/>
              <a:ext cx="128016" cy="128016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9071"/>
              </a:schemeClr>
            </a:solidFill>
            <a:ln w="61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Graphic 12">
              <a:extLst>
                <a:ext uri="{FF2B5EF4-FFF2-40B4-BE49-F238E27FC236}">
                  <a16:creationId xmlns:a16="http://schemas.microsoft.com/office/drawing/2014/main" id="{AFE83BB3-4D12-8E20-CA93-1834D7F0A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306906" y="3837599"/>
              <a:ext cx="100584" cy="100584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9071"/>
              </a:schemeClr>
            </a:solidFill>
            <a:ln w="42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Graphic 12">
              <a:extLst>
                <a:ext uri="{FF2B5EF4-FFF2-40B4-BE49-F238E27FC236}">
                  <a16:creationId xmlns:a16="http://schemas.microsoft.com/office/drawing/2014/main" id="{3EB1D810-BC05-6C0E-0DE4-3604EBAADC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53351" y="4521502"/>
              <a:ext cx="45719" cy="37785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9071"/>
              </a:schemeClr>
            </a:solidFill>
            <a:ln w="42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1680" y="430482"/>
            <a:ext cx="10500989" cy="1327464"/>
          </a:xfrm>
        </p:spPr>
        <p:txBody>
          <a:bodyPr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003C5A-BF21-DE87-0ED1-3E2D0F32B5D8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807038" y="2465539"/>
            <a:ext cx="3774587" cy="3723753"/>
          </a:xfrm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+mj-lt"/>
              <a:buAutoNum type="arabicPeriod"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626364" indent="-34290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+mj-lt"/>
              <a:buAutoNum type="alphaLcPeriod"/>
              <a:defRPr sz="1800" spc="0">
                <a:solidFill>
                  <a:schemeClr val="bg1"/>
                </a:solidFill>
                <a:latin typeface="+mn-lt"/>
              </a:defRPr>
            </a:lvl2pPr>
            <a:lvl3pPr marL="918972" indent="-34290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+mj-lt"/>
              <a:buAutoNum type="arabicParenR"/>
              <a:defRPr sz="1800" spc="0">
                <a:solidFill>
                  <a:schemeClr val="bg1"/>
                </a:solidFill>
                <a:latin typeface="+mn-lt"/>
              </a:defRPr>
            </a:lvl3pPr>
            <a:lvl4pPr marL="1209294" indent="-34290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+mj-lt"/>
              <a:buAutoNum type="alphaLcParenR"/>
              <a:defRPr sz="1800" spc="0">
                <a:solidFill>
                  <a:schemeClr val="bg1"/>
                </a:solidFill>
                <a:latin typeface="+mn-lt"/>
              </a:defRPr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4927600" y="2465539"/>
            <a:ext cx="6315069" cy="3723753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283464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  <a:latin typeface="+mn-lt"/>
              </a:defRPr>
            </a:lvl2pPr>
            <a:lvl3pPr marL="566928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  <a:latin typeface="+mn-lt"/>
              </a:defRPr>
            </a:lvl3pPr>
            <a:lvl4pPr marL="859536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  <a:latin typeface="+mn-lt"/>
              </a:defRPr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222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99000">
              <a:srgbClr val="05202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3EA418-19D1-0D4D-BE52-40A86E32F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BAE0C-5187-A64D-A481-E69245670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59C05-48F5-9346-8256-5B61C6990E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75D63-7351-9C4A-AEE0-10E27B3B6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0889F-2BBA-5F45-95BC-BEA668816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693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79" r:id="rId2"/>
    <p:sldLayoutId id="2147483669" r:id="rId3"/>
    <p:sldLayoutId id="2147483672" r:id="rId4"/>
    <p:sldLayoutId id="2147483673" r:id="rId5"/>
    <p:sldLayoutId id="2147483674" r:id="rId6"/>
    <p:sldLayoutId id="2147483671" r:id="rId7"/>
    <p:sldLayoutId id="2147483675" r:id="rId8"/>
    <p:sldLayoutId id="2147483676" r:id="rId9"/>
    <p:sldLayoutId id="2147483670" r:id="rId10"/>
    <p:sldLayoutId id="2147483677" r:id="rId11"/>
    <p:sldLayoutId id="2147483678" r:id="rId12"/>
    <p:sldLayoutId id="2147483664" r:id="rId13"/>
    <p:sldLayoutId id="2147483663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300" baseline="0">
          <a:solidFill>
            <a:schemeClr val="bg1"/>
          </a:solidFill>
          <a:latin typeface="+mj-lt"/>
          <a:ea typeface="+mj-ea"/>
          <a:cs typeface="Biome" panose="020B05030302040208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accent3"/>
          </a:solidFill>
          <a:latin typeface="+mj-lt"/>
          <a:ea typeface="+mn-ea"/>
          <a:cs typeface="Biome" panose="020B0503030204020804" pitchFamily="34" charset="0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pxhere.com/id/photo/512212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en.wikipedia.org/wiki/Mk_14_Enhanced_Battle_Rifle" TargetMode="External"/><Relationship Id="rId5" Type="http://schemas.openxmlformats.org/officeDocument/2006/relationships/image" Target="../media/image24.png"/><Relationship Id="rId4" Type="http://schemas.openxmlformats.org/officeDocument/2006/relationships/hyperlink" Target="https://pixabay.com/en/panda-endangered-rare-protected-505149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www.flickr.com/photos/greatvalleycenter/38286807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owl.excelsior.edu/grammar-essentials/common-errors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1.jpg"/><Relationship Id="rId18" Type="http://schemas.openxmlformats.org/officeDocument/2006/relationships/hyperlink" Target="https://itsaboutartanddesign.blogspot.com/2012/07/" TargetMode="External"/><Relationship Id="rId3" Type="http://schemas.openxmlformats.org/officeDocument/2006/relationships/image" Target="../media/image27.jpg"/><Relationship Id="rId21" Type="http://schemas.openxmlformats.org/officeDocument/2006/relationships/hyperlink" Target="https://pixnio.com/media/antiquity-baroque-clock-handmade-marble" TargetMode="External"/><Relationship Id="rId7" Type="http://schemas.openxmlformats.org/officeDocument/2006/relationships/hyperlink" Target="https://creativecommons.org/licenses/by/3.0/" TargetMode="External"/><Relationship Id="rId12" Type="http://schemas.openxmlformats.org/officeDocument/2006/relationships/hyperlink" Target="https://creativecommons.org/licenses/by-sa/3.0/" TargetMode="External"/><Relationship Id="rId17" Type="http://schemas.openxmlformats.org/officeDocument/2006/relationships/image" Target="../media/image33.jpg"/><Relationship Id="rId25" Type="http://schemas.openxmlformats.org/officeDocument/2006/relationships/hyperlink" Target="https://www.printables.com/model/533874-just-a-small-comb" TargetMode="External"/><Relationship Id="rId2" Type="http://schemas.openxmlformats.org/officeDocument/2006/relationships/notesSlide" Target="../notesSlides/notesSlide12.xml"/><Relationship Id="rId16" Type="http://schemas.openxmlformats.org/officeDocument/2006/relationships/hyperlink" Target="https://www.k12opened.com/ebooks/math/ebook-geometry-glossary/index.html" TargetMode="External"/><Relationship Id="rId20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flickr.com/photos/23206546@N04/6241304067" TargetMode="External"/><Relationship Id="rId11" Type="http://schemas.openxmlformats.org/officeDocument/2006/relationships/hyperlink" Target="https://en.wikipedia.org/wiki/Visual_memory" TargetMode="External"/><Relationship Id="rId24" Type="http://schemas.openxmlformats.org/officeDocument/2006/relationships/image" Target="../media/image36.jpg"/><Relationship Id="rId5" Type="http://schemas.openxmlformats.org/officeDocument/2006/relationships/image" Target="../media/image28.jpg"/><Relationship Id="rId15" Type="http://schemas.openxmlformats.org/officeDocument/2006/relationships/image" Target="../media/image32.jpg"/><Relationship Id="rId23" Type="http://schemas.openxmlformats.org/officeDocument/2006/relationships/hyperlink" Target="https://www.pickpik.com/brown-outdoor-near-garden-fountain-tropics-77750" TargetMode="External"/><Relationship Id="rId10" Type="http://schemas.openxmlformats.org/officeDocument/2006/relationships/image" Target="../media/image30.jpg"/><Relationship Id="rId19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s://pxhere.com/en/photo/1159670" TargetMode="External"/><Relationship Id="rId9" Type="http://schemas.openxmlformats.org/officeDocument/2006/relationships/hyperlink" Target="https://pxhere.com/en/photo/857417" TargetMode="External"/><Relationship Id="rId14" Type="http://schemas.openxmlformats.org/officeDocument/2006/relationships/hyperlink" Target="http://photo.stackexchange.com/questions/88248/what-do-properly-developed-negatives-look-like/88278" TargetMode="External"/><Relationship Id="rId22" Type="http://schemas.openxmlformats.org/officeDocument/2006/relationships/image" Target="../media/image3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s://dearlissy.blogspot.com/2012/06/inductive-bible-study-part-6f-word.html" TargetMode="External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s://dearlissy.blogspot.com/2012/06/inductive-bible-study-part-6f-word.html" TargetMode="External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pinterest.com/pin/17451517302840611/" TargetMode="External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nd/3.0/" TargetMode="External"/><Relationship Id="rId3" Type="http://schemas.openxmlformats.org/officeDocument/2006/relationships/image" Target="../media/image37.jpg"/><Relationship Id="rId7" Type="http://schemas.openxmlformats.org/officeDocument/2006/relationships/hyperlink" Target="https://www.flickr.com/photos/marquetteu/5072386815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jpg"/><Relationship Id="rId5" Type="http://schemas.openxmlformats.org/officeDocument/2006/relationships/hyperlink" Target="https://www.pickpik.com/cannibals-funny-potatoes-knife-fork-eat-70243" TargetMode="External"/><Relationship Id="rId10" Type="http://schemas.openxmlformats.org/officeDocument/2006/relationships/hyperlink" Target="https://www.rawpixel.com/image/526778/premium-photo-image-crying-grief-funeral" TargetMode="External"/><Relationship Id="rId4" Type="http://schemas.openxmlformats.org/officeDocument/2006/relationships/image" Target="../media/image40.jpg"/><Relationship Id="rId9" Type="http://schemas.openxmlformats.org/officeDocument/2006/relationships/image" Target="../media/image42.1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47445767@N05/32632646741" TargetMode="External"/><Relationship Id="rId3" Type="http://schemas.openxmlformats.org/officeDocument/2006/relationships/image" Target="../media/image37.jp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creativecommons.org/licenses/by/3.0/" TargetMode="External"/><Relationship Id="rId5" Type="http://schemas.openxmlformats.org/officeDocument/2006/relationships/hyperlink" Target="https://www.flickr.com/photos/jsjgeology/32935201091" TargetMode="External"/><Relationship Id="rId10" Type="http://schemas.openxmlformats.org/officeDocument/2006/relationships/hyperlink" Target="https://www.flickr.com/photos/jsjgeology/31911462034" TargetMode="External"/><Relationship Id="rId4" Type="http://schemas.openxmlformats.org/officeDocument/2006/relationships/image" Target="../media/image43.jpg"/><Relationship Id="rId9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www.picpedia.org/chalkboard/a/agenda.htm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s://bibletalk.tv/books/truth-for-today-leviticus" TargetMode="External"/><Relationship Id="rId4" Type="http://schemas.openxmlformats.org/officeDocument/2006/relationships/image" Target="../media/image4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pixabay.com/en/signs-stumbling-stumble-fall-24034/" TargetMode="Externa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pxhere.com/id/photo/512212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pixabay.com/en/samuel-smilies-smiley-emoticon-67197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creativecommons.org/licenses/by-nd/3.0/" TargetMode="External"/><Relationship Id="rId4" Type="http://schemas.openxmlformats.org/officeDocument/2006/relationships/hyperlink" Target="https://www.lawyersandsettlements.com/articles/california_labor_law/interview-california-labor-law-60-22285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outreach.org/articles/expansive-learning-teachers-community-ongoing-learners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creativecommons.org/licenses/by-nc-nd/3.0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hyperlink" Target="https://creativecommons.org/licenses/by-nc/3.0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freepngimg.com/png/73740-emoticon-depositphotos-smiley-illustration-emoji-free-download-png-hq" TargetMode="External"/><Relationship Id="rId5" Type="http://schemas.openxmlformats.org/officeDocument/2006/relationships/image" Target="../media/image11.png"/><Relationship Id="rId4" Type="http://schemas.openxmlformats.org/officeDocument/2006/relationships/hyperlink" Target="https://pxhere.com/id/photo/512212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s://www.foodiggity.com/tag/puns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sa/3.0/" TargetMode="External"/><Relationship Id="rId3" Type="http://schemas.openxmlformats.org/officeDocument/2006/relationships/image" Target="../media/image13.jpg"/><Relationship Id="rId7" Type="http://schemas.openxmlformats.org/officeDocument/2006/relationships/hyperlink" Target="https://www.medicaljane.com/directory/professional/jessica-riley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g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://rosarubicondior.blogspot.com/2011/12/foolish-jesus-and-ravening-wolves.html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5.jpg"/><Relationship Id="rId7" Type="http://schemas.openxmlformats.org/officeDocument/2006/relationships/hyperlink" Target="https://www.peakpx.com/629618/sun-sunset-clouds-sky-sunset-sky/1366x768-wallpaper" TargetMode="External"/><Relationship Id="rId12" Type="http://schemas.openxmlformats.org/officeDocument/2006/relationships/hyperlink" Target="https://creativecommons.org/licenses/by/3.0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g"/><Relationship Id="rId11" Type="http://schemas.openxmlformats.org/officeDocument/2006/relationships/hyperlink" Target="https://www.globalawareness101.org/2024/02/jesus-christ-yahshua-is-our-high-priest.html" TargetMode="External"/><Relationship Id="rId5" Type="http://schemas.openxmlformats.org/officeDocument/2006/relationships/hyperlink" Target="https://creativecommons.org/licenses/by-nc-sa/3.0/" TargetMode="External"/><Relationship Id="rId10" Type="http://schemas.openxmlformats.org/officeDocument/2006/relationships/image" Target="../media/image18.jpg"/><Relationship Id="rId4" Type="http://schemas.openxmlformats.org/officeDocument/2006/relationships/hyperlink" Target="https://safetynethospital.blogspot.com/2010/11/eliminating-harm-science-of-delivery.html" TargetMode="External"/><Relationship Id="rId9" Type="http://schemas.openxmlformats.org/officeDocument/2006/relationships/hyperlink" Target="https://www.publicdomainpictures.net/view-image.php?image=17174&amp;picture=heavenly-ambiance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penaccessgovernment.org/article/agricultural-terraces-in-europe-geoarchaeological-and-botanical-methods/183548/" TargetMode="External"/><Relationship Id="rId3" Type="http://schemas.openxmlformats.org/officeDocument/2006/relationships/image" Target="../media/image19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rawpixel.com/search/oud%20perfume?page=1&amp;path=_topics&amp;sort=curated" TargetMode="External"/><Relationship Id="rId5" Type="http://schemas.openxmlformats.org/officeDocument/2006/relationships/image" Target="../media/image20.jpg"/><Relationship Id="rId10" Type="http://schemas.openxmlformats.org/officeDocument/2006/relationships/hyperlink" Target="https://nobaproject.com/textbooks/new-textbook-c1377f3d-654e-46a5-89f3-9ce79b01d65d/modules/helping-and-prosocial-behavior" TargetMode="External"/><Relationship Id="rId4" Type="http://schemas.openxmlformats.org/officeDocument/2006/relationships/hyperlink" Target="https://www.flickr.com/photos/donkeyhotey/5679642883/" TargetMode="External"/><Relationship Id="rId9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97874EA-2F67-60CD-631F-5A787057F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680" y="430482"/>
            <a:ext cx="10500989" cy="1327464"/>
          </a:xfrm>
        </p:spPr>
        <p:txBody>
          <a:bodyPr anchor="b">
            <a:normAutofit/>
          </a:bodyPr>
          <a:lstStyle/>
          <a:p>
            <a:r>
              <a:rPr lang="en-US" sz="6000" b="1" dirty="0"/>
              <a:t>Bible Study Methods</a:t>
            </a:r>
          </a:p>
        </p:txBody>
      </p:sp>
      <p:sp>
        <p:nvSpPr>
          <p:cNvPr id="9" name="Subtitle 3">
            <a:extLst>
              <a:ext uri="{FF2B5EF4-FFF2-40B4-BE49-F238E27FC236}">
                <a16:creationId xmlns:a16="http://schemas.microsoft.com/office/drawing/2014/main" id="{2981AB9E-AF0F-CAD0-2DD2-D640FB871E66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502920" y="3194174"/>
            <a:ext cx="4424680" cy="2266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Lesson 6: Grammar 		Part 2</a:t>
            </a:r>
            <a:endParaRPr lang="en-US" sz="800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n-US" sz="8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endParaRPr lang="en-US" sz="3200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n-US" sz="32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TFT: Tim Oakleaf</a:t>
            </a:r>
          </a:p>
        </p:txBody>
      </p:sp>
      <p:pic>
        <p:nvPicPr>
          <p:cNvPr id="2" name="Picture 1" descr="A finger pointing at a book&#10;&#10;AI-generated content may be incorrect.">
            <a:extLst>
              <a:ext uri="{FF2B5EF4-FFF2-40B4-BE49-F238E27FC236}">
                <a16:creationId xmlns:a16="http://schemas.microsoft.com/office/drawing/2014/main" id="{1A3DA1D2-F9D1-1807-14FB-0F3B7D215D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2" b="11663"/>
          <a:stretch>
            <a:fillRect/>
          </a:stretch>
        </p:blipFill>
        <p:spPr>
          <a:xfrm>
            <a:off x="4927600" y="2465539"/>
            <a:ext cx="6315069" cy="3723753"/>
          </a:xfrm>
          <a:prstGeom prst="rect">
            <a:avLst/>
          </a:prstGeom>
          <a:noFill/>
        </p:spPr>
      </p:pic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8649A141-AE68-46EC-2C51-C7E9640F4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FE024F78-56A6-7740-B68D-8D4D026EDF3F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031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62F62-D2AD-9185-C5E6-C7208A967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1E78F-9D92-67D7-0C32-B22E73AA1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23" y="1714992"/>
            <a:ext cx="6454789" cy="1097189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en-US" sz="28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Meg’s personal favorite, The Panda…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EB39E62-8DA8-D733-E920-460D64E09D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27116"/>
            <a:ext cx="12192000" cy="806026"/>
          </a:xfrm>
        </p:spPr>
        <p:txBody>
          <a:bodyPr/>
          <a:lstStyle/>
          <a:p>
            <a:r>
              <a:rPr lang="en-US" sz="4400" b="1" dirty="0"/>
              <a:t>The importance of Grammar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FAFE5F-A39B-EB9C-63F6-3DCA3BC72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 descr="A panda lying on the ground&#10;&#10;AI-generated content may be incorrect.">
            <a:extLst>
              <a:ext uri="{FF2B5EF4-FFF2-40B4-BE49-F238E27FC236}">
                <a16:creationId xmlns:a16="http://schemas.microsoft.com/office/drawing/2014/main" id="{F5CC75FD-C68E-EB62-9491-9C9CAA941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769848" y="1715038"/>
            <a:ext cx="4838829" cy="362912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7BEAF17-1612-9660-204D-15BABE7EF162}"/>
              </a:ext>
            </a:extLst>
          </p:cNvPr>
          <p:cNvSpPr txBox="1">
            <a:spLocks/>
          </p:cNvSpPr>
          <p:nvPr/>
        </p:nvSpPr>
        <p:spPr>
          <a:xfrm>
            <a:off x="583321" y="2832455"/>
            <a:ext cx="6454791" cy="10971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bg1"/>
                </a:solidFill>
                <a:latin typeface="+mj-lt"/>
                <a:ea typeface="+mj-ea"/>
                <a:cs typeface="Biome" panose="020B0503030204020804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b="1" dirty="0"/>
              <a:t>“The Panda eats shoots and leaves.”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CC02DA7-5DD2-DEA9-C5D9-0724A56FB8CF}"/>
              </a:ext>
            </a:extLst>
          </p:cNvPr>
          <p:cNvSpPr txBox="1">
            <a:spLocks/>
          </p:cNvSpPr>
          <p:nvPr/>
        </p:nvSpPr>
        <p:spPr>
          <a:xfrm>
            <a:off x="583323" y="3929644"/>
            <a:ext cx="6454790" cy="10971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bg1"/>
                </a:solidFill>
                <a:latin typeface="+mj-lt"/>
                <a:ea typeface="+mj-ea"/>
                <a:cs typeface="Biome" panose="020B0503030204020804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b="1" dirty="0"/>
              <a:t>“The Panda eats, shoots, and leaves.”</a:t>
            </a:r>
          </a:p>
        </p:txBody>
      </p:sp>
      <p:pic>
        <p:nvPicPr>
          <p:cNvPr id="13" name="Picture 12" descr="An object with a scope&#10;&#10;AI-generated content may be incorrect.">
            <a:extLst>
              <a:ext uri="{FF2B5EF4-FFF2-40B4-BE49-F238E27FC236}">
                <a16:creationId xmlns:a16="http://schemas.microsoft.com/office/drawing/2014/main" id="{F74964E1-E16A-CFBE-D528-A7CD073488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317492" y="3163147"/>
            <a:ext cx="4280236" cy="18636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AD589C6-BD79-CE58-3899-F33AA8A223F1}"/>
              </a:ext>
            </a:extLst>
          </p:cNvPr>
          <p:cNvSpPr txBox="1"/>
          <p:nvPr/>
        </p:nvSpPr>
        <p:spPr>
          <a:xfrm>
            <a:off x="8385977" y="5350949"/>
            <a:ext cx="32227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6" tooltip="https://en.wikipedia.org/wiki/Mk_14_Enhanced_Battle_Rifle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7" tooltip="https://creativecommons.org/licenses/by-sa/3.0/"/>
              </a:rPr>
              <a:t>CC BY-SA</a:t>
            </a:r>
            <a:endParaRPr lang="en-US" sz="9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116D9E-1003-1AB8-C9CE-145FFDFF1866}"/>
              </a:ext>
            </a:extLst>
          </p:cNvPr>
          <p:cNvSpPr txBox="1">
            <a:spLocks/>
          </p:cNvSpPr>
          <p:nvPr/>
        </p:nvSpPr>
        <p:spPr>
          <a:xfrm>
            <a:off x="583322" y="5179233"/>
            <a:ext cx="11014405" cy="9447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bg1"/>
                </a:solidFill>
                <a:latin typeface="+mj-lt"/>
                <a:ea typeface="+mj-ea"/>
                <a:cs typeface="Biome" panose="020B0503030204020804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Grammar,</a:t>
            </a:r>
          </a:p>
          <a:p>
            <a:pPr algn="l">
              <a:lnSpc>
                <a:spcPct val="100000"/>
              </a:lnSpc>
            </a:pPr>
            <a:r>
              <a:rPr lang="en-US" sz="28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	Saving lives one comma at a time!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8F8CB4B-D3B3-4FAD-9D9F-0ABED988DBBA}"/>
              </a:ext>
            </a:extLst>
          </p:cNvPr>
          <p:cNvSpPr txBox="1">
            <a:spLocks/>
          </p:cNvSpPr>
          <p:nvPr/>
        </p:nvSpPr>
        <p:spPr>
          <a:xfrm>
            <a:off x="3954780" y="4518831"/>
            <a:ext cx="2676838" cy="52827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bg1"/>
                </a:solidFill>
                <a:latin typeface="+mj-lt"/>
                <a:ea typeface="+mj-ea"/>
                <a:cs typeface="Biome" panose="020B0503030204020804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[Behavior]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45C9DC7-7B0F-AE21-CED4-69204E167857}"/>
              </a:ext>
            </a:extLst>
          </p:cNvPr>
          <p:cNvSpPr txBox="1">
            <a:spLocks/>
          </p:cNvSpPr>
          <p:nvPr/>
        </p:nvSpPr>
        <p:spPr>
          <a:xfrm>
            <a:off x="3954780" y="3317205"/>
            <a:ext cx="1467373" cy="5921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bg1"/>
                </a:solidFill>
                <a:latin typeface="+mj-lt"/>
                <a:ea typeface="+mj-ea"/>
                <a:cs typeface="Biome" panose="020B0503030204020804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8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[Diet]</a:t>
            </a:r>
          </a:p>
        </p:txBody>
      </p:sp>
    </p:spTree>
    <p:extLst>
      <p:ext uri="{BB962C8B-B14F-4D97-AF65-F5344CB8AC3E}">
        <p14:creationId xmlns:p14="http://schemas.microsoft.com/office/powerpoint/2010/main" val="368878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5" grpId="0"/>
      <p:bldP spid="6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2B77FB-39D9-1E5E-85C1-060CA6899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20715-3388-4671-75D0-496A6A3C4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870" y="2372738"/>
            <a:ext cx="6089942" cy="3551076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en-US" sz="2800" b="1" dirty="0"/>
              <a:t>1. Framework/Structure of Content delivery</a:t>
            </a:r>
            <a:br>
              <a:rPr lang="en-US" sz="2800" b="1" dirty="0"/>
            </a:br>
            <a:r>
              <a:rPr lang="en-US" sz="2800" b="1" dirty="0"/>
              <a:t>2. Effective sharing of thoughts, ideas, and </a:t>
            </a:r>
            <a:r>
              <a:rPr lang="en-US" sz="28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feelings</a:t>
            </a:r>
            <a:br>
              <a:rPr lang="en-US" sz="2800" b="1" dirty="0"/>
            </a:br>
            <a:r>
              <a:rPr lang="en-US" sz="2800" b="1" dirty="0"/>
              <a:t>3. meaningful Combinations</a:t>
            </a:r>
            <a:br>
              <a:rPr lang="en-US" sz="2800" b="1" dirty="0"/>
            </a:br>
            <a:r>
              <a:rPr lang="en-US" sz="2800" b="1" dirty="0"/>
              <a:t>and sequences of words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DB89D4B-405E-F871-B4CB-75FC081B03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27116"/>
            <a:ext cx="12192000" cy="1435232"/>
          </a:xfrm>
        </p:spPr>
        <p:txBody>
          <a:bodyPr/>
          <a:lstStyle/>
          <a:p>
            <a:r>
              <a:rPr lang="en-US" sz="4800" b="1" dirty="0"/>
              <a:t>Lesson 6: Grammar, Pt 2</a:t>
            </a:r>
          </a:p>
          <a:p>
            <a:r>
              <a:rPr lang="en-US" sz="4800" b="1" dirty="0"/>
              <a:t>“Parts is parts!”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AE12CE-1842-B067-CB24-E0BE76345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Picture 7" descr="A house under construction with a blue sky&#10;&#10;AI-generated content may be incorrect.">
            <a:extLst>
              <a:ext uri="{FF2B5EF4-FFF2-40B4-BE49-F238E27FC236}">
                <a16:creationId xmlns:a16="http://schemas.microsoft.com/office/drawing/2014/main" id="{8D16CFCD-A7BE-A22C-5ECF-FE314B99F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796232" y="2385718"/>
            <a:ext cx="4689478" cy="35171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C83B54-C288-E455-A345-D5F97EF6F43E}"/>
              </a:ext>
            </a:extLst>
          </p:cNvPr>
          <p:cNvSpPr txBox="1"/>
          <p:nvPr/>
        </p:nvSpPr>
        <p:spPr>
          <a:xfrm>
            <a:off x="-2596518" y="6858000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www.flickr.com/photos/greatvalleycenter/38286807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44387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D4DDD-C77B-F98D-2D6F-9499A721A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96525FCE-3D77-AF16-24C7-72EE359A45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27116"/>
            <a:ext cx="12192000" cy="1435232"/>
          </a:xfrm>
        </p:spPr>
        <p:txBody>
          <a:bodyPr/>
          <a:lstStyle/>
          <a:p>
            <a:r>
              <a:rPr lang="en-US" sz="4800" b="1" dirty="0"/>
              <a:t>Lesson 6: The Role of Grammar Part 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F3E476-AA26-C8D1-3C6D-71458056E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2733B24-721B-D623-17F4-CA0D3712A3D4}"/>
              </a:ext>
            </a:extLst>
          </p:cNvPr>
          <p:cNvSpPr txBox="1">
            <a:spLocks/>
          </p:cNvSpPr>
          <p:nvPr/>
        </p:nvSpPr>
        <p:spPr>
          <a:xfrm>
            <a:off x="411479" y="2142847"/>
            <a:ext cx="6924041" cy="25723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bg1"/>
                </a:solidFill>
                <a:latin typeface="+mj-lt"/>
                <a:ea typeface="+mj-ea"/>
                <a:cs typeface="Biome" panose="020B0503030204020804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b="1" dirty="0"/>
              <a:t>Second 4 of 8 Principles:</a:t>
            </a:r>
            <a:br>
              <a:rPr lang="en-US" b="1" dirty="0"/>
            </a:br>
            <a:r>
              <a:rPr lang="en-US" b="1" dirty="0"/>
              <a:t>	#5 – Word Studies</a:t>
            </a:r>
            <a:br>
              <a:rPr lang="en-US" b="1" dirty="0"/>
            </a:br>
            <a:r>
              <a:rPr lang="en-US" b="1" dirty="0"/>
              <a:t>	#6 - Structures</a:t>
            </a:r>
            <a:br>
              <a:rPr lang="en-US" b="1" dirty="0"/>
            </a:br>
            <a:r>
              <a:rPr lang="en-US" b="1" dirty="0"/>
              <a:t>	#7 – small details</a:t>
            </a:r>
            <a:br>
              <a:rPr lang="en-US" b="1" dirty="0"/>
            </a:br>
            <a:r>
              <a:rPr lang="en-US" b="1" dirty="0"/>
              <a:t>	#8 – Commentaries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9" name="Picture 8" descr="A magnifying glass over a page of a dictionary&#10;&#10;AI-generated content may be incorrect.">
            <a:extLst>
              <a:ext uri="{FF2B5EF4-FFF2-40B4-BE49-F238E27FC236}">
                <a16:creationId xmlns:a16="http://schemas.microsoft.com/office/drawing/2014/main" id="{3489359E-3E88-1277-962B-D39083D84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330245" y="2308859"/>
            <a:ext cx="4368398" cy="28917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CFB58F-F6AD-7152-B87F-B453E0D1A26F}"/>
              </a:ext>
            </a:extLst>
          </p:cNvPr>
          <p:cNvSpPr txBox="1"/>
          <p:nvPr/>
        </p:nvSpPr>
        <p:spPr>
          <a:xfrm>
            <a:off x="916078" y="6858000"/>
            <a:ext cx="103598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owl.excelsior.edu/grammar-essentials/common-errors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/3.0/"/>
              </a:rPr>
              <a:t>CC BY</a:t>
            </a:r>
            <a:endParaRPr lang="en-US" sz="9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0D1FAE-373F-A7F9-B89C-4838BAA2868D}"/>
              </a:ext>
            </a:extLst>
          </p:cNvPr>
          <p:cNvSpPr txBox="1">
            <a:spLocks/>
          </p:cNvSpPr>
          <p:nvPr/>
        </p:nvSpPr>
        <p:spPr>
          <a:xfrm>
            <a:off x="411479" y="4713503"/>
            <a:ext cx="6924041" cy="6531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bg1"/>
                </a:solidFill>
                <a:latin typeface="+mj-lt"/>
                <a:ea typeface="+mj-ea"/>
                <a:cs typeface="Biome" panose="020B0503030204020804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But first….</a:t>
            </a:r>
          </a:p>
        </p:txBody>
      </p:sp>
    </p:spTree>
    <p:extLst>
      <p:ext uri="{BB962C8B-B14F-4D97-AF65-F5344CB8AC3E}">
        <p14:creationId xmlns:p14="http://schemas.microsoft.com/office/powerpoint/2010/main" val="327085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86E47-6340-B7E7-E5F9-58924B252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3C891FFC-937F-ED48-D14C-5AAEC868DC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22" y="628650"/>
            <a:ext cx="11562303" cy="656457"/>
          </a:xfrm>
        </p:spPr>
        <p:txBody>
          <a:bodyPr/>
          <a:lstStyle/>
          <a:p>
            <a:r>
              <a:rPr lang="en-US" sz="4400" b="1" dirty="0"/>
              <a:t>playing with puns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ACA6DD-0B2F-F896-6DE7-77540178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9" name="Picture 8" descr="Close-up of a guitar&#10;&#10;AI-generated content may be incorrect.">
            <a:extLst>
              <a:ext uri="{FF2B5EF4-FFF2-40B4-BE49-F238E27FC236}">
                <a16:creationId xmlns:a16="http://schemas.microsoft.com/office/drawing/2014/main" id="{00179AE1-D5CA-D4BC-C226-7408395CA5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46736" y="551114"/>
            <a:ext cx="1699259" cy="2548889"/>
          </a:xfrm>
          <a:prstGeom prst="rect">
            <a:avLst/>
          </a:prstGeom>
        </p:spPr>
      </p:pic>
      <p:pic>
        <p:nvPicPr>
          <p:cNvPr id="13" name="Picture 12" descr="A can of tuna on a shelf&#10;&#10;AI-generated content may be incorrect.">
            <a:extLst>
              <a:ext uri="{FF2B5EF4-FFF2-40B4-BE49-F238E27FC236}">
                <a16:creationId xmlns:a16="http://schemas.microsoft.com/office/drawing/2014/main" id="{93B4C56C-C4A4-014D-135B-647144F1B6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817370" y="1778601"/>
            <a:ext cx="2575560" cy="19316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FA38C3-B118-BB83-8751-6EAD3B518CA9}"/>
              </a:ext>
            </a:extLst>
          </p:cNvPr>
          <p:cNvSpPr txBox="1"/>
          <p:nvPr/>
        </p:nvSpPr>
        <p:spPr>
          <a:xfrm>
            <a:off x="2640330" y="9075420"/>
            <a:ext cx="2015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6" tooltip="https://www.flickr.com/photos/23206546@N04/6241304067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7" tooltip="https://creativecommons.org/licenses/by/3.0/"/>
              </a:rPr>
              <a:t>CC BY</a:t>
            </a:r>
            <a:endParaRPr lang="en-US" sz="900"/>
          </a:p>
        </p:txBody>
      </p:sp>
      <p:pic>
        <p:nvPicPr>
          <p:cNvPr id="16" name="Picture 15" descr="A brown belt with a silver buckle&#10;&#10;AI-generated content may be incorrect.">
            <a:extLst>
              <a:ext uri="{FF2B5EF4-FFF2-40B4-BE49-F238E27FC236}">
                <a16:creationId xmlns:a16="http://schemas.microsoft.com/office/drawing/2014/main" id="{BE2BDCFC-8886-E756-5A09-63F929613B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03910" y="3444907"/>
            <a:ext cx="3132077" cy="2080260"/>
          </a:xfrm>
          <a:prstGeom prst="rect">
            <a:avLst/>
          </a:prstGeom>
        </p:spPr>
      </p:pic>
      <p:pic>
        <p:nvPicPr>
          <p:cNvPr id="18" name="Picture 17" descr="A close up of an eye&#10;&#10;AI-generated content may be incorrect.">
            <a:extLst>
              <a:ext uri="{FF2B5EF4-FFF2-40B4-BE49-F238E27FC236}">
                <a16:creationId xmlns:a16="http://schemas.microsoft.com/office/drawing/2014/main" id="{A9A78705-ABF9-9D5B-AFE0-4A76BF9508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3399282" y="4677823"/>
            <a:ext cx="1987296" cy="169468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EA991CD-2E7F-7E49-C27A-C5C304646EF7}"/>
              </a:ext>
            </a:extLst>
          </p:cNvPr>
          <p:cNvSpPr txBox="1"/>
          <p:nvPr/>
        </p:nvSpPr>
        <p:spPr>
          <a:xfrm>
            <a:off x="3291840" y="6377303"/>
            <a:ext cx="32238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11" tooltip="https://en.wikipedia.org/wiki/Visual_memory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12" tooltip="https://creativecommons.org/licenses/by-sa/3.0/"/>
              </a:rPr>
              <a:t>CC BY-SA</a:t>
            </a:r>
            <a:endParaRPr lang="en-US" sz="900" dirty="0"/>
          </a:p>
        </p:txBody>
      </p:sp>
      <p:pic>
        <p:nvPicPr>
          <p:cNvPr id="21" name="Picture 20" descr="A roll of film on a table&#10;&#10;AI-generated content may be incorrect.">
            <a:extLst>
              <a:ext uri="{FF2B5EF4-FFF2-40B4-BE49-F238E27FC236}">
                <a16:creationId xmlns:a16="http://schemas.microsoft.com/office/drawing/2014/main" id="{B5CA3E8C-EB19-23B2-8EA0-C18015B4FBB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5206622" y="3573951"/>
            <a:ext cx="2212524" cy="187405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A82B5D7-2237-4FF3-0F42-5E5F98C23C61}"/>
              </a:ext>
            </a:extLst>
          </p:cNvPr>
          <p:cNvSpPr txBox="1"/>
          <p:nvPr/>
        </p:nvSpPr>
        <p:spPr>
          <a:xfrm>
            <a:off x="5386579" y="5451625"/>
            <a:ext cx="172084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14" tooltip="http://photo.stackexchange.com/questions/88248/what-do-properly-developed-negatives-look-like/88278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12" tooltip="https://creativecommons.org/licenses/by-sa/3.0/"/>
              </a:rPr>
              <a:t>CC BY-SA</a:t>
            </a:r>
            <a:endParaRPr lang="en-US" sz="900" dirty="0"/>
          </a:p>
        </p:txBody>
      </p:sp>
      <p:pic>
        <p:nvPicPr>
          <p:cNvPr id="24" name="Picture 23" descr="A blue line with red text&#10;&#10;AI-generated content may be incorrect.">
            <a:extLst>
              <a:ext uri="{FF2B5EF4-FFF2-40B4-BE49-F238E27FC236}">
                <a16:creationId xmlns:a16="http://schemas.microsoft.com/office/drawing/2014/main" id="{8AA344BE-5D94-BBF5-9D6A-95766AB655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9455590" y="542156"/>
            <a:ext cx="2189673" cy="170794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77FAFF7-55D2-E361-07CB-FE5F36E90046}"/>
              </a:ext>
            </a:extLst>
          </p:cNvPr>
          <p:cNvSpPr txBox="1"/>
          <p:nvPr/>
        </p:nvSpPr>
        <p:spPr>
          <a:xfrm>
            <a:off x="8995156" y="335129"/>
            <a:ext cx="30348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16" tooltip="https://www.k12opened.com/ebooks/math/ebook-geometry-glossary/index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7" tooltip="https://creativecommons.org/licenses/by/3.0/"/>
              </a:rPr>
              <a:t>CC BY</a:t>
            </a:r>
            <a:endParaRPr lang="en-US" sz="900"/>
          </a:p>
        </p:txBody>
      </p:sp>
      <p:pic>
        <p:nvPicPr>
          <p:cNvPr id="27" name="Picture 26" descr="A picture frame with text on it&#10;&#10;AI-generated content may be incorrect.">
            <a:extLst>
              <a:ext uri="{FF2B5EF4-FFF2-40B4-BE49-F238E27FC236}">
                <a16:creationId xmlns:a16="http://schemas.microsoft.com/office/drawing/2014/main" id="{45EB52EE-F292-2231-B4F4-00D4E926107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9230724" y="2254615"/>
            <a:ext cx="2201103" cy="170794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BF4C62D-3EE1-7916-7A23-4ABA8B6C6D67}"/>
              </a:ext>
            </a:extLst>
          </p:cNvPr>
          <p:cNvSpPr txBox="1"/>
          <p:nvPr/>
        </p:nvSpPr>
        <p:spPr>
          <a:xfrm>
            <a:off x="247015" y="5525167"/>
            <a:ext cx="32238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18" tooltip="https://itsaboutartanddesign.blogspot.com/2012/07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19" tooltip="https://creativecommons.org/licenses/by-nc/3.0/"/>
              </a:rPr>
              <a:t>CC BY-NC</a:t>
            </a:r>
            <a:endParaRPr lang="en-US" sz="900" dirty="0"/>
          </a:p>
        </p:txBody>
      </p:sp>
      <p:pic>
        <p:nvPicPr>
          <p:cNvPr id="30" name="Picture 29" descr="A black and gold clock&#10;&#10;AI-generated content may be incorrect.">
            <a:extLst>
              <a:ext uri="{FF2B5EF4-FFF2-40B4-BE49-F238E27FC236}">
                <a16:creationId xmlns:a16="http://schemas.microsoft.com/office/drawing/2014/main" id="{3989EAC1-761D-07E5-763E-EA5504A6836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7188488" y="3753532"/>
            <a:ext cx="3657600" cy="2438400"/>
          </a:xfrm>
          <a:prstGeom prst="rect">
            <a:avLst/>
          </a:prstGeom>
        </p:spPr>
      </p:pic>
      <p:pic>
        <p:nvPicPr>
          <p:cNvPr id="32" name="Picture 31" descr="A group of rabbits in the grass&#10;&#10;AI-generated content may be incorrect.">
            <a:extLst>
              <a:ext uri="{FF2B5EF4-FFF2-40B4-BE49-F238E27FC236}">
                <a16:creationId xmlns:a16="http://schemas.microsoft.com/office/drawing/2014/main" id="{65F13B6F-97D7-B6AC-429F-C4EECB69E3B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4145107" y="1515424"/>
            <a:ext cx="2666719" cy="1785749"/>
          </a:xfrm>
          <a:prstGeom prst="rect">
            <a:avLst/>
          </a:prstGeom>
        </p:spPr>
      </p:pic>
      <p:pic>
        <p:nvPicPr>
          <p:cNvPr id="36" name="Picture 35" descr="A pair of combs on a table&#10;&#10;AI-generated content may be incorrect.">
            <a:extLst>
              <a:ext uri="{FF2B5EF4-FFF2-40B4-BE49-F238E27FC236}">
                <a16:creationId xmlns:a16="http://schemas.microsoft.com/office/drawing/2014/main" id="{A8762A3E-434B-058A-6EC6-1E7E859C5FE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837473B0-CC2E-450A-ABE3-18F120FF3D39}">
                <a1611:picAttrSrcUrl xmlns:a1611="http://schemas.microsoft.com/office/drawing/2016/11/main" r:id="rId25"/>
              </a:ext>
            </a:extLst>
          </a:blip>
          <a:stretch>
            <a:fillRect/>
          </a:stretch>
        </p:blipFill>
        <p:spPr>
          <a:xfrm flipH="1">
            <a:off x="6565888" y="1967502"/>
            <a:ext cx="2985825" cy="156755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C2091C4A-E82C-6BB5-58A3-9629C4104C63}"/>
              </a:ext>
            </a:extLst>
          </p:cNvPr>
          <p:cNvSpPr txBox="1"/>
          <p:nvPr/>
        </p:nvSpPr>
        <p:spPr>
          <a:xfrm>
            <a:off x="7107418" y="6177928"/>
            <a:ext cx="32238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25" tooltip="https://www.printables.com/model/533874-just-a-small-comb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19" tooltip="https://creativecommons.org/licenses/by-nc/3.0/"/>
              </a:rPr>
              <a:t>CC BY-NC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97026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2"/>
            </a:gs>
            <a:gs pos="79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CA736D-A514-AA0B-72EF-8705DC90A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09454D-5ADD-FB8E-1744-2C2DF9205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04498"/>
            <a:ext cx="6096000" cy="868402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/>
              <a:t>Recognizing different meanings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540575F-A307-F2BA-8C36-FE853B673D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380735"/>
            <a:ext cx="5631352" cy="1619515"/>
          </a:xfrm>
        </p:spPr>
        <p:txBody>
          <a:bodyPr/>
          <a:lstStyle/>
          <a:p>
            <a:r>
              <a:rPr lang="en-US" sz="4800" b="1" dirty="0"/>
              <a:t>Principle #5</a:t>
            </a:r>
          </a:p>
          <a:p>
            <a:r>
              <a:rPr lang="en-US" sz="4800" b="1" dirty="0"/>
              <a:t>Word study</a:t>
            </a:r>
          </a:p>
        </p:txBody>
      </p:sp>
      <p:pic>
        <p:nvPicPr>
          <p:cNvPr id="8" name="Picture Placeholder 7" descr="A blue and purple spirals">
            <a:extLst>
              <a:ext uri="{FF2B5EF4-FFF2-40B4-BE49-F238E27FC236}">
                <a16:creationId xmlns:a16="http://schemas.microsoft.com/office/drawing/2014/main" id="{61CBD927-6290-9349-4CDA-AC46C446A7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31" b="31"/>
          <a:stretch/>
        </p:blipFill>
        <p:spPr>
          <a:xfrm>
            <a:off x="6404465" y="336550"/>
            <a:ext cx="5322887" cy="61849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54B1C7-712C-920E-78AD-34E12BCF5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D345668A-A3A7-A896-1601-71273B7013D5}"/>
              </a:ext>
            </a:extLst>
          </p:cNvPr>
          <p:cNvSpPr txBox="1">
            <a:spLocks/>
          </p:cNvSpPr>
          <p:nvPr/>
        </p:nvSpPr>
        <p:spPr>
          <a:xfrm>
            <a:off x="0" y="2773680"/>
            <a:ext cx="6096000" cy="8684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300" baseline="0">
                <a:solidFill>
                  <a:schemeClr val="bg1"/>
                </a:solidFill>
                <a:latin typeface="+mj-lt"/>
                <a:ea typeface="+mj-ea"/>
                <a:cs typeface="Biome" panose="020B0503030204020804" pitchFamily="34" charset="0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/>
              <a:t>Avoiding mistakes in interpretation</a:t>
            </a:r>
            <a:endParaRPr lang="en-US" sz="2800" b="1" i="1" dirty="0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2ABB9F4F-6B57-E500-B69A-1F76F95114C0}"/>
              </a:ext>
            </a:extLst>
          </p:cNvPr>
          <p:cNvSpPr txBox="1">
            <a:spLocks/>
          </p:cNvSpPr>
          <p:nvPr/>
        </p:nvSpPr>
        <p:spPr>
          <a:xfrm>
            <a:off x="7081" y="3642082"/>
            <a:ext cx="6096000" cy="16262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300" baseline="0">
                <a:solidFill>
                  <a:schemeClr val="bg1"/>
                </a:solidFill>
                <a:latin typeface="+mj-lt"/>
                <a:ea typeface="+mj-ea"/>
                <a:cs typeface="Biome" panose="020B0503030204020804" pitchFamily="34" charset="0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/>
              <a:t>1</a:t>
            </a:r>
            <a:r>
              <a:rPr lang="en-US" sz="2800" b="1" baseline="30000" dirty="0"/>
              <a:t>st</a:t>
            </a:r>
            <a:r>
              <a:rPr lang="en-US" sz="2800" b="1" dirty="0"/>
              <a:t> example:</a:t>
            </a:r>
          </a:p>
          <a:p>
            <a:r>
              <a:rPr lang="en-US" sz="2800" b="1" dirty="0"/>
              <a:t>1 Thessalonians 4:13 &amp; 5:6 – “asleep” vs. “Sleep”,</a:t>
            </a:r>
          </a:p>
          <a:p>
            <a:r>
              <a:rPr lang="en-US" sz="2800" b="1" dirty="0"/>
              <a:t>Koimao vs. katheudo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06CE2D79-E184-75A3-4305-26B7E6C17C59}"/>
              </a:ext>
            </a:extLst>
          </p:cNvPr>
          <p:cNvSpPr txBox="1">
            <a:spLocks/>
          </p:cNvSpPr>
          <p:nvPr/>
        </p:nvSpPr>
        <p:spPr>
          <a:xfrm>
            <a:off x="14371" y="5245257"/>
            <a:ext cx="6096000" cy="12518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300" baseline="0">
                <a:solidFill>
                  <a:schemeClr val="bg1"/>
                </a:solidFill>
                <a:latin typeface="+mj-lt"/>
                <a:ea typeface="+mj-ea"/>
                <a:cs typeface="Biome" panose="020B0503030204020804" pitchFamily="34" charset="0"/>
              </a:defRPr>
            </a:lvl1pPr>
          </a:lstStyle>
          <a:p>
            <a:r>
              <a:rPr lang="en-US" sz="2800" b="1" dirty="0"/>
              <a:t>Having Died vs. spiritual lethargy considering his return </a:t>
            </a: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</a:t>
            </a:r>
            <a:r>
              <a:rPr lang="en-US" sz="28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See v.7</a:t>
            </a: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pic>
        <p:nvPicPr>
          <p:cNvPr id="10" name="Picture 9" descr="A close up of words&#10;&#10;AI-generated content may be incorrect.">
            <a:extLst>
              <a:ext uri="{FF2B5EF4-FFF2-40B4-BE49-F238E27FC236}">
                <a16:creationId xmlns:a16="http://schemas.microsoft.com/office/drawing/2014/main" id="{9150A59E-5F29-2E53-ED9D-395399D1B4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390094" y="2238149"/>
            <a:ext cx="5322887" cy="280786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3727B3-DAD2-2402-F9C3-E01F2DC7933B}"/>
              </a:ext>
            </a:extLst>
          </p:cNvPr>
          <p:cNvSpPr txBox="1"/>
          <p:nvPr/>
        </p:nvSpPr>
        <p:spPr>
          <a:xfrm>
            <a:off x="8324028" y="5073547"/>
            <a:ext cx="34817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5" tooltip="https://dearlissy.blogspot.com/2012/06/inductive-bible-study-part-6f-word.html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6" tooltip="https://creativecommons.org/licenses/by-nc-sa/3.0/"/>
              </a:rPr>
              <a:t>CC BY-SA-NC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81304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2"/>
            </a:gs>
            <a:gs pos="79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46FCFA-14C7-4F50-815F-16BE0387B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BEF5E59B-B511-967C-5F28-6A02971451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380735"/>
            <a:ext cx="5631352" cy="1619515"/>
          </a:xfrm>
        </p:spPr>
        <p:txBody>
          <a:bodyPr/>
          <a:lstStyle/>
          <a:p>
            <a:r>
              <a:rPr lang="en-US" sz="4800" b="1" dirty="0"/>
              <a:t>Principle #5</a:t>
            </a:r>
          </a:p>
          <a:p>
            <a:r>
              <a:rPr lang="en-US" sz="4800" b="1" dirty="0"/>
              <a:t>Word study</a:t>
            </a:r>
          </a:p>
        </p:txBody>
      </p:sp>
      <p:pic>
        <p:nvPicPr>
          <p:cNvPr id="8" name="Picture Placeholder 7" descr="A blue and purple spirals">
            <a:extLst>
              <a:ext uri="{FF2B5EF4-FFF2-40B4-BE49-F238E27FC236}">
                <a16:creationId xmlns:a16="http://schemas.microsoft.com/office/drawing/2014/main" id="{F75EA6B3-F00F-7BFB-DDB6-4478F17DC30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31" b="31"/>
          <a:stretch/>
        </p:blipFill>
        <p:spPr>
          <a:xfrm>
            <a:off x="6404465" y="336550"/>
            <a:ext cx="5322887" cy="61849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025C66-A030-F37A-10F5-00E25A03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450CEB7C-128D-C489-22BA-8E7359375CB3}"/>
              </a:ext>
            </a:extLst>
          </p:cNvPr>
          <p:cNvSpPr txBox="1">
            <a:spLocks/>
          </p:cNvSpPr>
          <p:nvPr/>
        </p:nvSpPr>
        <p:spPr>
          <a:xfrm>
            <a:off x="0" y="1999073"/>
            <a:ext cx="6096000" cy="12470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300" baseline="0">
                <a:solidFill>
                  <a:schemeClr val="bg1"/>
                </a:solidFill>
                <a:latin typeface="+mj-lt"/>
                <a:ea typeface="+mj-ea"/>
                <a:cs typeface="Biome" panose="020B0503030204020804" pitchFamily="34" charset="0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/>
              <a:t>2</a:t>
            </a:r>
            <a:r>
              <a:rPr lang="en-US" sz="2800" b="1" baseline="30000" dirty="0"/>
              <a:t>nd</a:t>
            </a:r>
            <a:r>
              <a:rPr lang="en-US" sz="2800" b="1" dirty="0"/>
              <a:t> example:</a:t>
            </a:r>
          </a:p>
          <a:p>
            <a:r>
              <a:rPr lang="en-US" sz="2800" b="1" dirty="0"/>
              <a:t>Matthew 24:3 &amp; 30 – “coming”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5A0BD523-BA45-4491-98EA-5BD6AADAEBCF}"/>
              </a:ext>
            </a:extLst>
          </p:cNvPr>
          <p:cNvSpPr txBox="1">
            <a:spLocks/>
          </p:cNvSpPr>
          <p:nvPr/>
        </p:nvSpPr>
        <p:spPr>
          <a:xfrm>
            <a:off x="7081" y="3246161"/>
            <a:ext cx="6096000" cy="5600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300" baseline="0">
                <a:solidFill>
                  <a:schemeClr val="bg1"/>
                </a:solidFill>
                <a:latin typeface="+mj-lt"/>
                <a:ea typeface="+mj-ea"/>
                <a:cs typeface="Biome" panose="020B0503030204020804" pitchFamily="34" charset="0"/>
              </a:defRPr>
            </a:lvl1pPr>
          </a:lstStyle>
          <a:p>
            <a:r>
              <a:rPr lang="en-US" sz="2800" b="1" dirty="0"/>
              <a:t>Parousia vs. erchomai</a:t>
            </a:r>
            <a:endParaRPr lang="en-US" sz="2800" b="1" i="1" dirty="0"/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CA43B4A3-2CA2-B9C1-CAF3-803FC6629F7C}"/>
              </a:ext>
            </a:extLst>
          </p:cNvPr>
          <p:cNvSpPr txBox="1">
            <a:spLocks/>
          </p:cNvSpPr>
          <p:nvPr/>
        </p:nvSpPr>
        <p:spPr>
          <a:xfrm>
            <a:off x="7081" y="3831631"/>
            <a:ext cx="6096000" cy="12328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300" baseline="0">
                <a:solidFill>
                  <a:schemeClr val="bg1"/>
                </a:solidFill>
                <a:latin typeface="+mj-lt"/>
                <a:ea typeface="+mj-ea"/>
                <a:cs typeface="Biome" panose="020B0503030204020804" pitchFamily="34" charset="0"/>
              </a:defRPr>
            </a:lvl1pPr>
          </a:lstStyle>
          <a:p>
            <a:r>
              <a:rPr lang="en-US" sz="2800" b="1" dirty="0"/>
              <a:t>Parousia = 2</a:t>
            </a:r>
            <a:r>
              <a:rPr lang="en-US" sz="2800" b="1" baseline="30000" dirty="0"/>
              <a:t>nd</a:t>
            </a:r>
            <a:r>
              <a:rPr lang="en-US" sz="2800" b="1" dirty="0"/>
              <a:t> coming, arrival on earth plus events leading up to it</a:t>
            </a:r>
            <a:endParaRPr lang="en-US" sz="2800" b="1" i="1" dirty="0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824EFD6-A32D-2EFD-0174-63C62C383BB2}"/>
              </a:ext>
            </a:extLst>
          </p:cNvPr>
          <p:cNvSpPr txBox="1">
            <a:spLocks/>
          </p:cNvSpPr>
          <p:nvPr/>
        </p:nvSpPr>
        <p:spPr>
          <a:xfrm>
            <a:off x="7081" y="5077080"/>
            <a:ext cx="6096000" cy="8483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300" baseline="0">
                <a:solidFill>
                  <a:schemeClr val="bg1"/>
                </a:solidFill>
                <a:latin typeface="+mj-lt"/>
                <a:ea typeface="+mj-ea"/>
                <a:cs typeface="Biome" panose="020B0503030204020804" pitchFamily="34" charset="0"/>
              </a:defRPr>
            </a:lvl1pPr>
          </a:lstStyle>
          <a:p>
            <a:r>
              <a:rPr lang="en-US" sz="2800" b="1" dirty="0"/>
              <a:t>Erchomai = specific time of his arrival</a:t>
            </a:r>
            <a:endParaRPr lang="en-US" sz="2800" b="1" i="1" dirty="0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3FDFBD2F-8FD2-72AC-BD28-0823C5DD34DA}"/>
              </a:ext>
            </a:extLst>
          </p:cNvPr>
          <p:cNvSpPr txBox="1">
            <a:spLocks/>
          </p:cNvSpPr>
          <p:nvPr/>
        </p:nvSpPr>
        <p:spPr>
          <a:xfrm>
            <a:off x="7081" y="5938088"/>
            <a:ext cx="6096000" cy="4880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300" baseline="0">
                <a:solidFill>
                  <a:schemeClr val="bg1"/>
                </a:solidFill>
                <a:latin typeface="+mj-lt"/>
                <a:ea typeface="+mj-ea"/>
                <a:cs typeface="Biome" panose="020B0503030204020804" pitchFamily="34" charset="0"/>
              </a:defRPr>
            </a:lvl1pPr>
          </a:lstStyle>
          <a:p>
            <a:r>
              <a:rPr lang="en-US" sz="2800" b="1" dirty="0"/>
              <a:t>Process vs. arrival</a:t>
            </a:r>
            <a:endParaRPr lang="en-US" sz="2800" b="1" i="1" dirty="0"/>
          </a:p>
        </p:txBody>
      </p:sp>
      <p:pic>
        <p:nvPicPr>
          <p:cNvPr id="2" name="Picture 1" descr="A close up of words&#10;&#10;AI-generated content may be incorrect.">
            <a:extLst>
              <a:ext uri="{FF2B5EF4-FFF2-40B4-BE49-F238E27FC236}">
                <a16:creationId xmlns:a16="http://schemas.microsoft.com/office/drawing/2014/main" id="{01440D45-E2B0-0ECE-5A94-0E9D74C139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390094" y="2238149"/>
            <a:ext cx="5322887" cy="28078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8BA358-4C69-E069-9245-3437A3C3F91F}"/>
              </a:ext>
            </a:extLst>
          </p:cNvPr>
          <p:cNvSpPr txBox="1"/>
          <p:nvPr/>
        </p:nvSpPr>
        <p:spPr>
          <a:xfrm>
            <a:off x="8324028" y="5073547"/>
            <a:ext cx="34817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5" tooltip="https://dearlissy.blogspot.com/2012/06/inductive-bible-study-part-6f-word.html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6" tooltip="https://creativecommons.org/licenses/by-nc-sa/3.0/"/>
              </a:rPr>
              <a:t>CC BY-SA-NC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63384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  <p:bldP spid="13" grpId="0" build="allAtOnce"/>
      <p:bldP spid="14" grpId="0" build="allAtOnce"/>
      <p:bldP spid="15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2"/>
            </a:gs>
            <a:gs pos="79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8F89B5-A21C-3E37-C049-073DBA9DB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603318BE-F855-A8AD-1828-AC29489395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4" y="164309"/>
            <a:ext cx="5724525" cy="1346465"/>
          </a:xfrm>
        </p:spPr>
        <p:txBody>
          <a:bodyPr/>
          <a:lstStyle/>
          <a:p>
            <a:r>
              <a:rPr lang="en-US" sz="4800" b="1" dirty="0"/>
              <a:t>Principle #6 structure</a:t>
            </a:r>
          </a:p>
        </p:txBody>
      </p:sp>
      <p:pic>
        <p:nvPicPr>
          <p:cNvPr id="8" name="Picture Placeholder 7" descr="A blue and purple spirals">
            <a:extLst>
              <a:ext uri="{FF2B5EF4-FFF2-40B4-BE49-F238E27FC236}">
                <a16:creationId xmlns:a16="http://schemas.microsoft.com/office/drawing/2014/main" id="{5361A147-91CB-24BC-F3BA-58AD55CAE8D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31" b="31"/>
          <a:stretch/>
        </p:blipFill>
        <p:spPr>
          <a:xfrm>
            <a:off x="6497638" y="336550"/>
            <a:ext cx="5322887" cy="61849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02B8E-1FB3-5674-0FFD-023AE09D5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778ED281-58CA-E25E-DF3F-D77710956328}"/>
              </a:ext>
            </a:extLst>
          </p:cNvPr>
          <p:cNvSpPr txBox="1">
            <a:spLocks/>
          </p:cNvSpPr>
          <p:nvPr/>
        </p:nvSpPr>
        <p:spPr>
          <a:xfrm>
            <a:off x="0" y="1663174"/>
            <a:ext cx="6095999" cy="91543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300" baseline="0">
                <a:solidFill>
                  <a:schemeClr val="bg1"/>
                </a:solidFill>
                <a:latin typeface="+mj-lt"/>
                <a:ea typeface="+mj-ea"/>
                <a:cs typeface="Biome" panose="020B0503030204020804" pitchFamily="34" charset="0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i="1" dirty="0"/>
              <a:t>Chiasms/chiastic parallelisms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819C03BA-7866-5557-4CC6-D1B58E998FC0}"/>
              </a:ext>
            </a:extLst>
          </p:cNvPr>
          <p:cNvSpPr txBox="1">
            <a:spLocks/>
          </p:cNvSpPr>
          <p:nvPr/>
        </p:nvSpPr>
        <p:spPr>
          <a:xfrm>
            <a:off x="-4447" y="2565025"/>
            <a:ext cx="6095999" cy="12324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300" baseline="0">
                <a:solidFill>
                  <a:schemeClr val="bg1"/>
                </a:solidFill>
                <a:latin typeface="+mj-lt"/>
                <a:ea typeface="+mj-ea"/>
                <a:cs typeface="Biome" panose="020B0503030204020804" pitchFamily="34" charset="0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i="1" dirty="0"/>
              <a:t>Restatements or answers in reverse order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5865B529-7469-ABE4-2E62-E3B575D68863}"/>
              </a:ext>
            </a:extLst>
          </p:cNvPr>
          <p:cNvSpPr txBox="1">
            <a:spLocks/>
          </p:cNvSpPr>
          <p:nvPr/>
        </p:nvSpPr>
        <p:spPr>
          <a:xfrm>
            <a:off x="4445" y="3761357"/>
            <a:ext cx="6095999" cy="161972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300" baseline="0">
                <a:solidFill>
                  <a:schemeClr val="bg1"/>
                </a:solidFill>
                <a:latin typeface="+mj-lt"/>
                <a:ea typeface="+mj-ea"/>
                <a:cs typeface="Biome" panose="020B0503030204020804" pitchFamily="34" charset="0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i="1" dirty="0"/>
              <a:t>Example:</a:t>
            </a:r>
          </a:p>
          <a:p>
            <a:r>
              <a:rPr lang="en-US" sz="2800" b="1" i="1" dirty="0"/>
              <a:t>Breakfast A1–lunch B1-dinner C1, dinner C2-lunch B2-breakfast A2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5B82A25-9EE0-7F12-B5F0-157EFF7DC2C7}"/>
              </a:ext>
            </a:extLst>
          </p:cNvPr>
          <p:cNvSpPr txBox="1">
            <a:spLocks/>
          </p:cNvSpPr>
          <p:nvPr/>
        </p:nvSpPr>
        <p:spPr>
          <a:xfrm>
            <a:off x="4445" y="5405237"/>
            <a:ext cx="6095999" cy="4762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300" baseline="0">
                <a:solidFill>
                  <a:schemeClr val="bg1"/>
                </a:solidFill>
                <a:latin typeface="+mj-lt"/>
                <a:ea typeface="+mj-ea"/>
                <a:cs typeface="Biome" panose="020B0503030204020804" pitchFamily="34" charset="0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i="1" dirty="0"/>
              <a:t>A1, B1, c1 – C2, B2, A2</a:t>
            </a:r>
          </a:p>
        </p:txBody>
      </p:sp>
      <p:pic>
        <p:nvPicPr>
          <p:cNvPr id="17" name="Picture 16" descr="A room with a bed and a double door&#10;&#10;AI-generated content may be incorrect.">
            <a:extLst>
              <a:ext uri="{FF2B5EF4-FFF2-40B4-BE49-F238E27FC236}">
                <a16:creationId xmlns:a16="http://schemas.microsoft.com/office/drawing/2014/main" id="{B7C870B3-F7CE-1A0D-C920-383F2DF15B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100444" y="0"/>
            <a:ext cx="6091555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38DB204-0C5E-A116-66CD-5428E997BDFA}"/>
              </a:ext>
            </a:extLst>
          </p:cNvPr>
          <p:cNvSpPr txBox="1"/>
          <p:nvPr/>
        </p:nvSpPr>
        <p:spPr>
          <a:xfrm>
            <a:off x="6451600" y="2279387"/>
            <a:ext cx="9733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A1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71DDF0-8C7F-B114-165A-47BB351D8589}"/>
              </a:ext>
            </a:extLst>
          </p:cNvPr>
          <p:cNvSpPr txBox="1"/>
          <p:nvPr/>
        </p:nvSpPr>
        <p:spPr>
          <a:xfrm>
            <a:off x="11289307" y="2292544"/>
            <a:ext cx="9733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A2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4A8E70-5EB2-0AFE-92A2-D8E1483E6B2F}"/>
              </a:ext>
            </a:extLst>
          </p:cNvPr>
          <p:cNvSpPr txBox="1"/>
          <p:nvPr/>
        </p:nvSpPr>
        <p:spPr>
          <a:xfrm>
            <a:off x="7170587" y="3193459"/>
            <a:ext cx="9573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B1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532369-FF7C-4D87-F0B6-3434F710325D}"/>
              </a:ext>
            </a:extLst>
          </p:cNvPr>
          <p:cNvSpPr txBox="1"/>
          <p:nvPr/>
        </p:nvSpPr>
        <p:spPr>
          <a:xfrm>
            <a:off x="10385465" y="3345859"/>
            <a:ext cx="9573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B2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C0CF27-CFE7-C13E-3C3C-55F1F12084EC}"/>
              </a:ext>
            </a:extLst>
          </p:cNvPr>
          <p:cNvSpPr txBox="1"/>
          <p:nvPr/>
        </p:nvSpPr>
        <p:spPr>
          <a:xfrm>
            <a:off x="7873659" y="4198272"/>
            <a:ext cx="9797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C1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6A37A2-3464-A4F3-3318-CA033BB39046}"/>
              </a:ext>
            </a:extLst>
          </p:cNvPr>
          <p:cNvSpPr txBox="1"/>
          <p:nvPr/>
        </p:nvSpPr>
        <p:spPr>
          <a:xfrm>
            <a:off x="9557714" y="4350672"/>
            <a:ext cx="9797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C2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C60EC7-0A33-12B5-C891-C976F1BE0C3D}"/>
              </a:ext>
            </a:extLst>
          </p:cNvPr>
          <p:cNvSpPr txBox="1"/>
          <p:nvPr/>
        </p:nvSpPr>
        <p:spPr>
          <a:xfrm>
            <a:off x="6900316" y="169543"/>
            <a:ext cx="6687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Q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D0B521-1EEC-1FCC-17F1-8D201593BF70}"/>
              </a:ext>
            </a:extLst>
          </p:cNvPr>
          <p:cNvSpPr txBox="1"/>
          <p:nvPr/>
        </p:nvSpPr>
        <p:spPr>
          <a:xfrm>
            <a:off x="10512571" y="159353"/>
            <a:ext cx="6238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7958B1-DCED-72CF-8A2D-5B25BEC3CE08}"/>
              </a:ext>
            </a:extLst>
          </p:cNvPr>
          <p:cNvSpPr txBox="1"/>
          <p:nvPr/>
        </p:nvSpPr>
        <p:spPr>
          <a:xfrm>
            <a:off x="8672409" y="169542"/>
            <a:ext cx="6254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&amp;</a:t>
            </a:r>
          </a:p>
        </p:txBody>
      </p:sp>
    </p:spTree>
    <p:extLst>
      <p:ext uri="{BB962C8B-B14F-4D97-AF65-F5344CB8AC3E}">
        <p14:creationId xmlns:p14="http://schemas.microsoft.com/office/powerpoint/2010/main" val="324325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5" grpId="0"/>
      <p:bldP spid="18" grpId="0"/>
      <p:bldP spid="19" grpId="0"/>
      <p:bldP spid="20" grpId="0"/>
      <p:bldP spid="21" grpId="0"/>
      <p:bldP spid="22" grpId="0" build="allAtOnce"/>
      <p:bldP spid="23" grpId="0"/>
      <p:bldP spid="3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2"/>
            </a:gs>
            <a:gs pos="79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F3CE57-0944-50EF-5CD2-34837F823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7BE9E1C4-DCAC-15FE-0901-4A476F96BF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4" y="164309"/>
            <a:ext cx="5724525" cy="1346465"/>
          </a:xfrm>
        </p:spPr>
        <p:txBody>
          <a:bodyPr/>
          <a:lstStyle/>
          <a:p>
            <a:r>
              <a:rPr lang="en-US" sz="4800" b="1" dirty="0"/>
              <a:t>Principle #6 structure</a:t>
            </a:r>
          </a:p>
        </p:txBody>
      </p:sp>
      <p:pic>
        <p:nvPicPr>
          <p:cNvPr id="8" name="Picture Placeholder 7" descr="A blue and purple spirals">
            <a:extLst>
              <a:ext uri="{FF2B5EF4-FFF2-40B4-BE49-F238E27FC236}">
                <a16:creationId xmlns:a16="http://schemas.microsoft.com/office/drawing/2014/main" id="{3245E9D8-C4AD-D387-8E7D-E059305E3FC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31" b="31"/>
          <a:stretch/>
        </p:blipFill>
        <p:spPr>
          <a:xfrm>
            <a:off x="6497638" y="336550"/>
            <a:ext cx="5322887" cy="61849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5E4BD6-1F17-0452-D0DE-1FCF93951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34E9F541-B0B1-B235-F8DE-2852F8127C89}"/>
              </a:ext>
            </a:extLst>
          </p:cNvPr>
          <p:cNvSpPr txBox="1">
            <a:spLocks/>
          </p:cNvSpPr>
          <p:nvPr/>
        </p:nvSpPr>
        <p:spPr>
          <a:xfrm>
            <a:off x="0" y="1510774"/>
            <a:ext cx="6095999" cy="27971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300" baseline="0">
                <a:solidFill>
                  <a:schemeClr val="bg1"/>
                </a:solidFill>
                <a:latin typeface="+mj-lt"/>
                <a:ea typeface="+mj-ea"/>
                <a:cs typeface="Biome" panose="020B0503030204020804" pitchFamily="34" charset="0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endParaRPr lang="en-US" sz="3200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2AD462-A27E-7B66-A05E-2BBED8FFA8B6}"/>
              </a:ext>
            </a:extLst>
          </p:cNvPr>
          <p:cNvSpPr txBox="1">
            <a:spLocks/>
          </p:cNvSpPr>
          <p:nvPr/>
        </p:nvSpPr>
        <p:spPr>
          <a:xfrm>
            <a:off x="31823" y="1510775"/>
            <a:ext cx="6095999" cy="8768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300" baseline="0">
                <a:solidFill>
                  <a:schemeClr val="bg1"/>
                </a:solidFill>
                <a:latin typeface="+mj-lt"/>
                <a:ea typeface="+mj-ea"/>
                <a:cs typeface="Biome" panose="020B0503030204020804" pitchFamily="34" charset="0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i="1" dirty="0"/>
              <a:t>Example:</a:t>
            </a:r>
          </a:p>
          <a:p>
            <a:r>
              <a:rPr lang="en-US" sz="2800" b="1" i="1" dirty="0"/>
              <a:t>2 Timothy 2:12-14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A8EDDAB0-A72F-03A3-1DAC-92F8D299D486}"/>
              </a:ext>
            </a:extLst>
          </p:cNvPr>
          <p:cNvSpPr txBox="1">
            <a:spLocks/>
          </p:cNvSpPr>
          <p:nvPr/>
        </p:nvSpPr>
        <p:spPr>
          <a:xfrm>
            <a:off x="-3029" y="3111501"/>
            <a:ext cx="6095999" cy="12381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300" baseline="0">
                <a:solidFill>
                  <a:schemeClr val="bg1"/>
                </a:solidFill>
                <a:latin typeface="+mj-lt"/>
                <a:ea typeface="+mj-ea"/>
                <a:cs typeface="Biome" panose="020B0503030204020804" pitchFamily="34" charset="0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i="1" dirty="0"/>
              <a:t>V11, A1: “For if we died with him, we shall live with Him”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A232E824-1F33-A94C-8BB1-08EA2B2A44C6}"/>
              </a:ext>
            </a:extLst>
          </p:cNvPr>
          <p:cNvSpPr txBox="1">
            <a:spLocks/>
          </p:cNvSpPr>
          <p:nvPr/>
        </p:nvSpPr>
        <p:spPr>
          <a:xfrm>
            <a:off x="6092970" y="3111502"/>
            <a:ext cx="6130851" cy="15901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300" baseline="0">
                <a:solidFill>
                  <a:schemeClr val="bg1"/>
                </a:solidFill>
                <a:latin typeface="+mj-lt"/>
                <a:ea typeface="+mj-ea"/>
                <a:cs typeface="Biome" panose="020B0503030204020804" pitchFamily="34" charset="0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i="1" dirty="0"/>
              <a:t>V13, A2: “If we are faithless, he remains faithful for he cannot deny himself”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DC1BFC4D-0C9E-41EE-64AA-CF11419319AB}"/>
              </a:ext>
            </a:extLst>
          </p:cNvPr>
          <p:cNvSpPr txBox="1">
            <a:spLocks/>
          </p:cNvSpPr>
          <p:nvPr/>
        </p:nvSpPr>
        <p:spPr>
          <a:xfrm>
            <a:off x="-3028" y="4918164"/>
            <a:ext cx="6095999" cy="12381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300" baseline="0">
                <a:solidFill>
                  <a:schemeClr val="bg1"/>
                </a:solidFill>
                <a:latin typeface="+mj-lt"/>
                <a:ea typeface="+mj-ea"/>
                <a:cs typeface="Biome" panose="020B0503030204020804" pitchFamily="34" charset="0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i="1" dirty="0"/>
              <a:t>V12 B1: “if we endure, we shall reign with him”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4D00BFE3-ED5C-ADD7-8437-B16A07BA316A}"/>
              </a:ext>
            </a:extLst>
          </p:cNvPr>
          <p:cNvSpPr txBox="1">
            <a:spLocks/>
          </p:cNvSpPr>
          <p:nvPr/>
        </p:nvSpPr>
        <p:spPr>
          <a:xfrm>
            <a:off x="6092970" y="4918164"/>
            <a:ext cx="6095999" cy="12381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300" baseline="0">
                <a:solidFill>
                  <a:schemeClr val="bg1"/>
                </a:solidFill>
                <a:latin typeface="+mj-lt"/>
                <a:ea typeface="+mj-ea"/>
                <a:cs typeface="Biome" panose="020B0503030204020804" pitchFamily="34" charset="0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i="1" dirty="0"/>
              <a:t>V12, B2: “if we deny him , he also will deny us”</a:t>
            </a:r>
          </a:p>
        </p:txBody>
      </p:sp>
    </p:spTree>
    <p:extLst>
      <p:ext uri="{BB962C8B-B14F-4D97-AF65-F5344CB8AC3E}">
        <p14:creationId xmlns:p14="http://schemas.microsoft.com/office/powerpoint/2010/main" val="94730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2"/>
            </a:gs>
            <a:gs pos="79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5F0E32-258D-C1F3-F33D-A34326D3F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0B0E044D-68AD-D2D3-0EFF-472F386732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4" y="164309"/>
            <a:ext cx="5724525" cy="1346465"/>
          </a:xfrm>
        </p:spPr>
        <p:txBody>
          <a:bodyPr/>
          <a:lstStyle/>
          <a:p>
            <a:r>
              <a:rPr lang="en-US" sz="4800" b="1" dirty="0"/>
              <a:t>Principle #6 structure</a:t>
            </a:r>
          </a:p>
        </p:txBody>
      </p:sp>
      <p:pic>
        <p:nvPicPr>
          <p:cNvPr id="8" name="Picture Placeholder 7" descr="A blue and purple spirals">
            <a:extLst>
              <a:ext uri="{FF2B5EF4-FFF2-40B4-BE49-F238E27FC236}">
                <a16:creationId xmlns:a16="http://schemas.microsoft.com/office/drawing/2014/main" id="{BB6B7E87-3111-D424-D8EC-7B7E63AA856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31" b="31"/>
          <a:stretch/>
        </p:blipFill>
        <p:spPr>
          <a:xfrm>
            <a:off x="6497638" y="336550"/>
            <a:ext cx="5322887" cy="61849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CAAC16-18A8-E132-D4FE-62E4CCA62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F3D63516-AAA5-2332-81AD-46095936773B}"/>
              </a:ext>
            </a:extLst>
          </p:cNvPr>
          <p:cNvSpPr txBox="1">
            <a:spLocks/>
          </p:cNvSpPr>
          <p:nvPr/>
        </p:nvSpPr>
        <p:spPr>
          <a:xfrm>
            <a:off x="0" y="1671194"/>
            <a:ext cx="6095999" cy="27971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300" baseline="0">
                <a:solidFill>
                  <a:schemeClr val="bg1"/>
                </a:solidFill>
                <a:latin typeface="+mj-lt"/>
                <a:ea typeface="+mj-ea"/>
                <a:cs typeface="Biome" panose="020B0503030204020804" pitchFamily="34" charset="0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endParaRPr lang="en-US" sz="3200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8FC9BF-496B-5ABF-D35E-FE0EEB6C39A9}"/>
              </a:ext>
            </a:extLst>
          </p:cNvPr>
          <p:cNvSpPr txBox="1">
            <a:spLocks/>
          </p:cNvSpPr>
          <p:nvPr/>
        </p:nvSpPr>
        <p:spPr>
          <a:xfrm>
            <a:off x="31823" y="1671195"/>
            <a:ext cx="6095999" cy="87682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300" baseline="0">
                <a:solidFill>
                  <a:schemeClr val="bg1"/>
                </a:solidFill>
                <a:latin typeface="+mj-lt"/>
                <a:ea typeface="+mj-ea"/>
                <a:cs typeface="Biome" panose="020B0503030204020804" pitchFamily="34" charset="0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i="1" dirty="0"/>
              <a:t>Another Example:</a:t>
            </a:r>
          </a:p>
          <a:p>
            <a:r>
              <a:rPr lang="en-US" sz="2800" b="1" i="1" dirty="0"/>
              <a:t>James 1:26+27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6EBE5697-BA9E-72FD-90DD-B4CDB6A451D4}"/>
              </a:ext>
            </a:extLst>
          </p:cNvPr>
          <p:cNvSpPr txBox="1">
            <a:spLocks/>
          </p:cNvSpPr>
          <p:nvPr/>
        </p:nvSpPr>
        <p:spPr>
          <a:xfrm>
            <a:off x="0" y="2574989"/>
            <a:ext cx="6127822" cy="159010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300" baseline="0">
                <a:solidFill>
                  <a:schemeClr val="bg1"/>
                </a:solidFill>
                <a:latin typeface="+mj-lt"/>
                <a:ea typeface="+mj-ea"/>
                <a:cs typeface="Biome" panose="020B0503030204020804" pitchFamily="34" charset="0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i="1" dirty="0"/>
              <a:t>Bridling the tongue (A)</a:t>
            </a:r>
          </a:p>
          <a:p>
            <a:r>
              <a:rPr lang="en-US" sz="2800" b="1" i="1" dirty="0"/>
              <a:t>And</a:t>
            </a:r>
          </a:p>
          <a:p>
            <a:r>
              <a:rPr lang="en-US" sz="2800" b="1" i="1" dirty="0"/>
              <a:t>Showing mercy to widows and orphans (B)</a:t>
            </a: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BDE077E6-93F4-8FA4-988A-3D5FFE58DF9A}"/>
              </a:ext>
            </a:extLst>
          </p:cNvPr>
          <p:cNvSpPr txBox="1">
            <a:spLocks/>
          </p:cNvSpPr>
          <p:nvPr/>
        </p:nvSpPr>
        <p:spPr>
          <a:xfrm>
            <a:off x="-3029" y="5065805"/>
            <a:ext cx="6130851" cy="12246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300" baseline="0">
                <a:solidFill>
                  <a:schemeClr val="bg1"/>
                </a:solidFill>
                <a:latin typeface="+mj-lt"/>
                <a:ea typeface="+mj-ea"/>
                <a:cs typeface="Biome" panose="020B0503030204020804" pitchFamily="34" charset="0"/>
              </a:defRPr>
            </a:lvl1pPr>
          </a:lstStyle>
          <a:p>
            <a:r>
              <a:rPr lang="en-US" sz="2800" b="1" i="1" dirty="0"/>
              <a:t>And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i="1" dirty="0"/>
              <a:t>Chapter 3 controlling the tongue (A2)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9138BCB8-AC88-3939-42EB-CBDAACC30AD6}"/>
              </a:ext>
            </a:extLst>
          </p:cNvPr>
          <p:cNvSpPr txBox="1">
            <a:spLocks/>
          </p:cNvSpPr>
          <p:nvPr/>
        </p:nvSpPr>
        <p:spPr>
          <a:xfrm>
            <a:off x="-1343" y="4218028"/>
            <a:ext cx="6095999" cy="8508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300" baseline="0">
                <a:solidFill>
                  <a:schemeClr val="bg1"/>
                </a:solidFill>
                <a:latin typeface="+mj-lt"/>
                <a:ea typeface="+mj-ea"/>
                <a:cs typeface="Biome" panose="020B0503030204020804" pitchFamily="34" charset="0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i="1" dirty="0"/>
              <a:t>Chapter 2: showing mercy (B2)</a:t>
            </a:r>
          </a:p>
        </p:txBody>
      </p:sp>
      <p:pic>
        <p:nvPicPr>
          <p:cNvPr id="7" name="Picture 6" descr="Close up of a horse's mouth&#10;&#10;AI-generated content may be incorrect.">
            <a:extLst>
              <a:ext uri="{FF2B5EF4-FFF2-40B4-BE49-F238E27FC236}">
                <a16:creationId xmlns:a16="http://schemas.microsoft.com/office/drawing/2014/main" id="{C089EDAA-C974-B72C-0228-C5D5733FA6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600176" y="3842481"/>
            <a:ext cx="3172949" cy="2115299"/>
          </a:xfrm>
          <a:prstGeom prst="rect">
            <a:avLst/>
          </a:prstGeom>
        </p:spPr>
      </p:pic>
      <p:pic>
        <p:nvPicPr>
          <p:cNvPr id="14" name="Picture 13" descr="A group of children standing in front of a fence&#10;&#10;AI-generated content may be incorrect.">
            <a:extLst>
              <a:ext uri="{FF2B5EF4-FFF2-40B4-BE49-F238E27FC236}">
                <a16:creationId xmlns:a16="http://schemas.microsoft.com/office/drawing/2014/main" id="{4E73CFA0-A76A-4A35-02A2-265120C20C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497638" y="1829332"/>
            <a:ext cx="2689013" cy="2016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218EA17-C814-6314-D5F5-B7FA9794D822}"/>
              </a:ext>
            </a:extLst>
          </p:cNvPr>
          <p:cNvSpPr txBox="1"/>
          <p:nvPr/>
        </p:nvSpPr>
        <p:spPr>
          <a:xfrm>
            <a:off x="8733036" y="6591323"/>
            <a:ext cx="34589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7" tooltip="https://www.flickr.com/photos/marquetteu/5072386815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8" tooltip="https://creativecommons.org/licenses/by-nc-nd/3.0/"/>
              </a:rPr>
              <a:t>CC BY-NC-ND</a:t>
            </a:r>
            <a:endParaRPr lang="en-US" sz="900" dirty="0"/>
          </a:p>
        </p:txBody>
      </p:sp>
      <p:pic>
        <p:nvPicPr>
          <p:cNvPr id="17" name="Picture 16" descr="A person holding a bouquet of flowers&#10;&#10;AI-generated content may be incorrect.">
            <a:extLst>
              <a:ext uri="{FF2B5EF4-FFF2-40B4-BE49-F238E27FC236}">
                <a16:creationId xmlns:a16="http://schemas.microsoft.com/office/drawing/2014/main" id="{8C0B474B-AA00-460E-EA48-364AEF69C6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9159482" y="2073172"/>
            <a:ext cx="2661043" cy="177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2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2"/>
            </a:gs>
            <a:gs pos="79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7221DD-6B3D-0EB7-2D74-18D5F29DC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A04BB541-EE24-96E9-282F-94B04152CE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224998"/>
            <a:ext cx="5724525" cy="1437905"/>
          </a:xfrm>
        </p:spPr>
        <p:txBody>
          <a:bodyPr/>
          <a:lstStyle/>
          <a:p>
            <a:r>
              <a:rPr lang="en-US" sz="4800" b="1" dirty="0"/>
              <a:t>Principle #7</a:t>
            </a:r>
          </a:p>
          <a:p>
            <a:r>
              <a:rPr lang="en-US" sz="4800" b="1" dirty="0"/>
              <a:t>details</a:t>
            </a:r>
          </a:p>
        </p:txBody>
      </p:sp>
      <p:pic>
        <p:nvPicPr>
          <p:cNvPr id="8" name="Picture Placeholder 7" descr="A blue and purple spirals">
            <a:extLst>
              <a:ext uri="{FF2B5EF4-FFF2-40B4-BE49-F238E27FC236}">
                <a16:creationId xmlns:a16="http://schemas.microsoft.com/office/drawing/2014/main" id="{0433BC94-63E7-A11B-86CE-1AAC08AF3D3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31" b="31"/>
          <a:stretch/>
        </p:blipFill>
        <p:spPr>
          <a:xfrm>
            <a:off x="6497638" y="336550"/>
            <a:ext cx="5322887" cy="61849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E8B21B-03AE-B2BE-9D0E-78596FA41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69E0832C-7C78-878F-C251-692A06EA56CA}"/>
              </a:ext>
            </a:extLst>
          </p:cNvPr>
          <p:cNvSpPr txBox="1">
            <a:spLocks/>
          </p:cNvSpPr>
          <p:nvPr/>
        </p:nvSpPr>
        <p:spPr>
          <a:xfrm>
            <a:off x="0" y="1662903"/>
            <a:ext cx="6096000" cy="5715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300" baseline="0">
                <a:solidFill>
                  <a:schemeClr val="bg1"/>
                </a:solidFill>
                <a:latin typeface="+mj-lt"/>
                <a:ea typeface="+mj-ea"/>
                <a:cs typeface="Biome" panose="020B0503030204020804" pitchFamily="34" charset="0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Geode?</a:t>
            </a:r>
          </a:p>
        </p:txBody>
      </p:sp>
      <p:pic>
        <p:nvPicPr>
          <p:cNvPr id="6" name="Picture 5" descr="A close-up of a crystal&#10;&#10;AI-generated content may be incorrect.">
            <a:extLst>
              <a:ext uri="{FF2B5EF4-FFF2-40B4-BE49-F238E27FC236}">
                <a16:creationId xmlns:a16="http://schemas.microsoft.com/office/drawing/2014/main" id="{4C38A94C-2652-8B1A-B316-9FC5F4B00F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97639" y="336550"/>
            <a:ext cx="3269036" cy="25603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DC7BCE-2CEE-9FB4-A792-7186F0A9A311}"/>
              </a:ext>
            </a:extLst>
          </p:cNvPr>
          <p:cNvSpPr txBox="1"/>
          <p:nvPr/>
        </p:nvSpPr>
        <p:spPr>
          <a:xfrm>
            <a:off x="4570486" y="6591323"/>
            <a:ext cx="30324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5" tooltip="https://www.flickr.com/photos/jsjgeology/32935201091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6" tooltip="https://creativecommons.org/licenses/by/3.0/"/>
              </a:rPr>
              <a:t>CC BY</a:t>
            </a:r>
            <a:endParaRPr lang="en-US" sz="900" dirty="0"/>
          </a:p>
        </p:txBody>
      </p:sp>
      <p:pic>
        <p:nvPicPr>
          <p:cNvPr id="13" name="Picture 12" descr="A close-up of a rock&#10;&#10;AI-generated content may be incorrect.">
            <a:extLst>
              <a:ext uri="{FF2B5EF4-FFF2-40B4-BE49-F238E27FC236}">
                <a16:creationId xmlns:a16="http://schemas.microsoft.com/office/drawing/2014/main" id="{164DE682-83B2-6174-2732-264F810B15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497637" y="3437609"/>
            <a:ext cx="3893461" cy="3098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9AD72B8-7D4C-0027-9A42-AD0937756D23}"/>
              </a:ext>
            </a:extLst>
          </p:cNvPr>
          <p:cNvSpPr txBox="1"/>
          <p:nvPr/>
        </p:nvSpPr>
        <p:spPr>
          <a:xfrm>
            <a:off x="0" y="6590702"/>
            <a:ext cx="30324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8" tooltip="https://www.flickr.com/photos/47445767@N05/32632646741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6" tooltip="https://creativecommons.org/licenses/by/3.0/"/>
              </a:rPr>
              <a:t>CC BY</a:t>
            </a:r>
            <a:endParaRPr lang="en-US" sz="900" dirty="0"/>
          </a:p>
        </p:txBody>
      </p:sp>
      <p:pic>
        <p:nvPicPr>
          <p:cNvPr id="16" name="Picture 15" descr="A close-up of a rock&#10;&#10;AI-generated content may be incorrect.">
            <a:extLst>
              <a:ext uri="{FF2B5EF4-FFF2-40B4-BE49-F238E27FC236}">
                <a16:creationId xmlns:a16="http://schemas.microsoft.com/office/drawing/2014/main" id="{131E7080-15A5-1B3F-C067-BC3137B1AC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9296400" y="1743076"/>
            <a:ext cx="2524124" cy="252412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E493190-A27A-E0F7-C955-E54DD1806DB0}"/>
              </a:ext>
            </a:extLst>
          </p:cNvPr>
          <p:cNvSpPr txBox="1"/>
          <p:nvPr/>
        </p:nvSpPr>
        <p:spPr>
          <a:xfrm>
            <a:off x="9159081" y="6627168"/>
            <a:ext cx="30333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10" tooltip="https://www.flickr.com/photos/jsjgeology/31911462034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6" tooltip="https://creativecommons.org/licenses/by/3.0/"/>
              </a:rPr>
              <a:t>CC BY</a:t>
            </a:r>
            <a:endParaRPr lang="en-US" sz="900" dirty="0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F89ADD56-D103-E1DD-1E6C-E7716203FAAB}"/>
              </a:ext>
            </a:extLst>
          </p:cNvPr>
          <p:cNvSpPr txBox="1">
            <a:spLocks/>
          </p:cNvSpPr>
          <p:nvPr/>
        </p:nvSpPr>
        <p:spPr>
          <a:xfrm>
            <a:off x="2425325" y="1715444"/>
            <a:ext cx="3358255" cy="4892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300" baseline="0">
                <a:solidFill>
                  <a:schemeClr val="bg1"/>
                </a:solidFill>
                <a:latin typeface="+mj-lt"/>
                <a:ea typeface="+mj-ea"/>
                <a:cs typeface="Biome" panose="020B0503030204020804" pitchFamily="34" charset="0"/>
              </a:defRPr>
            </a:lvl1pPr>
          </a:lstStyle>
          <a:p>
            <a:r>
              <a:rPr lang="en-US" sz="2800" b="1" dirty="0"/>
              <a:t>Must open it</a:t>
            </a: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6DDB26C1-84B0-62BB-4233-7812C663ADE8}"/>
              </a:ext>
            </a:extLst>
          </p:cNvPr>
          <p:cNvSpPr txBox="1">
            <a:spLocks/>
          </p:cNvSpPr>
          <p:nvPr/>
        </p:nvSpPr>
        <p:spPr>
          <a:xfrm>
            <a:off x="0" y="2233228"/>
            <a:ext cx="6096000" cy="12247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300" baseline="0">
                <a:solidFill>
                  <a:schemeClr val="bg1"/>
                </a:solidFill>
                <a:latin typeface="+mj-lt"/>
                <a:ea typeface="+mj-ea"/>
                <a:cs typeface="Biome" panose="020B0503030204020804" pitchFamily="34" charset="0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/>
              <a:t>Same can be said for A simple word or phrase in the bible</a:t>
            </a:r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630F8AFD-654F-D207-B2EA-6BBC01E102E1}"/>
              </a:ext>
            </a:extLst>
          </p:cNvPr>
          <p:cNvSpPr txBox="1">
            <a:spLocks/>
          </p:cNvSpPr>
          <p:nvPr/>
        </p:nvSpPr>
        <p:spPr>
          <a:xfrm>
            <a:off x="0" y="3434321"/>
            <a:ext cx="6096000" cy="9200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300" baseline="0">
                <a:solidFill>
                  <a:schemeClr val="bg1"/>
                </a:solidFill>
                <a:latin typeface="+mj-lt"/>
                <a:ea typeface="+mj-ea"/>
                <a:cs typeface="Biome" panose="020B0503030204020804" pitchFamily="34" charset="0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/>
              <a:t>Example: Matthew 22:31+32 </a:t>
            </a:r>
            <a:r>
              <a:rPr lang="en-US" sz="28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“Sad you see!”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354F873-6290-DCA6-63E6-D97496443D65}"/>
              </a:ext>
            </a:extLst>
          </p:cNvPr>
          <p:cNvSpPr txBox="1">
            <a:spLocks/>
          </p:cNvSpPr>
          <p:nvPr/>
        </p:nvSpPr>
        <p:spPr>
          <a:xfrm>
            <a:off x="0" y="5112887"/>
            <a:ext cx="6096000" cy="12903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300" baseline="0">
                <a:solidFill>
                  <a:schemeClr val="bg1"/>
                </a:solidFill>
                <a:latin typeface="+mj-lt"/>
                <a:ea typeface="+mj-ea"/>
                <a:cs typeface="Biome" panose="020B0503030204020804" pitchFamily="34" charset="0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/>
              <a:t>A single verb with major doctrinal implications!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225112AA-50C4-70DA-52BA-9047848A8487}"/>
              </a:ext>
            </a:extLst>
          </p:cNvPr>
          <p:cNvSpPr txBox="1">
            <a:spLocks/>
          </p:cNvSpPr>
          <p:nvPr/>
        </p:nvSpPr>
        <p:spPr>
          <a:xfrm>
            <a:off x="-15557" y="4313264"/>
            <a:ext cx="6096000" cy="8479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300" baseline="0">
                <a:solidFill>
                  <a:schemeClr val="bg1"/>
                </a:solidFill>
                <a:latin typeface="+mj-lt"/>
                <a:ea typeface="+mj-ea"/>
                <a:cs typeface="Biome" panose="020B0503030204020804" pitchFamily="34" charset="0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/>
              <a:t>“eimi” = present tense = “I Am” </a:t>
            </a:r>
            <a:r>
              <a:rPr lang="en-US" sz="2800" b="1" i="1" dirty="0">
                <a:solidFill>
                  <a:srgbClr val="FFFFFF"/>
                </a:solidFill>
              </a:rPr>
              <a:t>Not</a:t>
            </a:r>
            <a:r>
              <a:rPr lang="en-US" sz="2800" b="1" dirty="0"/>
              <a:t> “I was”</a:t>
            </a:r>
          </a:p>
        </p:txBody>
      </p:sp>
    </p:spTree>
    <p:extLst>
      <p:ext uri="{BB962C8B-B14F-4D97-AF65-F5344CB8AC3E}">
        <p14:creationId xmlns:p14="http://schemas.microsoft.com/office/powerpoint/2010/main" val="2538084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19" grpId="0"/>
      <p:bldP spid="20" grpId="0"/>
      <p:bldP spid="3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3C8AD-15B2-152A-8B6B-5B235F1A7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B6D571A-7939-B74F-04EC-9F985CEFD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562" y="433906"/>
            <a:ext cx="10515601" cy="1327464"/>
          </a:xfrm>
        </p:spPr>
        <p:txBody>
          <a:bodyPr anchor="b">
            <a:normAutofit/>
          </a:bodyPr>
          <a:lstStyle/>
          <a:p>
            <a:r>
              <a:rPr lang="en-US" sz="4800" b="1" u="sng" dirty="0"/>
              <a:t>Today’s agenda</a:t>
            </a:r>
          </a:p>
        </p:txBody>
      </p:sp>
      <p:pic>
        <p:nvPicPr>
          <p:cNvPr id="4" name="Picture 3" descr="A chalkboard with a word on it next to a pair of books&#10;&#10;AI-generated content may be incorrect.">
            <a:extLst>
              <a:ext uri="{FF2B5EF4-FFF2-40B4-BE49-F238E27FC236}">
                <a16:creationId xmlns:a16="http://schemas.microsoft.com/office/drawing/2014/main" id="{2BB8D103-EB63-3320-94ED-568DE3646B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83430" y="2754127"/>
            <a:ext cx="3539980" cy="2327537"/>
          </a:xfrm>
          <a:prstGeom prst="rect">
            <a:avLst/>
          </a:prstGeom>
          <a:noFill/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33B4C569-9840-97E8-1F80-636FF4A87ACF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4857750" y="2410732"/>
            <a:ext cx="6732270" cy="3188968"/>
          </a:xfrm>
        </p:spPr>
        <p:txBody>
          <a:bodyPr>
            <a:no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/>
              <a:t>Housekeeping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/>
              <a:t>Review: “GIGO”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/>
              <a:t>Intro: “Did I say that?”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/>
              <a:t>Lesson 6: The Role of Grammar, Pt 2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/>
              <a:t>Takeaways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555E24DD-3524-73F2-DD41-2C69CDCB5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FE024F78-56A6-7740-B68D-8D4D026EDF3F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4CFAABA7-3344-C8C0-DFEE-97EBE6291C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2"/>
            <a:ext cx="12227942" cy="685799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ADADE7-6153-83D3-F0E2-233FC2A84BCE}"/>
              </a:ext>
            </a:extLst>
          </p:cNvPr>
          <p:cNvSpPr txBox="1"/>
          <p:nvPr/>
        </p:nvSpPr>
        <p:spPr>
          <a:xfrm>
            <a:off x="883430" y="5122984"/>
            <a:ext cx="255390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4" tooltip="https://www.picpedia.org/chalkboard/a/agenda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5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02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2"/>
            </a:gs>
            <a:gs pos="79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632908-DE55-5226-21A9-16DF856D6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38D189C2-19B3-6461-3546-26C0B9A6AB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52185"/>
            <a:ext cx="6229350" cy="1425205"/>
          </a:xfrm>
        </p:spPr>
        <p:txBody>
          <a:bodyPr/>
          <a:lstStyle/>
          <a:p>
            <a:r>
              <a:rPr lang="en-US" sz="4800" b="1" dirty="0"/>
              <a:t>Principle #8 commentaries</a:t>
            </a:r>
          </a:p>
        </p:txBody>
      </p:sp>
      <p:pic>
        <p:nvPicPr>
          <p:cNvPr id="8" name="Picture Placeholder 7" descr="A blue and purple spirals">
            <a:extLst>
              <a:ext uri="{FF2B5EF4-FFF2-40B4-BE49-F238E27FC236}">
                <a16:creationId xmlns:a16="http://schemas.microsoft.com/office/drawing/2014/main" id="{9540FA65-6FA3-EBB0-05F9-413683ED8FD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31" b="31"/>
          <a:stretch/>
        </p:blipFill>
        <p:spPr>
          <a:xfrm>
            <a:off x="6497638" y="336550"/>
            <a:ext cx="5322887" cy="61849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D44252-C084-EF16-CF46-6FFB06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83A63DC9-3881-78BB-959E-0A08E8662198}"/>
              </a:ext>
            </a:extLst>
          </p:cNvPr>
          <p:cNvSpPr txBox="1">
            <a:spLocks/>
          </p:cNvSpPr>
          <p:nvPr/>
        </p:nvSpPr>
        <p:spPr>
          <a:xfrm>
            <a:off x="0" y="2217421"/>
            <a:ext cx="6096000" cy="3200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300" baseline="0">
                <a:solidFill>
                  <a:schemeClr val="bg1"/>
                </a:solidFill>
                <a:latin typeface="+mj-lt"/>
                <a:ea typeface="+mj-ea"/>
                <a:cs typeface="Biome" panose="020B0503030204020804" pitchFamily="34" charset="0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/>
              <a:t>Last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/>
              <a:t>after utilizing all other methods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/>
              <a:t>for comparing to my results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/>
              <a:t>may uncover a need for additional investigation…</a:t>
            </a:r>
          </a:p>
        </p:txBody>
      </p:sp>
      <p:pic>
        <p:nvPicPr>
          <p:cNvPr id="7" name="Picture 6" descr="A red cover of a book&#10;&#10;AI-generated content may be incorrect.">
            <a:extLst>
              <a:ext uri="{FF2B5EF4-FFF2-40B4-BE49-F238E27FC236}">
                <a16:creationId xmlns:a16="http://schemas.microsoft.com/office/drawing/2014/main" id="{498DC78C-C925-531C-ACF0-806E6B1F7D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235971" y="388316"/>
            <a:ext cx="3810000" cy="59721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683577-2696-69F9-3CE3-2FEA6FB041EE}"/>
              </a:ext>
            </a:extLst>
          </p:cNvPr>
          <p:cNvSpPr txBox="1"/>
          <p:nvPr/>
        </p:nvSpPr>
        <p:spPr>
          <a:xfrm>
            <a:off x="7235971" y="6360491"/>
            <a:ext cx="381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s://bibletalk.tv/books/truth-for-today-leviticus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nc-sa/3.0/"/>
              </a:rPr>
              <a:t>CC BY-SA-NC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484183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tx2"/>
            </a:gs>
            <a:gs pos="79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54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CE2F9B-878E-7629-E372-9032B203B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54C8C29B-43AD-8429-341D-4F62385419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52185"/>
            <a:ext cx="6217920" cy="1356625"/>
          </a:xfrm>
        </p:spPr>
        <p:txBody>
          <a:bodyPr/>
          <a:lstStyle/>
          <a:p>
            <a:r>
              <a:rPr lang="en-US" sz="4800" b="1" dirty="0"/>
              <a:t>Principle #8 commentaries</a:t>
            </a:r>
          </a:p>
        </p:txBody>
      </p:sp>
      <p:pic>
        <p:nvPicPr>
          <p:cNvPr id="8" name="Picture Placeholder 7" descr="A blue and purple spirals">
            <a:extLst>
              <a:ext uri="{FF2B5EF4-FFF2-40B4-BE49-F238E27FC236}">
                <a16:creationId xmlns:a16="http://schemas.microsoft.com/office/drawing/2014/main" id="{B13F147B-61EF-CDF1-84E6-E90D9CA9D5D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31" b="31"/>
          <a:stretch/>
        </p:blipFill>
        <p:spPr>
          <a:xfrm>
            <a:off x="6497638" y="336550"/>
            <a:ext cx="5322887" cy="61849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383804-1115-8E9B-B8C4-A4EEB33A8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AD50EE0F-5F76-487F-5B6D-71093D497159}"/>
              </a:ext>
            </a:extLst>
          </p:cNvPr>
          <p:cNvSpPr txBox="1">
            <a:spLocks/>
          </p:cNvSpPr>
          <p:nvPr/>
        </p:nvSpPr>
        <p:spPr>
          <a:xfrm>
            <a:off x="0" y="2213538"/>
            <a:ext cx="6032352" cy="28156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300" baseline="0">
                <a:solidFill>
                  <a:schemeClr val="bg1"/>
                </a:solidFill>
                <a:latin typeface="+mj-lt"/>
                <a:ea typeface="+mj-ea"/>
                <a:cs typeface="Biome" panose="020B0503030204020804" pitchFamily="34" charset="0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/>
              <a:t>Multiple and various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/>
              <a:t>Details on structure, verb tenses, modifiers, etc.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/>
              <a:t>Often reveal specifics contributing to accurate results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DC3244-2F79-868D-DB02-EE2841B6CC6E}"/>
              </a:ext>
            </a:extLst>
          </p:cNvPr>
          <p:cNvSpPr txBox="1">
            <a:spLocks/>
          </p:cNvSpPr>
          <p:nvPr/>
        </p:nvSpPr>
        <p:spPr>
          <a:xfrm>
            <a:off x="6490957" y="872204"/>
            <a:ext cx="5322887" cy="51135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300" baseline="0">
                <a:solidFill>
                  <a:schemeClr val="bg1"/>
                </a:solidFill>
                <a:latin typeface="+mj-lt"/>
                <a:ea typeface="+mj-ea"/>
                <a:cs typeface="Biome" panose="020B0503030204020804" pitchFamily="34" charset="0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FFFFFF"/>
                </a:solidFill>
              </a:rPr>
              <a:t>Look for those written by language scholars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FFFFFF"/>
                </a:solidFill>
              </a:rPr>
              <a:t>Watch out for liberal, legalistic, or unbiblical content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FFFFFF"/>
                </a:solidFill>
              </a:rPr>
              <a:t>Ask trustworthy believers for confirmation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FFFFFF"/>
                </a:solidFill>
              </a:rPr>
              <a:t>Ask them also for suggestions as to reliable titles</a:t>
            </a:r>
          </a:p>
        </p:txBody>
      </p:sp>
      <p:pic>
        <p:nvPicPr>
          <p:cNvPr id="7" name="Picture 6" descr="A yellow triangle sign with a person on it&#10;&#10;AI-generated content may be incorrect.">
            <a:extLst>
              <a:ext uri="{FF2B5EF4-FFF2-40B4-BE49-F238E27FC236}">
                <a16:creationId xmlns:a16="http://schemas.microsoft.com/office/drawing/2014/main" id="{9BFFBF40-2D7B-4386-7423-A6C97C789B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071175" y="5029200"/>
            <a:ext cx="1890002" cy="172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3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28883-8F2D-18EF-C6DD-5D7A8018D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5669" y="113097"/>
            <a:ext cx="7420819" cy="1656304"/>
          </a:xfrm>
        </p:spPr>
        <p:txBody>
          <a:bodyPr anchor="b">
            <a:normAutofit/>
          </a:bodyPr>
          <a:lstStyle/>
          <a:p>
            <a:r>
              <a:rPr lang="en-US" sz="4800" b="1" dirty="0"/>
              <a:t>Take aways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F0EE5B-01A9-D530-B23B-AAE463D4D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E024F78-56A6-7740-B68D-8D4D026EDF3F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DF5E211-1FB3-9A8D-BA2D-6DC2EBD29B03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3305669" y="2125980"/>
            <a:ext cx="7941451" cy="410021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b="1" dirty="0"/>
              <a:t>Bible Study = Skill Development + Practice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/>
              <a:t>Progress not Perfection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/>
              <a:t>Fun = a little bit every day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/>
              <a:t>Word studies, Chiastic Structures, Focusing on specific details, and Commentaries can be helpful</a:t>
            </a:r>
          </a:p>
        </p:txBody>
      </p:sp>
    </p:spTree>
    <p:extLst>
      <p:ext uri="{BB962C8B-B14F-4D97-AF65-F5344CB8AC3E}">
        <p14:creationId xmlns:p14="http://schemas.microsoft.com/office/powerpoint/2010/main" val="306755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47BA7-A7A5-C45B-FBAC-B7B4B1B153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109F7-F2B1-D9E6-9386-3E74467D4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5669" y="113097"/>
            <a:ext cx="7420819" cy="1656304"/>
          </a:xfrm>
        </p:spPr>
        <p:txBody>
          <a:bodyPr anchor="b">
            <a:normAutofit/>
          </a:bodyPr>
          <a:lstStyle/>
          <a:p>
            <a:r>
              <a:rPr lang="en-US" sz="4800" b="1" dirty="0"/>
              <a:t>Take aways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B3417-5144-347D-273F-8B3B7BA4F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E024F78-56A6-7740-B68D-8D4D026EDF3F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F9A0889-D570-97AF-39F2-E3DA2892CAA9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3305669" y="2241325"/>
            <a:ext cx="7941451" cy="3543301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b="1" dirty="0"/>
              <a:t>Identify – Observe what it says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/>
              <a:t>Clarify – Determine what it means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/>
              <a:t>Confirm – Use resources and reference materials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b="1" dirty="0"/>
              <a:t>Commentaries should be used judiciously</a:t>
            </a:r>
          </a:p>
        </p:txBody>
      </p:sp>
    </p:spTree>
    <p:extLst>
      <p:ext uri="{BB962C8B-B14F-4D97-AF65-F5344CB8AC3E}">
        <p14:creationId xmlns:p14="http://schemas.microsoft.com/office/powerpoint/2010/main" val="287535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DBAB7-5E37-3A50-726C-4E3458514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D269FA56-36E2-744D-DCCD-6A2226857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680" y="430482"/>
            <a:ext cx="10500989" cy="1327464"/>
          </a:xfrm>
        </p:spPr>
        <p:txBody>
          <a:bodyPr anchor="b">
            <a:normAutofit/>
          </a:bodyPr>
          <a:lstStyle/>
          <a:p>
            <a:r>
              <a:rPr lang="en-US" sz="6000" b="1" dirty="0"/>
              <a:t>Next week: Bo Spires</a:t>
            </a:r>
          </a:p>
        </p:txBody>
      </p:sp>
      <p:sp>
        <p:nvSpPr>
          <p:cNvPr id="9" name="Subtitle 3">
            <a:extLst>
              <a:ext uri="{FF2B5EF4-FFF2-40B4-BE49-F238E27FC236}">
                <a16:creationId xmlns:a16="http://schemas.microsoft.com/office/drawing/2014/main" id="{268B8918-4A4D-8E66-F951-7D049900CC9F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741679" y="2149715"/>
            <a:ext cx="10500989" cy="12792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Lesson 7: Discovering the Intentional Theological Message of a Biblical Book</a:t>
            </a:r>
            <a:endParaRPr lang="en-US" sz="800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Picture 1" descr="A finger pointing at a book&#10;&#10;AI-generated content may be incorrect.">
            <a:extLst>
              <a:ext uri="{FF2B5EF4-FFF2-40B4-BE49-F238E27FC236}">
                <a16:creationId xmlns:a16="http://schemas.microsoft.com/office/drawing/2014/main" id="{AED017FF-4E5F-8E6A-590B-41E10BD8E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2" b="11663"/>
          <a:stretch>
            <a:fillRect/>
          </a:stretch>
        </p:blipFill>
        <p:spPr>
          <a:xfrm>
            <a:off x="3535295" y="3511308"/>
            <a:ext cx="4913755" cy="2897452"/>
          </a:xfrm>
          <a:prstGeom prst="rect">
            <a:avLst/>
          </a:prstGeom>
          <a:noFill/>
        </p:spPr>
      </p:pic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60C83EF7-0276-4662-94AD-D0C3115C7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FE024F78-56A6-7740-B68D-8D4D026EDF3F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56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EF2AF-BDA3-E118-D5BC-2F7E134CA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1C732F3F-AE66-6081-793B-B29C24ABF3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7829" y="781766"/>
            <a:ext cx="11576342" cy="559378"/>
          </a:xfrm>
        </p:spPr>
        <p:txBody>
          <a:bodyPr/>
          <a:lstStyle/>
          <a:p>
            <a:r>
              <a:rPr lang="en-US" sz="4400" b="1" dirty="0"/>
              <a:t>resources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C62E89-DBA4-9254-354A-F692CCA35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0EE1DD8-10D2-2AFD-E08B-F47FD4926963}"/>
              </a:ext>
            </a:extLst>
          </p:cNvPr>
          <p:cNvSpPr txBox="1">
            <a:spLocks/>
          </p:cNvSpPr>
          <p:nvPr/>
        </p:nvSpPr>
        <p:spPr>
          <a:xfrm>
            <a:off x="506730" y="1588135"/>
            <a:ext cx="11178540" cy="41719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3"/>
                </a:solidFill>
                <a:latin typeface="+mj-lt"/>
                <a:ea typeface="+mn-ea"/>
                <a:cs typeface="Biome" panose="020B05030302040208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sz="3200" b="1" i="1" dirty="0">
                <a:solidFill>
                  <a:schemeClr val="bg1"/>
                </a:solidFill>
              </a:rPr>
              <a:t>Supremacy of Grace</a:t>
            </a:r>
            <a:r>
              <a:rPr lang="en-US" sz="3200" b="1" dirty="0">
                <a:solidFill>
                  <a:schemeClr val="bg1"/>
                </a:solidFill>
              </a:rPr>
              <a:t> excerpts from Knowing God.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i="1" dirty="0">
                <a:solidFill>
                  <a:schemeClr val="bg1"/>
                </a:solidFill>
              </a:rPr>
              <a:t>Basic Bible Interpretation </a:t>
            </a:r>
            <a:r>
              <a:rPr lang="en-US" sz="3200" b="1" dirty="0">
                <a:solidFill>
                  <a:schemeClr val="bg1"/>
                </a:solidFill>
              </a:rPr>
              <a:t>by Dr. Roy B. Zuck.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i="1" dirty="0">
                <a:solidFill>
                  <a:schemeClr val="bg1"/>
                </a:solidFill>
              </a:rPr>
              <a:t>Figures of Speech Used in the Bible </a:t>
            </a:r>
            <a:r>
              <a:rPr lang="en-US" sz="3200" b="1" dirty="0">
                <a:solidFill>
                  <a:schemeClr val="bg1"/>
                </a:solidFill>
              </a:rPr>
              <a:t>by E.W. Bullinger.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i="1" u="sng" dirty="0">
                <a:solidFill>
                  <a:srgbClr val="FF0000"/>
                </a:solidFill>
              </a:rPr>
              <a:t>12</a:t>
            </a:r>
            <a:r>
              <a:rPr lang="en-US" sz="3200" b="1" i="1" u="sng" dirty="0">
                <a:solidFill>
                  <a:schemeClr val="bg1"/>
                </a:solidFill>
              </a:rPr>
              <a:t> </a:t>
            </a:r>
            <a:r>
              <a:rPr lang="en-US" sz="3200" b="1" i="1" dirty="0">
                <a:solidFill>
                  <a:schemeClr val="bg1"/>
                </a:solidFill>
              </a:rPr>
              <a:t>Dynamic Bible Study Methods </a:t>
            </a:r>
            <a:r>
              <a:rPr lang="en-US" sz="3200" b="1" dirty="0">
                <a:solidFill>
                  <a:schemeClr val="bg1"/>
                </a:solidFill>
              </a:rPr>
              <a:t>by Rick Warren.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i="1" dirty="0">
                <a:solidFill>
                  <a:schemeClr val="bg1"/>
                </a:solidFill>
              </a:rPr>
              <a:t>A Greek English Lexicon of the New Testament and Other Early Christian Literature</a:t>
            </a:r>
            <a:r>
              <a:rPr lang="en-US" sz="3200" b="1" dirty="0">
                <a:solidFill>
                  <a:schemeClr val="bg1"/>
                </a:solidFill>
              </a:rPr>
              <a:t> by Walter Bauer, F.W. Gingrich, and Frederick Danker.</a:t>
            </a:r>
          </a:p>
        </p:txBody>
      </p:sp>
    </p:spTree>
    <p:extLst>
      <p:ext uri="{BB962C8B-B14F-4D97-AF65-F5344CB8AC3E}">
        <p14:creationId xmlns:p14="http://schemas.microsoft.com/office/powerpoint/2010/main" val="1918017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687C7-AA45-712C-48ED-CD8D67A86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92AEEF9C-B6CD-E597-FC0D-D332EEBEC7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7829" y="781766"/>
            <a:ext cx="11576342" cy="559378"/>
          </a:xfrm>
        </p:spPr>
        <p:txBody>
          <a:bodyPr/>
          <a:lstStyle/>
          <a:p>
            <a:r>
              <a:rPr lang="en-US" sz="4400" b="1" dirty="0"/>
              <a:t>resources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45EE97-B7F9-F7C7-F890-725241495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5F678D2-726C-CE34-5FC4-F6F04EE8396C}"/>
              </a:ext>
            </a:extLst>
          </p:cNvPr>
          <p:cNvSpPr txBox="1">
            <a:spLocks/>
          </p:cNvSpPr>
          <p:nvPr/>
        </p:nvSpPr>
        <p:spPr>
          <a:xfrm>
            <a:off x="491490" y="1611630"/>
            <a:ext cx="11178540" cy="488061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3"/>
                </a:solidFill>
                <a:latin typeface="+mj-lt"/>
                <a:ea typeface="+mn-ea"/>
                <a:cs typeface="Biome" panose="020B05030302040208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i="1" dirty="0">
                <a:solidFill>
                  <a:schemeClr val="bg1"/>
                </a:solidFill>
              </a:rPr>
              <a:t>6. The Bible Knowledge Commentary </a:t>
            </a:r>
            <a:r>
              <a:rPr lang="en-US" sz="3200" b="1" dirty="0">
                <a:solidFill>
                  <a:schemeClr val="bg1"/>
                </a:solidFill>
              </a:rPr>
              <a:t>by John F. Walvoord and Roy B. Zuck.</a:t>
            </a:r>
          </a:p>
          <a:p>
            <a:r>
              <a:rPr lang="en-US" sz="3200" b="1" i="1" dirty="0">
                <a:solidFill>
                  <a:schemeClr val="bg1"/>
                </a:solidFill>
              </a:rPr>
              <a:t>7. Vine’s Expository Dictionary of New Testament Words </a:t>
            </a:r>
            <a:r>
              <a:rPr lang="en-US" sz="3200" b="1" dirty="0">
                <a:solidFill>
                  <a:schemeClr val="bg1"/>
                </a:solidFill>
              </a:rPr>
              <a:t>by W.E. Vine.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8. Notes from Dr. Thomas L. Constable are available on the Sonic Light website.</a:t>
            </a:r>
          </a:p>
          <a:p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9. </a:t>
            </a:r>
            <a:r>
              <a:rPr lang="en-US" sz="32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Christy Voelkel’s Blue Letter Bible class on the BTC website.</a:t>
            </a:r>
          </a:p>
          <a:p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10.</a:t>
            </a:r>
            <a:r>
              <a:rPr lang="en-US" sz="32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Davis Dictionary of the Bible </a:t>
            </a:r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by John D. Davis</a:t>
            </a:r>
          </a:p>
        </p:txBody>
      </p:sp>
    </p:spTree>
    <p:extLst>
      <p:ext uri="{BB962C8B-B14F-4D97-AF65-F5344CB8AC3E}">
        <p14:creationId xmlns:p14="http://schemas.microsoft.com/office/powerpoint/2010/main" val="32095706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315DB-07E8-995A-5AFA-4758F3E46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58950B40-CD3C-52C2-A210-C1C2A1E3C2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7829" y="781766"/>
            <a:ext cx="11576342" cy="559378"/>
          </a:xfrm>
        </p:spPr>
        <p:txBody>
          <a:bodyPr/>
          <a:lstStyle/>
          <a:p>
            <a:r>
              <a:rPr lang="en-US" sz="4400" b="1" dirty="0"/>
              <a:t>resources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442A74-B0E4-CF8F-885F-E5CDB092D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86B615E-1090-8865-455A-1D72AEDDD0FB}"/>
              </a:ext>
            </a:extLst>
          </p:cNvPr>
          <p:cNvSpPr txBox="1">
            <a:spLocks/>
          </p:cNvSpPr>
          <p:nvPr/>
        </p:nvSpPr>
        <p:spPr>
          <a:xfrm>
            <a:off x="491490" y="1611630"/>
            <a:ext cx="11178540" cy="41148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3"/>
                </a:solidFill>
                <a:latin typeface="+mj-lt"/>
                <a:ea typeface="+mn-ea"/>
                <a:cs typeface="Biome" panose="020B05030302040208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11.</a:t>
            </a:r>
            <a:r>
              <a:rPr lang="en-US" sz="32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The Analytical Greek Lexicon </a:t>
            </a:r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Harold K. Moulton</a:t>
            </a:r>
          </a:p>
          <a:p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12. </a:t>
            </a:r>
            <a:r>
              <a:rPr lang="en-US" sz="32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Nave’s Topical Bible </a:t>
            </a:r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by Orville J. Nave</a:t>
            </a:r>
          </a:p>
        </p:txBody>
      </p:sp>
    </p:spTree>
    <p:extLst>
      <p:ext uri="{BB962C8B-B14F-4D97-AF65-F5344CB8AC3E}">
        <p14:creationId xmlns:p14="http://schemas.microsoft.com/office/powerpoint/2010/main" val="2915335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CE1ABEC8-43FD-4F21-A7D2-70200D862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0" y="173736"/>
            <a:ext cx="5760720" cy="2203704"/>
          </a:xfrm>
        </p:spPr>
        <p:txBody>
          <a:bodyPr anchor="b">
            <a:normAutofit/>
          </a:bodyPr>
          <a:lstStyle/>
          <a:p>
            <a:r>
              <a:rPr lang="en-US" sz="6000" b="1" dirty="0"/>
              <a:t>THANK YOU for coming!</a:t>
            </a:r>
          </a:p>
        </p:txBody>
      </p:sp>
      <p:pic>
        <p:nvPicPr>
          <p:cNvPr id="3" name="Picture 2" descr="A group of yellow smiley faces&#10;&#10;AI-generated content may be incorrect.">
            <a:extLst>
              <a:ext uri="{FF2B5EF4-FFF2-40B4-BE49-F238E27FC236}">
                <a16:creationId xmlns:a16="http://schemas.microsoft.com/office/drawing/2014/main" id="{039E090F-85F1-A33C-FFE6-60787AA05D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5864" r="8599"/>
          <a:stretch>
            <a:fillRect/>
          </a:stretch>
        </p:blipFill>
        <p:spPr>
          <a:xfrm>
            <a:off x="336550" y="336550"/>
            <a:ext cx="5303640" cy="6184900"/>
          </a:xfrm>
          <a:prstGeom prst="rect">
            <a:avLst/>
          </a:prstGeom>
          <a:noFill/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E5F2E56-9F77-E1C2-EC04-EA959822CA61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6551812" y="3104277"/>
            <a:ext cx="4709375" cy="3022201"/>
          </a:xfrm>
        </p:spPr>
        <p:txBody>
          <a:bodyPr>
            <a:normAutofit/>
          </a:bodyPr>
          <a:lstStyle/>
          <a:p>
            <a:r>
              <a:rPr lang="en-US" sz="32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Tim Oakleaf</a:t>
            </a:r>
          </a:p>
          <a:p>
            <a:r>
              <a:rPr lang="en-US" sz="32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315-706-1428</a:t>
            </a:r>
          </a:p>
          <a:p>
            <a:r>
              <a:rPr lang="en-US" sz="32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teelow22@hotmail.com</a:t>
            </a:r>
          </a:p>
        </p:txBody>
      </p:sp>
      <p:sp>
        <p:nvSpPr>
          <p:cNvPr id="29" name="Slide Number Placeholder 4">
            <a:extLst>
              <a:ext uri="{FF2B5EF4-FFF2-40B4-BE49-F238E27FC236}">
                <a16:creationId xmlns:a16="http://schemas.microsoft.com/office/drawing/2014/main" id="{678EF33F-79E2-E0E8-8266-915180D3E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FE024F78-56A6-7740-B68D-8D4D026EDF3F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464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FD6A3FE-1BF6-4C1A-0553-EBD497A69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620" y="162560"/>
            <a:ext cx="8843050" cy="1616904"/>
          </a:xfrm>
        </p:spPr>
        <p:txBody>
          <a:bodyPr anchor="b">
            <a:normAutofit/>
          </a:bodyPr>
          <a:lstStyle/>
          <a:p>
            <a:r>
              <a:rPr lang="en-US" sz="4800" b="1" dirty="0"/>
              <a:t>Housekeeping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15774B0-D971-67D7-27EB-FDB82B3A58CD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2373002" y="2631766"/>
            <a:ext cx="5147938" cy="2531728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Handout Class Notes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Get Headcount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Bathrooms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Exit Plan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42FC4674-CE6E-F4A7-7108-4EEC084E0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FE024F78-56A6-7740-B68D-8D4D026EDF3F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8692FC88-DAD7-F5AD-7831-DE5432210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2"/>
            <a:ext cx="12227942" cy="685799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Picture 6" descr="A person holding a basket of cleaning supplies&#10;&#10;AI-generated content may be incorrect.">
            <a:extLst>
              <a:ext uri="{FF2B5EF4-FFF2-40B4-BE49-F238E27FC236}">
                <a16:creationId xmlns:a16="http://schemas.microsoft.com/office/drawing/2014/main" id="{E1428C71-CE93-64C2-0250-B3BB0A717A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059290" y="2503170"/>
            <a:ext cx="4183380" cy="27889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1DFC24-6354-9454-7E5E-75C345BAC990}"/>
              </a:ext>
            </a:extLst>
          </p:cNvPr>
          <p:cNvSpPr txBox="1"/>
          <p:nvPr/>
        </p:nvSpPr>
        <p:spPr>
          <a:xfrm>
            <a:off x="7940028" y="5282786"/>
            <a:ext cx="33026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s://www.lawyersandsettlements.com/articles/california_labor_law/interview-california-labor-law-60-22285.html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-nd/3.0/"/>
              </a:rPr>
              <a:t>CC BY-ND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33073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3F2B1-1DF5-437A-4EB3-F124E7200D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336551"/>
            <a:ext cx="5640705" cy="1115059"/>
          </a:xfrm>
        </p:spPr>
        <p:txBody>
          <a:bodyPr>
            <a:normAutofit/>
          </a:bodyPr>
          <a:lstStyle/>
          <a:p>
            <a:r>
              <a:rPr lang="en-US" sz="3600" b="1" dirty="0"/>
              <a:t>Teaching to learning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AF3EA0-4909-FA5C-CCF6-63CA72578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E024F78-56A6-7740-B68D-8D4D026EDF3F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pic>
        <p:nvPicPr>
          <p:cNvPr id="7" name="Picture 6" descr="A person standing in front of a group of people&#10;&#10;AI-generated content may be incorrect.">
            <a:extLst>
              <a:ext uri="{FF2B5EF4-FFF2-40B4-BE49-F238E27FC236}">
                <a16:creationId xmlns:a16="http://schemas.microsoft.com/office/drawing/2014/main" id="{665FE7F5-7F1F-37E2-32FB-415DE475C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96000" y="1783080"/>
            <a:ext cx="6096000" cy="4064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7AC913-25ED-AD1A-A2DD-9DEB7BD14523}"/>
              </a:ext>
            </a:extLst>
          </p:cNvPr>
          <p:cNvSpPr txBox="1"/>
          <p:nvPr/>
        </p:nvSpPr>
        <p:spPr>
          <a:xfrm>
            <a:off x="8554211" y="5856126"/>
            <a:ext cx="362178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://researchoutreach.org/articles/expansive-learning-teachers-community-ongoing-learners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nc-nd/3.0/"/>
              </a:rPr>
              <a:t>CC BY-NC-ND</a:t>
            </a:r>
            <a:endParaRPr lang="en-US" sz="900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EF11101-AC01-9A84-F41D-8D3634433A64}"/>
              </a:ext>
            </a:extLst>
          </p:cNvPr>
          <p:cNvSpPr txBox="1">
            <a:spLocks/>
          </p:cNvSpPr>
          <p:nvPr/>
        </p:nvSpPr>
        <p:spPr>
          <a:xfrm>
            <a:off x="442765" y="1660367"/>
            <a:ext cx="5640705" cy="4095121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0" baseline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Biome" panose="020B0503030204020804" pitchFamily="34" charset="0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latin typeface="+mn-lt"/>
              </a:rPr>
              <a:t>1. Lecture for</a:t>
            </a:r>
            <a:br>
              <a:rPr lang="en-US" sz="2400" b="1" dirty="0">
                <a:solidFill>
                  <a:schemeClr val="bg1"/>
                </a:solidFill>
                <a:latin typeface="+mn-lt"/>
              </a:rPr>
            </a:br>
            <a:r>
              <a:rPr lang="en-US" sz="2400" b="1" dirty="0">
                <a:solidFill>
                  <a:schemeClr val="bg1"/>
                </a:solidFill>
                <a:latin typeface="+mn-lt"/>
              </a:rPr>
              <a:t>	auditory Learners</a:t>
            </a:r>
          </a:p>
          <a:p>
            <a:r>
              <a:rPr lang="en-US" sz="2400" b="1" dirty="0">
                <a:solidFill>
                  <a:schemeClr val="bg1"/>
                </a:solidFill>
                <a:latin typeface="+mn-lt"/>
              </a:rPr>
              <a:t>	(listening)</a:t>
            </a:r>
          </a:p>
          <a:p>
            <a:r>
              <a:rPr lang="en-US" sz="2400" b="1" dirty="0">
                <a:solidFill>
                  <a:schemeClr val="bg1"/>
                </a:solidFill>
                <a:latin typeface="+mn-lt"/>
              </a:rPr>
              <a:t>2. PowerPoint for</a:t>
            </a:r>
            <a:br>
              <a:rPr lang="en-US" sz="2400" b="1" dirty="0">
                <a:solidFill>
                  <a:schemeClr val="bg1"/>
                </a:solidFill>
                <a:latin typeface="+mn-lt"/>
              </a:rPr>
            </a:br>
            <a:r>
              <a:rPr lang="en-US" sz="2400" b="1" dirty="0">
                <a:solidFill>
                  <a:schemeClr val="bg1"/>
                </a:solidFill>
                <a:latin typeface="+mn-lt"/>
              </a:rPr>
              <a:t>	Visual learners</a:t>
            </a:r>
          </a:p>
          <a:p>
            <a:r>
              <a:rPr lang="en-US" sz="2400" b="1" dirty="0">
                <a:solidFill>
                  <a:schemeClr val="bg1"/>
                </a:solidFill>
                <a:latin typeface="+mn-lt"/>
              </a:rPr>
              <a:t>	(seeing)</a:t>
            </a:r>
          </a:p>
          <a:p>
            <a:r>
              <a:rPr lang="en-US" sz="2400" b="1" dirty="0">
                <a:solidFill>
                  <a:schemeClr val="bg1"/>
                </a:solidFill>
                <a:latin typeface="+mn-lt"/>
              </a:rPr>
              <a:t>3. Writing exercises for</a:t>
            </a:r>
            <a:br>
              <a:rPr lang="en-US" sz="2400" b="1" dirty="0">
                <a:solidFill>
                  <a:schemeClr val="bg1"/>
                </a:solidFill>
                <a:latin typeface="+mn-lt"/>
              </a:rPr>
            </a:br>
            <a:r>
              <a:rPr lang="en-US" sz="2400" b="1" dirty="0">
                <a:solidFill>
                  <a:schemeClr val="bg1"/>
                </a:solidFill>
                <a:latin typeface="+mn-lt"/>
              </a:rPr>
              <a:t>	kinetic Learners</a:t>
            </a:r>
          </a:p>
          <a:p>
            <a:r>
              <a:rPr lang="en-US" sz="2400" b="1" dirty="0">
                <a:solidFill>
                  <a:schemeClr val="bg1"/>
                </a:solidFill>
                <a:latin typeface="+mn-lt"/>
              </a:rPr>
              <a:t>	(motion &amp; seeing)</a:t>
            </a:r>
          </a:p>
          <a:p>
            <a:r>
              <a:rPr lang="en-US" sz="2400" b="1" dirty="0">
                <a:solidFill>
                  <a:schemeClr val="bg1"/>
                </a:solidFill>
                <a:latin typeface="+mn-lt"/>
              </a:rPr>
              <a:t>4. Q+A and homework for</a:t>
            </a:r>
            <a:br>
              <a:rPr lang="en-US" sz="2400" b="1" dirty="0">
                <a:solidFill>
                  <a:schemeClr val="bg1"/>
                </a:solidFill>
                <a:latin typeface="+mn-lt"/>
              </a:rPr>
            </a:br>
            <a:r>
              <a:rPr lang="en-US" sz="2400" b="1" dirty="0">
                <a:solidFill>
                  <a:schemeClr val="bg1"/>
                </a:solidFill>
                <a:latin typeface="+mn-lt"/>
              </a:rPr>
              <a:t>	Interactive Learners 	(Engagement &amp; responses)</a:t>
            </a:r>
          </a:p>
        </p:txBody>
      </p:sp>
    </p:spTree>
    <p:extLst>
      <p:ext uri="{BB962C8B-B14F-4D97-AF65-F5344CB8AC3E}">
        <p14:creationId xmlns:p14="http://schemas.microsoft.com/office/powerpoint/2010/main" val="1530686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4167B-D0CC-6423-4558-696634F2E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CE785-A9A1-C942-EEF4-70D7B6498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10" y="2111310"/>
            <a:ext cx="11548261" cy="55937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Who can name any of the Principles 1-4?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15FCA65-950F-1173-8783-B43BDBF26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869" y="544790"/>
            <a:ext cx="11576342" cy="724614"/>
          </a:xfrm>
        </p:spPr>
        <p:txBody>
          <a:bodyPr/>
          <a:lstStyle/>
          <a:p>
            <a:r>
              <a:rPr lang="en-US" sz="4800" b="1" dirty="0"/>
              <a:t>Lesson 5 Review: “GIGO!”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9291A9-46FF-0D3D-4C05-CB0347E41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 descr="A finger pointing at a book&#10;&#10;AI-generated content may be incorrect.">
            <a:extLst>
              <a:ext uri="{FF2B5EF4-FFF2-40B4-BE49-F238E27FC236}">
                <a16:creationId xmlns:a16="http://schemas.microsoft.com/office/drawing/2014/main" id="{6E36EA40-4012-6173-D928-5AF3D50F0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020449" y="3541543"/>
            <a:ext cx="4151101" cy="276707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722C128-60C4-7728-8D6E-F6C1B025E577}"/>
              </a:ext>
            </a:extLst>
          </p:cNvPr>
          <p:cNvSpPr txBox="1">
            <a:spLocks/>
          </p:cNvSpPr>
          <p:nvPr/>
        </p:nvSpPr>
        <p:spPr>
          <a:xfrm>
            <a:off x="307828" y="1363580"/>
            <a:ext cx="11548261" cy="5593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bg1"/>
                </a:solidFill>
                <a:latin typeface="+mj-lt"/>
                <a:ea typeface="+mj-ea"/>
                <a:cs typeface="Biome" panose="020B05030302040208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b="1" i="1" u="sng" dirty="0"/>
              <a:t>Grammar</a:t>
            </a:r>
            <a:r>
              <a:rPr lang="en-US" sz="2800" b="1" dirty="0"/>
              <a:t> in, </a:t>
            </a:r>
            <a:r>
              <a:rPr lang="en-US" sz="2800" b="1" i="1" u="sng" dirty="0"/>
              <a:t>Grammar</a:t>
            </a:r>
            <a:r>
              <a:rPr lang="en-US" sz="2800" b="1" dirty="0"/>
              <a:t> out!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14BA73F-C82B-96E9-A49C-A13322730421}"/>
              </a:ext>
            </a:extLst>
          </p:cNvPr>
          <p:cNvSpPr txBox="1">
            <a:spLocks/>
          </p:cNvSpPr>
          <p:nvPr/>
        </p:nvSpPr>
        <p:spPr>
          <a:xfrm>
            <a:off x="335910" y="2757080"/>
            <a:ext cx="11548261" cy="55937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bg1"/>
                </a:solidFill>
                <a:latin typeface="+mj-lt"/>
                <a:ea typeface="+mj-ea"/>
                <a:cs typeface="Biome" panose="020B0503030204020804" pitchFamily="34" charset="0"/>
              </a:defRPr>
            </a:lvl1pPr>
          </a:lstStyle>
          <a:p>
            <a:pPr>
              <a:lnSpc>
                <a:spcPct val="100000"/>
              </a:lnSpc>
            </a:pPr>
            <a:br>
              <a:rPr lang="en-US" sz="2800" b="1" dirty="0"/>
            </a:b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Who can give us one takeaway?</a:t>
            </a:r>
          </a:p>
        </p:txBody>
      </p:sp>
      <p:pic>
        <p:nvPicPr>
          <p:cNvPr id="9" name="Picture 8" descr="A yellow smiley face with black eyes and teeth&#10;&#10;AI-generated content may be incorrect.">
            <a:extLst>
              <a:ext uri="{FF2B5EF4-FFF2-40B4-BE49-F238E27FC236}">
                <a16:creationId xmlns:a16="http://schemas.microsoft.com/office/drawing/2014/main" id="{484798BB-C782-8575-9CD7-CEB6BFBCD0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9441768" y="1245487"/>
            <a:ext cx="951677" cy="8658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AAB7F7-3C64-80D0-52D9-04EB921AA748}"/>
              </a:ext>
            </a:extLst>
          </p:cNvPr>
          <p:cNvSpPr txBox="1"/>
          <p:nvPr/>
        </p:nvSpPr>
        <p:spPr>
          <a:xfrm>
            <a:off x="8267660" y="6266135"/>
            <a:ext cx="32998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6" tooltip="https://freepngimg.com/png/73740-emoticon-depositphotos-smiley-illustration-emoji-free-download-png-hq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7" tooltip="https://creativecommons.org/licenses/by-nc/3.0/"/>
              </a:rPr>
              <a:t>CC BY-NC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40761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7F7C5-CBA2-9823-0CBA-5BD773998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952" y="1387977"/>
            <a:ext cx="11548261" cy="49162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Who can remind us what an idiom is?</a:t>
            </a:r>
            <a:endParaRPr lang="en-US" sz="2800" b="1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60D053B-A40A-3228-B6D5-3371B9EE2E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868" y="553454"/>
            <a:ext cx="11562303" cy="656457"/>
          </a:xfrm>
        </p:spPr>
        <p:txBody>
          <a:bodyPr/>
          <a:lstStyle/>
          <a:p>
            <a:r>
              <a:rPr lang="en-US" sz="4800" b="1" dirty="0"/>
              <a:t>Intro: “did I say that?!”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A971A9-0C5C-DDFC-67F9-2E5A55F12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03B1027-39AA-3C5F-4F5A-E30A3AF546D3}"/>
              </a:ext>
            </a:extLst>
          </p:cNvPr>
          <p:cNvSpPr txBox="1">
            <a:spLocks/>
          </p:cNvSpPr>
          <p:nvPr/>
        </p:nvSpPr>
        <p:spPr>
          <a:xfrm>
            <a:off x="321868" y="2057666"/>
            <a:ext cx="11548261" cy="4916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bg1"/>
                </a:solidFill>
                <a:latin typeface="+mj-lt"/>
                <a:ea typeface="+mj-ea"/>
                <a:cs typeface="Biome" panose="020B0503030204020804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Diff. between Idioms &amp; multiple meanings?</a:t>
            </a:r>
          </a:p>
        </p:txBody>
      </p:sp>
      <p:pic>
        <p:nvPicPr>
          <p:cNvPr id="10" name="Picture 9" descr="A taco with a mustache and a face&#10;&#10;AI-generated content may be incorrect.">
            <a:extLst>
              <a:ext uri="{FF2B5EF4-FFF2-40B4-BE49-F238E27FC236}">
                <a16:creationId xmlns:a16="http://schemas.microsoft.com/office/drawing/2014/main" id="{4B88D684-C2B3-8E48-DB70-3295D79D2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868036" y="2788551"/>
            <a:ext cx="4512092" cy="32655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3D82AC-9BF1-4EC4-9665-E9A4CEB6EAA2}"/>
              </a:ext>
            </a:extLst>
          </p:cNvPr>
          <p:cNvSpPr txBox="1"/>
          <p:nvPr/>
        </p:nvSpPr>
        <p:spPr>
          <a:xfrm>
            <a:off x="3868036" y="6054082"/>
            <a:ext cx="4165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s://www.foodiggity.com/tag/puns/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-nc-nd/3.0/"/>
              </a:rPr>
              <a:t>CC BY-NC-ND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39719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511F1-E3B7-15CC-46E3-B60F04CFD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ADF6AC8D-7EAC-FBB6-E8D8-AEBA5FB749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4848" y="628650"/>
            <a:ext cx="11562303" cy="656457"/>
          </a:xfrm>
        </p:spPr>
        <p:txBody>
          <a:bodyPr/>
          <a:lstStyle/>
          <a:p>
            <a:r>
              <a:rPr lang="en-US" sz="4400" b="1" dirty="0"/>
              <a:t>Meanings change over time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37008F-C8E5-7C5F-66D8-BBB0A39C0B01}"/>
              </a:ext>
            </a:extLst>
          </p:cNvPr>
          <p:cNvSpPr txBox="1"/>
          <p:nvPr/>
        </p:nvSpPr>
        <p:spPr>
          <a:xfrm>
            <a:off x="697230" y="2066827"/>
            <a:ext cx="18950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“Nice” =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2DE121-5347-CDBA-C2DB-AC11C3840D53}"/>
              </a:ext>
            </a:extLst>
          </p:cNvPr>
          <p:cNvSpPr txBox="1"/>
          <p:nvPr/>
        </p:nvSpPr>
        <p:spPr>
          <a:xfrm>
            <a:off x="2449762" y="2066826"/>
            <a:ext cx="3421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foolish or stupid,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DE45A8-4BE9-27CC-1DCB-947E33062B66}"/>
              </a:ext>
            </a:extLst>
          </p:cNvPr>
          <p:cNvSpPr txBox="1"/>
          <p:nvPr/>
        </p:nvSpPr>
        <p:spPr>
          <a:xfrm>
            <a:off x="5783580" y="2066825"/>
            <a:ext cx="5720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then pleasant, now desirable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50E963-41A8-B8C5-174F-68B9F3DD5440}"/>
              </a:ext>
            </a:extLst>
          </p:cNvPr>
          <p:cNvSpPr txBox="1"/>
          <p:nvPr/>
        </p:nvSpPr>
        <p:spPr>
          <a:xfrm>
            <a:off x="697230" y="2878046"/>
            <a:ext cx="2012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“Awful” =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7E6CBD-A065-56C2-6B4D-D0976841EAA8}"/>
              </a:ext>
            </a:extLst>
          </p:cNvPr>
          <p:cNvSpPr txBox="1"/>
          <p:nvPr/>
        </p:nvSpPr>
        <p:spPr>
          <a:xfrm>
            <a:off x="2592301" y="2873406"/>
            <a:ext cx="32930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Inspiring versus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98B61D-FE12-D474-FEF4-3F6613DFE99C}"/>
              </a:ext>
            </a:extLst>
          </p:cNvPr>
          <p:cNvSpPr txBox="1"/>
          <p:nvPr/>
        </p:nvSpPr>
        <p:spPr>
          <a:xfrm>
            <a:off x="5783580" y="2878046"/>
            <a:ext cx="29606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extremely bad</a:t>
            </a:r>
          </a:p>
        </p:txBody>
      </p:sp>
      <p:pic>
        <p:nvPicPr>
          <p:cNvPr id="20" name="Picture 19" descr="Cartoon of a person and a child in a classroom&#10;&#10;AI-generated content may be incorrect.">
            <a:extLst>
              <a:ext uri="{FF2B5EF4-FFF2-40B4-BE49-F238E27FC236}">
                <a16:creationId xmlns:a16="http://schemas.microsoft.com/office/drawing/2014/main" id="{73C56963-244B-893A-0313-1B568748C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417505" y="3685627"/>
            <a:ext cx="3954329" cy="256815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0514DD1-62E7-FB13-82AA-7BEBFD38487A}"/>
              </a:ext>
            </a:extLst>
          </p:cNvPr>
          <p:cNvSpPr txBox="1"/>
          <p:nvPr/>
        </p:nvSpPr>
        <p:spPr>
          <a:xfrm>
            <a:off x="697230" y="6277452"/>
            <a:ext cx="50418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://rosarubicondior.blogspot.com/2011/12/foolish-jesus-and-ravening-wolves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nc-nd/3.0/"/>
              </a:rPr>
              <a:t>CC BY-NC-ND</a:t>
            </a:r>
            <a:endParaRPr lang="en-US" sz="900"/>
          </a:p>
        </p:txBody>
      </p:sp>
      <p:pic>
        <p:nvPicPr>
          <p:cNvPr id="29" name="Picture 28" descr="A blue and white text&#10;&#10;AI-generated content may be incorrect.">
            <a:extLst>
              <a:ext uri="{FF2B5EF4-FFF2-40B4-BE49-F238E27FC236}">
                <a16:creationId xmlns:a16="http://schemas.microsoft.com/office/drawing/2014/main" id="{242CA0A5-D23E-9640-B8A5-CD3E879564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010158" y="3685627"/>
            <a:ext cx="4300655" cy="256108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DC1F390-B2E2-116A-7D71-E7A43C5698C1}"/>
              </a:ext>
            </a:extLst>
          </p:cNvPr>
          <p:cNvSpPr txBox="1"/>
          <p:nvPr/>
        </p:nvSpPr>
        <p:spPr>
          <a:xfrm>
            <a:off x="6096000" y="6314536"/>
            <a:ext cx="57811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7" tooltip="https://www.medicaljane.com/directory/professional/jessica-riley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8" tooltip="https://creativecommons.org/licenses/by-nc-sa/3.0/"/>
              </a:rPr>
              <a:t>CC BY-SA-NC</a:t>
            </a:r>
            <a:endParaRPr lang="en-US" sz="9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21C892-2C8F-4C51-487D-C64BD1521118}"/>
              </a:ext>
            </a:extLst>
          </p:cNvPr>
          <p:cNvSpPr txBox="1"/>
          <p:nvPr/>
        </p:nvSpPr>
        <p:spPr>
          <a:xfrm>
            <a:off x="697228" y="1398829"/>
            <a:ext cx="27474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Etymology?</a:t>
            </a:r>
          </a:p>
        </p:txBody>
      </p:sp>
    </p:spTree>
    <p:extLst>
      <p:ext uri="{BB962C8B-B14F-4D97-AF65-F5344CB8AC3E}">
        <p14:creationId xmlns:p14="http://schemas.microsoft.com/office/powerpoint/2010/main" val="114789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7D243-3290-43C7-9117-D7AD4998A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51394DFE-828E-C6E7-619B-0AC02F071A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22" y="628650"/>
            <a:ext cx="11562303" cy="656457"/>
          </a:xfrm>
        </p:spPr>
        <p:txBody>
          <a:bodyPr/>
          <a:lstStyle/>
          <a:p>
            <a:r>
              <a:rPr lang="en-US" sz="4400" b="1" dirty="0"/>
              <a:t>Bible Words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120529-56FF-3207-AD87-2243E724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D47D1F-98E1-E3DB-4DE1-09F4455F2712}"/>
              </a:ext>
            </a:extLst>
          </p:cNvPr>
          <p:cNvSpPr txBox="1"/>
          <p:nvPr/>
        </p:nvSpPr>
        <p:spPr>
          <a:xfrm>
            <a:off x="566575" y="1285107"/>
            <a:ext cx="1337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“Sozo”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1A12EA-ACEA-D4E7-7116-120A8957B6FD}"/>
              </a:ext>
            </a:extLst>
          </p:cNvPr>
          <p:cNvSpPr txBox="1"/>
          <p:nvPr/>
        </p:nvSpPr>
        <p:spPr>
          <a:xfrm>
            <a:off x="1042826" y="1776286"/>
            <a:ext cx="39535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John 3:17 </a:t>
            </a:r>
            <a:r>
              <a:rPr lang="en-US" sz="2800" b="1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90EEB0-ACEB-9A63-6AE0-EDA53A07173F}"/>
              </a:ext>
            </a:extLst>
          </p:cNvPr>
          <p:cNvSpPr txBox="1"/>
          <p:nvPr/>
        </p:nvSpPr>
        <p:spPr>
          <a:xfrm>
            <a:off x="1041244" y="2331138"/>
            <a:ext cx="25363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James 5:15 </a:t>
            </a:r>
            <a:r>
              <a:rPr lang="en-US" sz="2800" b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=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B204BD-AFFC-31C7-8F41-B0576DDC6D87}"/>
              </a:ext>
            </a:extLst>
          </p:cNvPr>
          <p:cNvSpPr txBox="1"/>
          <p:nvPr/>
        </p:nvSpPr>
        <p:spPr>
          <a:xfrm>
            <a:off x="2931236" y="1756647"/>
            <a:ext cx="55649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Spiritually, grant eternal life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44BF50-FAEC-C1E9-3054-059FF16873FF}"/>
              </a:ext>
            </a:extLst>
          </p:cNvPr>
          <p:cNvSpPr txBox="1"/>
          <p:nvPr/>
        </p:nvSpPr>
        <p:spPr>
          <a:xfrm>
            <a:off x="3168605" y="2308846"/>
            <a:ext cx="56980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Physically, protect </a:t>
            </a:r>
            <a:r>
              <a:rPr lang="en-US" sz="2800" b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from harm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23" name="Picture 22" descr="A red circle with black text&#10;&#10;AI-generated content may be incorrect.">
            <a:extLst>
              <a:ext uri="{FF2B5EF4-FFF2-40B4-BE49-F238E27FC236}">
                <a16:creationId xmlns:a16="http://schemas.microsoft.com/office/drawing/2014/main" id="{85AED431-CE4A-37CD-E3D6-82C4267A05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280809" y="2832066"/>
            <a:ext cx="1643034" cy="164303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2CF20F2-BCC2-7971-BA9B-5DF9EE7C5974}"/>
              </a:ext>
            </a:extLst>
          </p:cNvPr>
          <p:cNvSpPr txBox="1"/>
          <p:nvPr/>
        </p:nvSpPr>
        <p:spPr>
          <a:xfrm>
            <a:off x="9280810" y="4515613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4" tooltip="https://safetynethospital.blogspot.com/2010/11/eliminating-harm-science-of-delivery.html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5" tooltip="https://creativecommons.org/licenses/by-nc-sa/3.0/"/>
              </a:rPr>
              <a:t>CC BY-SA-NC</a:t>
            </a:r>
            <a:endParaRPr lang="en-US" sz="9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DB7351-4475-1EFF-8356-EA0F930D8A68}"/>
              </a:ext>
            </a:extLst>
          </p:cNvPr>
          <p:cNvSpPr txBox="1"/>
          <p:nvPr/>
        </p:nvSpPr>
        <p:spPr>
          <a:xfrm>
            <a:off x="566575" y="2923681"/>
            <a:ext cx="39535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“Ouranos” = heaven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73A35D-D92F-FE39-03A2-F5CCF80BCD2E}"/>
              </a:ext>
            </a:extLst>
          </p:cNvPr>
          <p:cNvSpPr txBox="1"/>
          <p:nvPr/>
        </p:nvSpPr>
        <p:spPr>
          <a:xfrm>
            <a:off x="1042826" y="3465857"/>
            <a:ext cx="30376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Matthew 5:16 =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CA62926-A383-6B17-4593-F57318E1D3EA}"/>
              </a:ext>
            </a:extLst>
          </p:cNvPr>
          <p:cNvSpPr txBox="1"/>
          <p:nvPr/>
        </p:nvSpPr>
        <p:spPr>
          <a:xfrm>
            <a:off x="3543641" y="3476016"/>
            <a:ext cx="34333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Earth’s  atmosphere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478C185-5A91-3EB4-37D2-7F8CAD897798}"/>
              </a:ext>
            </a:extLst>
          </p:cNvPr>
          <p:cNvSpPr txBox="1"/>
          <p:nvPr/>
        </p:nvSpPr>
        <p:spPr>
          <a:xfrm>
            <a:off x="1042827" y="4038316"/>
            <a:ext cx="78605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Matthew 6:26 = The dwelling place of God and…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8" name="Picture 37" descr="A blue sky with clouds and a sun&#10;&#10;AI-generated content may be incorrect.">
            <a:extLst>
              <a:ext uri="{FF2B5EF4-FFF2-40B4-BE49-F238E27FC236}">
                <a16:creationId xmlns:a16="http://schemas.microsoft.com/office/drawing/2014/main" id="{08DD77F3-FEEB-BBDE-D8D9-CB70AEEA89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628070" y="4600616"/>
            <a:ext cx="2899221" cy="1925603"/>
          </a:xfrm>
          <a:prstGeom prst="rect">
            <a:avLst/>
          </a:prstGeom>
        </p:spPr>
      </p:pic>
      <p:pic>
        <p:nvPicPr>
          <p:cNvPr id="40" name="Picture 39" descr="A stairway leading to the sky&#10;&#10;AI-generated content may be incorrect.">
            <a:extLst>
              <a:ext uri="{FF2B5EF4-FFF2-40B4-BE49-F238E27FC236}">
                <a16:creationId xmlns:a16="http://schemas.microsoft.com/office/drawing/2014/main" id="{A18347FC-93A9-C2BE-DC11-48C2108008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496179" y="731491"/>
            <a:ext cx="3144738" cy="1972608"/>
          </a:xfrm>
          <a:prstGeom prst="rect">
            <a:avLst/>
          </a:prstGeom>
        </p:spPr>
      </p:pic>
      <p:pic>
        <p:nvPicPr>
          <p:cNvPr id="42" name="Picture 41" descr="A painting of a person sitting in a throne&#10;&#10;AI-generated content may be incorrect.">
            <a:extLst>
              <a:ext uri="{FF2B5EF4-FFF2-40B4-BE49-F238E27FC236}">
                <a16:creationId xmlns:a16="http://schemas.microsoft.com/office/drawing/2014/main" id="{D429D551-FA2B-1F33-79DA-3B3BAEC0BA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4885171" y="4581494"/>
            <a:ext cx="2862308" cy="1944726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D7EC4BA-F722-83FA-2F94-C732F8C51D16}"/>
              </a:ext>
            </a:extLst>
          </p:cNvPr>
          <p:cNvSpPr txBox="1"/>
          <p:nvPr/>
        </p:nvSpPr>
        <p:spPr>
          <a:xfrm>
            <a:off x="4894735" y="6546176"/>
            <a:ext cx="30719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11" tooltip="https://www.globalawareness101.org/2024/02/jesus-christ-yahshua-is-our-high-priest.html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12" tooltip="https://creativecommons.org/licenses/by/3.0/"/>
              </a:rPr>
              <a:t>CC BY</a:t>
            </a:r>
            <a:endParaRPr lang="en-US" sz="9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F3A71A-BE48-9A3F-1188-2231F46BE42F}"/>
              </a:ext>
            </a:extLst>
          </p:cNvPr>
          <p:cNvSpPr txBox="1"/>
          <p:nvPr/>
        </p:nvSpPr>
        <p:spPr>
          <a:xfrm>
            <a:off x="1711516" y="1304063"/>
            <a:ext cx="13373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= save</a:t>
            </a:r>
            <a:r>
              <a:rPr lang="en-US" sz="2800" b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71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26" grpId="0"/>
      <p:bldP spid="29" grpId="0"/>
      <p:bldP spid="31" grpId="0"/>
      <p:bldP spid="33" grpId="0"/>
      <p:bldP spid="34" grpId="0"/>
      <p:bldP spid="43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283AB-E4EA-85EC-BE32-DB4B4F901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53BD6CBD-93E1-105F-9025-76879034AF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22" y="628650"/>
            <a:ext cx="11562303" cy="656457"/>
          </a:xfrm>
        </p:spPr>
        <p:txBody>
          <a:bodyPr/>
          <a:lstStyle/>
          <a:p>
            <a:r>
              <a:rPr lang="en-US" sz="4400" b="1" dirty="0"/>
              <a:t>Bible Words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315290-D325-D453-41EE-0D1BA8C97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fld id="{FE024F78-56A6-7740-B68D-8D4D026EDF3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DC5FF1-CB07-B316-C77F-AC5FA87A7625}"/>
              </a:ext>
            </a:extLst>
          </p:cNvPr>
          <p:cNvSpPr txBox="1"/>
          <p:nvPr/>
        </p:nvSpPr>
        <p:spPr>
          <a:xfrm>
            <a:off x="566574" y="1285107"/>
            <a:ext cx="27220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“Ge” = Earth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786590-B347-BB44-ABF4-E1332A2294C7}"/>
              </a:ext>
            </a:extLst>
          </p:cNvPr>
          <p:cNvSpPr txBox="1"/>
          <p:nvPr/>
        </p:nvSpPr>
        <p:spPr>
          <a:xfrm>
            <a:off x="1042826" y="1877886"/>
            <a:ext cx="30376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Matthew 5:18 = 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212648-7277-4EFF-3174-15EFD1B73F2A}"/>
              </a:ext>
            </a:extLst>
          </p:cNvPr>
          <p:cNvSpPr txBox="1"/>
          <p:nvPr/>
        </p:nvSpPr>
        <p:spPr>
          <a:xfrm>
            <a:off x="1041243" y="2473378"/>
            <a:ext cx="29591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Matthew 13:5 </a:t>
            </a:r>
            <a:r>
              <a:rPr lang="en-US" sz="3200" b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=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B9D26B-B88F-FED6-A9B5-6F0BAB04324C}"/>
              </a:ext>
            </a:extLst>
          </p:cNvPr>
          <p:cNvSpPr txBox="1"/>
          <p:nvPr/>
        </p:nvSpPr>
        <p:spPr>
          <a:xfrm>
            <a:off x="3950043" y="1847590"/>
            <a:ext cx="22678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Our planet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68BBFE-58F5-37F0-6083-DFB52716D6D8}"/>
              </a:ext>
            </a:extLst>
          </p:cNvPr>
          <p:cNvSpPr txBox="1"/>
          <p:nvPr/>
        </p:nvSpPr>
        <p:spPr>
          <a:xfrm>
            <a:off x="3950042" y="2462661"/>
            <a:ext cx="28165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Our land (soil)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6DBEA8-9553-8C69-8F91-B6D304994AAC}"/>
              </a:ext>
            </a:extLst>
          </p:cNvPr>
          <p:cNvSpPr txBox="1"/>
          <p:nvPr/>
        </p:nvSpPr>
        <p:spPr>
          <a:xfrm>
            <a:off x="566574" y="3659556"/>
            <a:ext cx="35939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“Aleipho” = </a:t>
            </a:r>
            <a:r>
              <a:rPr lang="en-US" sz="3200" b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anoint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713D343-8CC4-113C-8544-A496A605B119}"/>
              </a:ext>
            </a:extLst>
          </p:cNvPr>
          <p:cNvSpPr txBox="1"/>
          <p:nvPr/>
        </p:nvSpPr>
        <p:spPr>
          <a:xfrm>
            <a:off x="1042826" y="3058153"/>
            <a:ext cx="24661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Luke 21:35 =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791F091-C7D1-B79F-12BF-9E536A45CF85}"/>
              </a:ext>
            </a:extLst>
          </p:cNvPr>
          <p:cNvSpPr txBox="1"/>
          <p:nvPr/>
        </p:nvSpPr>
        <p:spPr>
          <a:xfrm>
            <a:off x="3417570" y="3024619"/>
            <a:ext cx="76401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Inhabitants of our planet (“among men”)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837E54-0FCC-FF85-6497-292D5ECB8331}"/>
              </a:ext>
            </a:extLst>
          </p:cNvPr>
          <p:cNvSpPr txBox="1"/>
          <p:nvPr/>
        </p:nvSpPr>
        <p:spPr>
          <a:xfrm>
            <a:off x="1042826" y="4265755"/>
            <a:ext cx="108413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Luke 7:38 = Pouring perfumed oil for refreshment/washing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8B252F-19E8-65E0-9506-66677586D8A3}"/>
              </a:ext>
            </a:extLst>
          </p:cNvPr>
          <p:cNvSpPr txBox="1"/>
          <p:nvPr/>
        </p:nvSpPr>
        <p:spPr>
          <a:xfrm>
            <a:off x="1042827" y="4786948"/>
            <a:ext cx="60094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James 5:14 = Healing of the sick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8" name="Picture 7" descr="A planet earth with continents and water&#10;&#10;AI-generated content may be incorrect.">
            <a:extLst>
              <a:ext uri="{FF2B5EF4-FFF2-40B4-BE49-F238E27FC236}">
                <a16:creationId xmlns:a16="http://schemas.microsoft.com/office/drawing/2014/main" id="{E2C3B500-94D9-81A9-CBA0-8D48B0A10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577742" y="543205"/>
            <a:ext cx="1766408" cy="1766408"/>
          </a:xfrm>
          <a:prstGeom prst="rect">
            <a:avLst/>
          </a:prstGeom>
        </p:spPr>
      </p:pic>
      <p:pic>
        <p:nvPicPr>
          <p:cNvPr id="14" name="Picture 13" descr="A hand holding a bottle of amber liquid&#10;&#10;AI-generated content may be incorrect.">
            <a:extLst>
              <a:ext uri="{FF2B5EF4-FFF2-40B4-BE49-F238E27FC236}">
                <a16:creationId xmlns:a16="http://schemas.microsoft.com/office/drawing/2014/main" id="{18D97E2C-9F3D-6CD9-A2F6-85B39E107A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302921" y="4847908"/>
            <a:ext cx="2438400" cy="1624584"/>
          </a:xfrm>
          <a:prstGeom prst="rect">
            <a:avLst/>
          </a:prstGeom>
        </p:spPr>
      </p:pic>
      <p:pic>
        <p:nvPicPr>
          <p:cNvPr id="16" name="Picture 15" descr="A close-up of a field&#10;&#10;AI-generated content may be incorrect.">
            <a:extLst>
              <a:ext uri="{FF2B5EF4-FFF2-40B4-BE49-F238E27FC236}">
                <a16:creationId xmlns:a16="http://schemas.microsoft.com/office/drawing/2014/main" id="{A334D21F-7CA4-F8E5-5BB9-B2229F98FA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302921" y="1389322"/>
            <a:ext cx="1618030" cy="1624585"/>
          </a:xfrm>
          <a:prstGeom prst="rect">
            <a:avLst/>
          </a:prstGeom>
        </p:spPr>
      </p:pic>
      <p:pic>
        <p:nvPicPr>
          <p:cNvPr id="19" name="Picture 18" descr="A large crowd of people&#10;&#10;AI-generated content may be incorrect.">
            <a:extLst>
              <a:ext uri="{FF2B5EF4-FFF2-40B4-BE49-F238E27FC236}">
                <a16:creationId xmlns:a16="http://schemas.microsoft.com/office/drawing/2014/main" id="{FB6574CD-B0A5-AAD5-DD28-D274042BC6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 flipH="1">
            <a:off x="10005951" y="1381269"/>
            <a:ext cx="1676884" cy="16768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2C0D3F-E9F1-810F-EC91-68416B2B0515}"/>
              </a:ext>
            </a:extLst>
          </p:cNvPr>
          <p:cNvSpPr txBox="1"/>
          <p:nvPr/>
        </p:nvSpPr>
        <p:spPr>
          <a:xfrm>
            <a:off x="995640" y="5367812"/>
            <a:ext cx="60094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How do we get it right?</a:t>
            </a:r>
            <a:endParaRPr lang="en-US" sz="3200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08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29" grpId="0"/>
      <p:bldP spid="33" grpId="0"/>
      <p:bldP spid="34" grpId="0"/>
      <p:bldP spid="2" grpId="0"/>
      <p:bldP spid="7" grpId="0"/>
    </p:bldLst>
  </p:timing>
</p:sld>
</file>

<file path=ppt/theme/theme1.xml><?xml version="1.0" encoding="utf-8"?>
<a:theme xmlns:a="http://schemas.openxmlformats.org/drawingml/2006/main" name="Custom">
  <a:themeElements>
    <a:clrScheme name="Custom 17">
      <a:dk1>
        <a:srgbClr val="000000"/>
      </a:dk1>
      <a:lt1>
        <a:srgbClr val="FFFFFF"/>
      </a:lt1>
      <a:dk2>
        <a:srgbClr val="FC4EFB"/>
      </a:dk2>
      <a:lt2>
        <a:srgbClr val="E7E6E6"/>
      </a:lt2>
      <a:accent1>
        <a:srgbClr val="FAF24C"/>
      </a:accent1>
      <a:accent2>
        <a:srgbClr val="5EFCAC"/>
      </a:accent2>
      <a:accent3>
        <a:srgbClr val="73EBF9"/>
      </a:accent3>
      <a:accent4>
        <a:srgbClr val="316CFC"/>
      </a:accent4>
      <a:accent5>
        <a:srgbClr val="B059FD"/>
      </a:accent5>
      <a:accent6>
        <a:srgbClr val="9405FC"/>
      </a:accent6>
      <a:hlink>
        <a:srgbClr val="FFFFFF"/>
      </a:hlink>
      <a:folHlink>
        <a:srgbClr val="FFFFFF"/>
      </a:folHlink>
    </a:clrScheme>
    <a:fontScheme name="Custom 15">
      <a:majorFont>
        <a:latin typeface="Biome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11936837_win32_SL_V11" id="{EAD6EF7B-6F25-4469-AF6A-07D6EB1461DD}" vid="{30FEA78B-2F89-4FF0-8415-E3920802C58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305301E-11B3-4B9D-A588-21F3C9809371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44137456-21FC-4AE2-8A94-BF06CAF2EB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77B561B-3A65-4A22-9691-EB838E7F9B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Lesson 5 - Grammar pt 1</Template>
  <TotalTime>1239</TotalTime>
  <Words>1387</Words>
  <Application>Microsoft Office PowerPoint</Application>
  <PresentationFormat>Widescreen</PresentationFormat>
  <Paragraphs>252</Paragraphs>
  <Slides>28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Aptos</vt:lpstr>
      <vt:lpstr>Arial</vt:lpstr>
      <vt:lpstr>Arial Nova</vt:lpstr>
      <vt:lpstr>Biome</vt:lpstr>
      <vt:lpstr>Calibri</vt:lpstr>
      <vt:lpstr>Wingdings</vt:lpstr>
      <vt:lpstr>Custom</vt:lpstr>
      <vt:lpstr>Bible Study Methods</vt:lpstr>
      <vt:lpstr>Today’s agenda</vt:lpstr>
      <vt:lpstr>Housekeeping</vt:lpstr>
      <vt:lpstr>PowerPoint Presentation</vt:lpstr>
      <vt:lpstr>Who can name any of the Principles 1-4?</vt:lpstr>
      <vt:lpstr>Who can remind us what an idiom is?</vt:lpstr>
      <vt:lpstr>PowerPoint Presentation</vt:lpstr>
      <vt:lpstr>PowerPoint Presentation</vt:lpstr>
      <vt:lpstr>PowerPoint Presentation</vt:lpstr>
      <vt:lpstr>Meg’s personal favorite, The Panda…</vt:lpstr>
      <vt:lpstr>1. Framework/Structure of Content delivery 2. Effective sharing of thoughts, ideas, and feelings 3. meaningful Combinations and sequences of words</vt:lpstr>
      <vt:lpstr>PowerPoint Presentation</vt:lpstr>
      <vt:lpstr>PowerPoint Presentation</vt:lpstr>
      <vt:lpstr>Recognizing different meanings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 aways</vt:lpstr>
      <vt:lpstr>Take aways</vt:lpstr>
      <vt:lpstr>Next week: Bo Spires</vt:lpstr>
      <vt:lpstr>PowerPoint Presentation</vt:lpstr>
      <vt:lpstr>PowerPoint Presentation</vt:lpstr>
      <vt:lpstr>PowerPoint Presentation</vt:lpstr>
      <vt:lpstr>THANK YOU for coming!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Tim Oakleaf</dc:creator>
  <cp:lastModifiedBy>Tim Oakleaf</cp:lastModifiedBy>
  <cp:revision>1</cp:revision>
  <dcterms:created xsi:type="dcterms:W3CDTF">2025-09-23T19:51:17Z</dcterms:created>
  <dcterms:modified xsi:type="dcterms:W3CDTF">2025-10-11T20:39:08Z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