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42" r:id="rId5"/>
    <p:sldId id="383" r:id="rId6"/>
    <p:sldId id="365" r:id="rId7"/>
    <p:sldId id="403" r:id="rId8"/>
    <p:sldId id="404" r:id="rId9"/>
    <p:sldId id="373" r:id="rId10"/>
    <p:sldId id="395" r:id="rId11"/>
    <p:sldId id="399" r:id="rId12"/>
    <p:sldId id="382" r:id="rId13"/>
    <p:sldId id="385" r:id="rId14"/>
    <p:sldId id="394" r:id="rId15"/>
    <p:sldId id="393" r:id="rId16"/>
    <p:sldId id="386" r:id="rId17"/>
    <p:sldId id="405" r:id="rId18"/>
    <p:sldId id="387" r:id="rId19"/>
    <p:sldId id="388" r:id="rId20"/>
    <p:sldId id="389" r:id="rId21"/>
    <p:sldId id="390" r:id="rId22"/>
    <p:sldId id="392" r:id="rId23"/>
    <p:sldId id="375" r:id="rId24"/>
    <p:sldId id="400" r:id="rId25"/>
    <p:sldId id="402" r:id="rId26"/>
    <p:sldId id="398" r:id="rId27"/>
    <p:sldId id="401" r:id="rId28"/>
    <p:sldId id="3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FBFE"/>
    <a:srgbClr val="000000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10A63-B097-4C0F-A215-9ED7F77A8991}" v="1540" dt="2025-10-04T23:40:38.539"/>
  </p1510:revLst>
</p1510:revInfo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219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Oakleaf" userId="d6bd1fe8878a4969" providerId="LiveId" clId="{DB7EC80A-092C-4EA2-BAAF-8FB7730C7368}"/>
    <pc:docChg chg="undo custSel addSld delSld modSld sldOrd">
      <pc:chgData name="Tim Oakleaf" userId="d6bd1fe8878a4969" providerId="LiveId" clId="{DB7EC80A-092C-4EA2-BAAF-8FB7730C7368}" dt="2025-08-24T16:12:49.917" v="4112" actId="14100"/>
      <pc:docMkLst>
        <pc:docMk/>
      </pc:docMkLst>
      <pc:sldChg chg="addSp modSp mod modClrScheme modAnim chgLayout">
        <pc:chgData name="Tim Oakleaf" userId="d6bd1fe8878a4969" providerId="LiveId" clId="{DB7EC80A-092C-4EA2-BAAF-8FB7730C7368}" dt="2025-08-23T13:21:08.828" v="3190" actId="114"/>
        <pc:sldMkLst>
          <pc:docMk/>
          <pc:sldMk cId="2498031464" sldId="342"/>
        </pc:sldMkLst>
      </pc:sldChg>
      <pc:sldChg chg="del ord">
        <pc:chgData name="Tim Oakleaf" userId="d6bd1fe8878a4969" providerId="LiveId" clId="{DB7EC80A-092C-4EA2-BAAF-8FB7730C7368}" dt="2025-08-22T18:10:05.204" v="2274" actId="47"/>
        <pc:sldMkLst>
          <pc:docMk/>
          <pc:sldMk cId="1460159330" sldId="359"/>
        </pc:sldMkLst>
      </pc:sldChg>
      <pc:sldChg chg="addSp modSp mod ord modClrScheme modAnim chgLayout">
        <pc:chgData name="Tim Oakleaf" userId="d6bd1fe8878a4969" providerId="LiveId" clId="{DB7EC80A-092C-4EA2-BAAF-8FB7730C7368}" dt="2025-08-23T16:39:57.644" v="4034" actId="20578"/>
        <pc:sldMkLst>
          <pc:docMk/>
          <pc:sldMk cId="1330733909" sldId="365"/>
        </pc:sldMkLst>
      </pc:sldChg>
      <pc:sldChg chg="addSp modSp mod ord setBg modClrScheme modAnim chgLayout">
        <pc:chgData name="Tim Oakleaf" userId="d6bd1fe8878a4969" providerId="LiveId" clId="{DB7EC80A-092C-4EA2-BAAF-8FB7730C7368}" dt="2025-08-23T13:23:30.516" v="3211" actId="14100"/>
        <pc:sldMkLst>
          <pc:docMk/>
          <pc:sldMk cId="2395464980" sldId="372"/>
        </pc:sldMkLst>
      </pc:sldChg>
      <pc:sldChg chg="modSp mod modAnim">
        <pc:chgData name="Tim Oakleaf" userId="d6bd1fe8878a4969" providerId="LiveId" clId="{DB7EC80A-092C-4EA2-BAAF-8FB7730C7368}" dt="2025-08-23T16:42:35.563" v="4037" actId="20577"/>
        <pc:sldMkLst>
          <pc:docMk/>
          <pc:sldMk cId="1397193754" sldId="373"/>
        </pc:sldMkLst>
      </pc:sldChg>
      <pc:sldChg chg="del ord">
        <pc:chgData name="Tim Oakleaf" userId="d6bd1fe8878a4969" providerId="LiveId" clId="{DB7EC80A-092C-4EA2-BAAF-8FB7730C7368}" dt="2025-08-22T18:10:08.605" v="2280" actId="47"/>
        <pc:sldMkLst>
          <pc:docMk/>
          <pc:sldMk cId="598144966" sldId="374"/>
        </pc:sldMkLst>
      </pc:sldChg>
      <pc:sldChg chg="modSp mod">
        <pc:chgData name="Tim Oakleaf" userId="d6bd1fe8878a4969" providerId="LiveId" clId="{DB7EC80A-092C-4EA2-BAAF-8FB7730C7368}" dt="2025-08-23T13:09:18.386" v="2947" actId="207"/>
        <pc:sldMkLst>
          <pc:docMk/>
          <pc:sldMk cId="1962637282" sldId="375"/>
        </pc:sldMkLst>
      </pc:sldChg>
      <pc:sldChg chg="del">
        <pc:chgData name="Tim Oakleaf" userId="d6bd1fe8878a4969" providerId="LiveId" clId="{DB7EC80A-092C-4EA2-BAAF-8FB7730C7368}" dt="2025-08-22T18:10:09.074" v="2281" actId="47"/>
        <pc:sldMkLst>
          <pc:docMk/>
          <pc:sldMk cId="1073601555" sldId="376"/>
        </pc:sldMkLst>
      </pc:sldChg>
      <pc:sldChg chg="del">
        <pc:chgData name="Tim Oakleaf" userId="d6bd1fe8878a4969" providerId="LiveId" clId="{DB7EC80A-092C-4EA2-BAAF-8FB7730C7368}" dt="2025-08-22T18:10:08.165" v="2279" actId="47"/>
        <pc:sldMkLst>
          <pc:docMk/>
          <pc:sldMk cId="2728059627" sldId="377"/>
        </pc:sldMkLst>
      </pc:sldChg>
      <pc:sldChg chg="del">
        <pc:chgData name="Tim Oakleaf" userId="d6bd1fe8878a4969" providerId="LiveId" clId="{DB7EC80A-092C-4EA2-BAAF-8FB7730C7368}" dt="2025-08-22T18:10:07.105" v="2278" actId="47"/>
        <pc:sldMkLst>
          <pc:docMk/>
          <pc:sldMk cId="910315636" sldId="378"/>
        </pc:sldMkLst>
      </pc:sldChg>
      <pc:sldChg chg="del">
        <pc:chgData name="Tim Oakleaf" userId="d6bd1fe8878a4969" providerId="LiveId" clId="{DB7EC80A-092C-4EA2-BAAF-8FB7730C7368}" dt="2025-08-22T18:10:06.596" v="2277" actId="47"/>
        <pc:sldMkLst>
          <pc:docMk/>
          <pc:sldMk cId="2170071140" sldId="379"/>
        </pc:sldMkLst>
      </pc:sldChg>
      <pc:sldChg chg="del">
        <pc:chgData name="Tim Oakleaf" userId="d6bd1fe8878a4969" providerId="LiveId" clId="{DB7EC80A-092C-4EA2-BAAF-8FB7730C7368}" dt="2025-08-22T18:10:06.126" v="2276" actId="47"/>
        <pc:sldMkLst>
          <pc:docMk/>
          <pc:sldMk cId="79695288" sldId="380"/>
        </pc:sldMkLst>
      </pc:sldChg>
      <pc:sldChg chg="del">
        <pc:chgData name="Tim Oakleaf" userId="d6bd1fe8878a4969" providerId="LiveId" clId="{DB7EC80A-092C-4EA2-BAAF-8FB7730C7368}" dt="2025-08-22T18:10:05.706" v="2275" actId="47"/>
        <pc:sldMkLst>
          <pc:docMk/>
          <pc:sldMk cId="3304068007" sldId="381"/>
        </pc:sldMkLst>
      </pc:sldChg>
      <pc:sldChg chg="addSp modSp mod ord modAnim">
        <pc:chgData name="Tim Oakleaf" userId="d6bd1fe8878a4969" providerId="LiveId" clId="{DB7EC80A-092C-4EA2-BAAF-8FB7730C7368}" dt="2025-08-23T13:36:32.370" v="3509" actId="114"/>
        <pc:sldMkLst>
          <pc:docMk/>
          <pc:sldMk cId="1407614270" sldId="382"/>
        </pc:sldMkLst>
      </pc:sldChg>
      <pc:sldChg chg="addSp modSp mod ord modClrScheme modAnim chgLayout">
        <pc:chgData name="Tim Oakleaf" userId="d6bd1fe8878a4969" providerId="LiveId" clId="{DB7EC80A-092C-4EA2-BAAF-8FB7730C7368}" dt="2025-08-23T13:13:18.479" v="2961" actId="1037"/>
        <pc:sldMkLst>
          <pc:docMk/>
          <pc:sldMk cId="2878022274" sldId="383"/>
        </pc:sldMkLst>
      </pc:sldChg>
      <pc:sldChg chg="del">
        <pc:chgData name="Tim Oakleaf" userId="d6bd1fe8878a4969" providerId="LiveId" clId="{DB7EC80A-092C-4EA2-BAAF-8FB7730C7368}" dt="2025-08-22T18:10:10.072" v="2282" actId="47"/>
        <pc:sldMkLst>
          <pc:docMk/>
          <pc:sldMk cId="3047953742" sldId="384"/>
        </pc:sldMkLst>
      </pc:sldChg>
      <pc:sldChg chg="addSp delSp modSp add mod modAnim">
        <pc:chgData name="Tim Oakleaf" userId="d6bd1fe8878a4969" providerId="LiveId" clId="{DB7EC80A-092C-4EA2-BAAF-8FB7730C7368}" dt="2025-08-23T13:40:08.985" v="3550" actId="14100"/>
        <pc:sldMkLst>
          <pc:docMk/>
          <pc:sldMk cId="3443875089" sldId="385"/>
        </pc:sldMkLst>
      </pc:sldChg>
      <pc:sldChg chg="addSp modSp add mod modAnim">
        <pc:chgData name="Tim Oakleaf" userId="d6bd1fe8878a4969" providerId="LiveId" clId="{DB7EC80A-092C-4EA2-BAAF-8FB7730C7368}" dt="2025-08-23T13:59:56.343" v="3718"/>
        <pc:sldMkLst>
          <pc:docMk/>
          <pc:sldMk cId="3688780468" sldId="386"/>
        </pc:sldMkLst>
      </pc:sldChg>
      <pc:sldChg chg="addSp modSp add mod ord modAnim">
        <pc:chgData name="Tim Oakleaf" userId="d6bd1fe8878a4969" providerId="LiveId" clId="{DB7EC80A-092C-4EA2-BAAF-8FB7730C7368}" dt="2025-08-23T14:00:39.101" v="3719" actId="14100"/>
        <pc:sldMkLst>
          <pc:docMk/>
          <pc:sldMk cId="1813043310" sldId="387"/>
        </pc:sldMkLst>
      </pc:sldChg>
      <pc:sldChg chg="addSp delSp modSp add mod modAnim">
        <pc:chgData name="Tim Oakleaf" userId="d6bd1fe8878a4969" providerId="LiveId" clId="{DB7EC80A-092C-4EA2-BAAF-8FB7730C7368}" dt="2025-08-23T13:21:46.379" v="3193" actId="114"/>
        <pc:sldMkLst>
          <pc:docMk/>
          <pc:sldMk cId="3243253801" sldId="388"/>
        </pc:sldMkLst>
      </pc:sldChg>
      <pc:sldChg chg="add del">
        <pc:chgData name="Tim Oakleaf" userId="d6bd1fe8878a4969" providerId="LiveId" clId="{DB7EC80A-092C-4EA2-BAAF-8FB7730C7368}" dt="2025-08-22T17:30:01.455" v="1178" actId="2890"/>
        <pc:sldMkLst>
          <pc:docMk/>
          <pc:sldMk cId="436907647" sldId="389"/>
        </pc:sldMkLst>
      </pc:sldChg>
      <pc:sldChg chg="modSp add mod modAnim">
        <pc:chgData name="Tim Oakleaf" userId="d6bd1fe8878a4969" providerId="LiveId" clId="{DB7EC80A-092C-4EA2-BAAF-8FB7730C7368}" dt="2025-08-23T13:22:07.073" v="3195" actId="114"/>
        <pc:sldMkLst>
          <pc:docMk/>
          <pc:sldMk cId="2538084047" sldId="389"/>
        </pc:sldMkLst>
      </pc:sldChg>
      <pc:sldChg chg="addSp delSp modSp add mod modAnim">
        <pc:chgData name="Tim Oakleaf" userId="d6bd1fe8878a4969" providerId="LiveId" clId="{DB7EC80A-092C-4EA2-BAAF-8FB7730C7368}" dt="2025-08-24T16:12:11.024" v="4101" actId="1076"/>
        <pc:sldMkLst>
          <pc:docMk/>
          <pc:sldMk cId="1484183299" sldId="390"/>
        </pc:sldMkLst>
      </pc:sldChg>
      <pc:sldChg chg="delSp modSp add del mod modAnim">
        <pc:chgData name="Tim Oakleaf" userId="d6bd1fe8878a4969" providerId="LiveId" clId="{DB7EC80A-092C-4EA2-BAAF-8FB7730C7368}" dt="2025-08-24T16:11:08.107" v="4040" actId="2696"/>
        <pc:sldMkLst>
          <pc:docMk/>
          <pc:sldMk cId="1869952488" sldId="391"/>
        </pc:sldMkLst>
      </pc:sldChg>
      <pc:sldChg chg="addSp modSp add mod modAnim">
        <pc:chgData name="Tim Oakleaf" userId="d6bd1fe8878a4969" providerId="LiveId" clId="{DB7EC80A-092C-4EA2-BAAF-8FB7730C7368}" dt="2025-08-24T16:12:49.917" v="4112" actId="14100"/>
        <pc:sldMkLst>
          <pc:docMk/>
          <pc:sldMk cId="2574200818" sldId="392"/>
        </pc:sldMkLst>
      </pc:sldChg>
      <pc:sldChg chg="modSp add mod">
        <pc:chgData name="Tim Oakleaf" userId="d6bd1fe8878a4969" providerId="LiveId" clId="{DB7EC80A-092C-4EA2-BAAF-8FB7730C7368}" dt="2025-08-23T13:58:54.487" v="3715" actId="115"/>
        <pc:sldMkLst>
          <pc:docMk/>
          <pc:sldMk cId="3281603933" sldId="393"/>
        </pc:sldMkLst>
      </pc:sldChg>
      <pc:sldChg chg="addSp modSp add mod modAnim">
        <pc:chgData name="Tim Oakleaf" userId="d6bd1fe8878a4969" providerId="LiveId" clId="{DB7EC80A-092C-4EA2-BAAF-8FB7730C7368}" dt="2025-08-23T13:58:01.517" v="3714"/>
        <pc:sldMkLst>
          <pc:docMk/>
          <pc:sldMk cId="2764569413" sldId="394"/>
        </pc:sldMkLst>
      </pc:sldChg>
      <pc:sldChg chg="addSp delSp modSp add mod modAnim">
        <pc:chgData name="Tim Oakleaf" userId="d6bd1fe8878a4969" providerId="LiveId" clId="{DB7EC80A-092C-4EA2-BAAF-8FB7730C7368}" dt="2025-08-23T13:55:41.764" v="3712" actId="207"/>
        <pc:sldMkLst>
          <pc:docMk/>
          <pc:sldMk cId="2401633844" sldId="395"/>
        </pc:sldMkLst>
      </pc:sldChg>
      <pc:sldChg chg="addSp delSp modSp new mod modClrScheme modAnim chgLayout">
        <pc:chgData name="Tim Oakleaf" userId="d6bd1fe8878a4969" providerId="LiveId" clId="{DB7EC80A-092C-4EA2-BAAF-8FB7730C7368}" dt="2025-08-23T16:40:26.648" v="4036"/>
        <pc:sldMkLst>
          <pc:docMk/>
          <pc:sldMk cId="1530686166" sldId="396"/>
        </pc:sldMkLst>
      </pc:sldChg>
    </pc:docChg>
  </pc:docChgLst>
  <pc:docChgLst>
    <pc:chgData name="Tim Oakleaf" userId="d6bd1fe8878a4969" providerId="LiveId" clId="{9594D893-EEB7-405C-BC32-5CA3AF0D8396}"/>
    <pc:docChg chg="undo custSel addSld delSld modSld sldOrd">
      <pc:chgData name="Tim Oakleaf" userId="d6bd1fe8878a4969" providerId="LiveId" clId="{9594D893-EEB7-405C-BC32-5CA3AF0D8396}" dt="2025-10-04T23:51:11.575" v="4065" actId="20577"/>
      <pc:docMkLst>
        <pc:docMk/>
      </pc:docMkLst>
      <pc:sldChg chg="modSp mod modAnim">
        <pc:chgData name="Tim Oakleaf" userId="d6bd1fe8878a4969" providerId="LiveId" clId="{9594D893-EEB7-405C-BC32-5CA3AF0D8396}" dt="2025-10-04T15:24:14.674" v="3071" actId="1076"/>
        <pc:sldMkLst>
          <pc:docMk/>
          <pc:sldMk cId="2498031464" sldId="342"/>
        </pc:sldMkLst>
        <pc:spChg chg="mod">
          <ac:chgData name="Tim Oakleaf" userId="d6bd1fe8878a4969" providerId="LiveId" clId="{9594D893-EEB7-405C-BC32-5CA3AF0D8396}" dt="2025-10-04T15:24:14.674" v="3071" actId="1076"/>
          <ac:spMkLst>
            <pc:docMk/>
            <pc:sldMk cId="2498031464" sldId="342"/>
            <ac:spMk id="9" creationId="{2981AB9E-AF0F-CAD0-2DD2-D640FB871E66}"/>
          </ac:spMkLst>
        </pc:spChg>
        <pc:picChg chg="mod">
          <ac:chgData name="Tim Oakleaf" userId="d6bd1fe8878a4969" providerId="LiveId" clId="{9594D893-EEB7-405C-BC32-5CA3AF0D8396}" dt="2025-10-04T15:23:43.999" v="3065" actId="1076"/>
          <ac:picMkLst>
            <pc:docMk/>
            <pc:sldMk cId="2498031464" sldId="342"/>
            <ac:picMk id="2" creationId="{1A3DA1D2-F9D1-1807-14FB-0F3B7D215DFC}"/>
          </ac:picMkLst>
        </pc:picChg>
      </pc:sldChg>
      <pc:sldChg chg="modSp mod modAnim">
        <pc:chgData name="Tim Oakleaf" userId="d6bd1fe8878a4969" providerId="LiveId" clId="{9594D893-EEB7-405C-BC32-5CA3AF0D8396}" dt="2025-10-04T00:24:37.848" v="2315" actId="14100"/>
        <pc:sldMkLst>
          <pc:docMk/>
          <pc:sldMk cId="1330733909" sldId="365"/>
        </pc:sldMkLst>
        <pc:spChg chg="mod">
          <ac:chgData name="Tim Oakleaf" userId="d6bd1fe8878a4969" providerId="LiveId" clId="{9594D893-EEB7-405C-BC32-5CA3AF0D8396}" dt="2025-10-04T00:24:37.848" v="2315" actId="14100"/>
          <ac:spMkLst>
            <pc:docMk/>
            <pc:sldMk cId="1330733909" sldId="365"/>
            <ac:spMk id="6" creationId="{C15774B0-D971-67D7-27EB-FDB82B3A58CD}"/>
          </ac:spMkLst>
        </pc:spChg>
        <pc:picChg chg="mod">
          <ac:chgData name="Tim Oakleaf" userId="d6bd1fe8878a4969" providerId="LiveId" clId="{9594D893-EEB7-405C-BC32-5CA3AF0D8396}" dt="2025-09-22T16:22:39.139" v="851" actId="1076"/>
          <ac:picMkLst>
            <pc:docMk/>
            <pc:sldMk cId="1330733909" sldId="365"/>
            <ac:picMk id="4" creationId="{90B292C6-DA5C-596E-DF3F-C9EFE0C1B162}"/>
          </ac:picMkLst>
        </pc:picChg>
      </pc:sldChg>
      <pc:sldChg chg="modAnim">
        <pc:chgData name="Tim Oakleaf" userId="d6bd1fe8878a4969" providerId="LiveId" clId="{9594D893-EEB7-405C-BC32-5CA3AF0D8396}" dt="2025-09-16T17:47:17.284" v="184"/>
        <pc:sldMkLst>
          <pc:docMk/>
          <pc:sldMk cId="2395464980" sldId="372"/>
        </pc:sldMkLst>
      </pc:sldChg>
      <pc:sldChg chg="addSp modSp mod modAnim">
        <pc:chgData name="Tim Oakleaf" userId="d6bd1fe8878a4969" providerId="LiveId" clId="{9594D893-EEB7-405C-BC32-5CA3AF0D8396}" dt="2025-10-04T22:43:33.367" v="3808" actId="20577"/>
        <pc:sldMkLst>
          <pc:docMk/>
          <pc:sldMk cId="1397193754" sldId="373"/>
        </pc:sldMkLst>
        <pc:spChg chg="mod">
          <ac:chgData name="Tim Oakleaf" userId="d6bd1fe8878a4969" providerId="LiveId" clId="{9594D893-EEB7-405C-BC32-5CA3AF0D8396}" dt="2025-10-04T22:43:33.367" v="3808" actId="20577"/>
          <ac:spMkLst>
            <pc:docMk/>
            <pc:sldMk cId="1397193754" sldId="373"/>
            <ac:spMk id="2" creationId="{E117F7C5-CBA2-9823-0CBA-5BD773998046}"/>
          </ac:spMkLst>
        </pc:spChg>
        <pc:spChg chg="mod">
          <ac:chgData name="Tim Oakleaf" userId="d6bd1fe8878a4969" providerId="LiveId" clId="{9594D893-EEB7-405C-BC32-5CA3AF0D8396}" dt="2025-10-04T15:11:47.949" v="2768" actId="1035"/>
          <ac:spMkLst>
            <pc:docMk/>
            <pc:sldMk cId="1397193754" sldId="373"/>
            <ac:spMk id="4" creationId="{260D053B-A40A-3228-B6D5-3371B9EE2E56}"/>
          </ac:spMkLst>
        </pc:spChg>
        <pc:spChg chg="add mod">
          <ac:chgData name="Tim Oakleaf" userId="d6bd1fe8878a4969" providerId="LiveId" clId="{9594D893-EEB7-405C-BC32-5CA3AF0D8396}" dt="2025-10-04T22:43:14.212" v="3802" actId="21"/>
          <ac:spMkLst>
            <pc:docMk/>
            <pc:sldMk cId="1397193754" sldId="373"/>
            <ac:spMk id="5" creationId="{22FC7C71-2294-2181-3207-84EA99D43108}"/>
          </ac:spMkLst>
        </pc:spChg>
        <pc:spChg chg="add mod">
          <ac:chgData name="Tim Oakleaf" userId="d6bd1fe8878a4969" providerId="LiveId" clId="{9594D893-EEB7-405C-BC32-5CA3AF0D8396}" dt="2025-10-04T15:28:49.407" v="3129" actId="20577"/>
          <ac:spMkLst>
            <pc:docMk/>
            <pc:sldMk cId="1397193754" sldId="373"/>
            <ac:spMk id="8" creationId="{96B34AA7-0DA3-17C3-60AA-D5CE239C46C0}"/>
          </ac:spMkLst>
        </pc:spChg>
        <pc:picChg chg="mod">
          <ac:chgData name="Tim Oakleaf" userId="d6bd1fe8878a4969" providerId="LiveId" clId="{9594D893-EEB7-405C-BC32-5CA3AF0D8396}" dt="2025-10-04T00:46:09.217" v="2475" actId="14100"/>
          <ac:picMkLst>
            <pc:docMk/>
            <pc:sldMk cId="1397193754" sldId="373"/>
            <ac:picMk id="6" creationId="{AECDB6EF-FB74-FBC3-D9C2-1480F46E80BC}"/>
          </ac:picMkLst>
        </pc:picChg>
        <pc:picChg chg="mod">
          <ac:chgData name="Tim Oakleaf" userId="d6bd1fe8878a4969" providerId="LiveId" clId="{9594D893-EEB7-405C-BC32-5CA3AF0D8396}" dt="2025-10-04T00:46:01.191" v="2473" actId="14100"/>
          <ac:picMkLst>
            <pc:docMk/>
            <pc:sldMk cId="1397193754" sldId="373"/>
            <ac:picMk id="9" creationId="{03632A19-1C99-8D39-226D-57FB0CC86CB3}"/>
          </ac:picMkLst>
        </pc:picChg>
        <pc:picChg chg="mod">
          <ac:chgData name="Tim Oakleaf" userId="d6bd1fe8878a4969" providerId="LiveId" clId="{9594D893-EEB7-405C-BC32-5CA3AF0D8396}" dt="2025-10-04T15:13:57.753" v="2813" actId="1076"/>
          <ac:picMkLst>
            <pc:docMk/>
            <pc:sldMk cId="1397193754" sldId="373"/>
            <ac:picMk id="11" creationId="{DF530C52-65FB-9A17-FB2E-C26FA59EBACB}"/>
          </ac:picMkLst>
        </pc:picChg>
      </pc:sldChg>
      <pc:sldChg chg="modSp mod">
        <pc:chgData name="Tim Oakleaf" userId="d6bd1fe8878a4969" providerId="LiveId" clId="{9594D893-EEB7-405C-BC32-5CA3AF0D8396}" dt="2025-10-04T15:39:18.434" v="3420" actId="20577"/>
        <pc:sldMkLst>
          <pc:docMk/>
          <pc:sldMk cId="1407614270" sldId="382"/>
        </pc:sldMkLst>
        <pc:spChg chg="mod">
          <ac:chgData name="Tim Oakleaf" userId="d6bd1fe8878a4969" providerId="LiveId" clId="{9594D893-EEB7-405C-BC32-5CA3AF0D8396}" dt="2025-10-04T15:39:18.434" v="3420" actId="20577"/>
          <ac:spMkLst>
            <pc:docMk/>
            <pc:sldMk cId="1407614270" sldId="382"/>
            <ac:spMk id="2" creationId="{662CE785-A9A1-C942-EEF4-70D7B6498B38}"/>
          </ac:spMkLst>
        </pc:spChg>
        <pc:picChg chg="mod">
          <ac:chgData name="Tim Oakleaf" userId="d6bd1fe8878a4969" providerId="LiveId" clId="{9594D893-EEB7-405C-BC32-5CA3AF0D8396}" dt="2025-09-16T17:37:48.485" v="129" actId="1035"/>
          <ac:picMkLst>
            <pc:docMk/>
            <pc:sldMk cId="1407614270" sldId="382"/>
            <ac:picMk id="6" creationId="{6E36EA40-4012-6173-D928-5AF3D50F061C}"/>
          </ac:picMkLst>
        </pc:picChg>
      </pc:sldChg>
      <pc:sldChg chg="modSp mod modAnim">
        <pc:chgData name="Tim Oakleaf" userId="d6bd1fe8878a4969" providerId="LiveId" clId="{9594D893-EEB7-405C-BC32-5CA3AF0D8396}" dt="2025-10-04T14:56:31.116" v="2617" actId="20577"/>
        <pc:sldMkLst>
          <pc:docMk/>
          <pc:sldMk cId="2878022274" sldId="383"/>
        </pc:sldMkLst>
        <pc:spChg chg="mod">
          <ac:chgData name="Tim Oakleaf" userId="d6bd1fe8878a4969" providerId="LiveId" clId="{9594D893-EEB7-405C-BC32-5CA3AF0D8396}" dt="2025-09-22T17:01:16.021" v="1228" actId="1036"/>
          <ac:spMkLst>
            <pc:docMk/>
            <pc:sldMk cId="2878022274" sldId="383"/>
            <ac:spMk id="5" creationId="{95ADADE7-6153-83D3-F0E2-233FC2A84BCE}"/>
          </ac:spMkLst>
        </pc:spChg>
        <pc:spChg chg="mod">
          <ac:chgData name="Tim Oakleaf" userId="d6bd1fe8878a4969" providerId="LiveId" clId="{9594D893-EEB7-405C-BC32-5CA3AF0D8396}" dt="2025-09-24T17:55:56.036" v="1883" actId="20577"/>
          <ac:spMkLst>
            <pc:docMk/>
            <pc:sldMk cId="2878022274" sldId="383"/>
            <ac:spMk id="6" creationId="{33B4C569-9840-97E8-1F80-636FF4A87ACF}"/>
          </ac:spMkLst>
        </pc:spChg>
        <pc:spChg chg="mod">
          <ac:chgData name="Tim Oakleaf" userId="d6bd1fe8878a4969" providerId="LiveId" clId="{9594D893-EEB7-405C-BC32-5CA3AF0D8396}" dt="2025-10-04T14:56:31.116" v="2617" actId="20577"/>
          <ac:spMkLst>
            <pc:docMk/>
            <pc:sldMk cId="2878022274" sldId="383"/>
            <ac:spMk id="9" creationId="{6B6D571A-7939-B74F-04EC-9F985CEFDFCA}"/>
          </ac:spMkLst>
        </pc:spChg>
        <pc:picChg chg="mod">
          <ac:chgData name="Tim Oakleaf" userId="d6bd1fe8878a4969" providerId="LiveId" clId="{9594D893-EEB7-405C-BC32-5CA3AF0D8396}" dt="2025-09-22T17:01:16.021" v="1228" actId="1036"/>
          <ac:picMkLst>
            <pc:docMk/>
            <pc:sldMk cId="2878022274" sldId="383"/>
            <ac:picMk id="4" creationId="{2BB8D103-EB63-3320-94ED-568DE3646BFC}"/>
          </ac:picMkLst>
        </pc:picChg>
      </pc:sldChg>
      <pc:sldChg chg="addSp modSp mod modAnim">
        <pc:chgData name="Tim Oakleaf" userId="d6bd1fe8878a4969" providerId="LiveId" clId="{9594D893-EEB7-405C-BC32-5CA3AF0D8396}" dt="2025-10-04T23:04:12.730" v="3867" actId="20577"/>
        <pc:sldMkLst>
          <pc:docMk/>
          <pc:sldMk cId="3443875089" sldId="385"/>
        </pc:sldMkLst>
        <pc:spChg chg="mod">
          <ac:chgData name="Tim Oakleaf" userId="d6bd1fe8878a4969" providerId="LiveId" clId="{9594D893-EEB7-405C-BC32-5CA3AF0D8396}" dt="2025-10-04T23:04:12.730" v="3867" actId="20577"/>
          <ac:spMkLst>
            <pc:docMk/>
            <pc:sldMk cId="3443875089" sldId="385"/>
            <ac:spMk id="2" creationId="{C6220715-3388-4671-75D0-496A6A3C414A}"/>
          </ac:spMkLst>
        </pc:spChg>
        <pc:spChg chg="add mod">
          <ac:chgData name="Tim Oakleaf" userId="d6bd1fe8878a4969" providerId="LiveId" clId="{9594D893-EEB7-405C-BC32-5CA3AF0D8396}" dt="2025-10-04T16:18:31.189" v="3650" actId="207"/>
          <ac:spMkLst>
            <pc:docMk/>
            <pc:sldMk cId="3443875089" sldId="385"/>
            <ac:spMk id="5" creationId="{86F0314E-0B37-62F4-8CF9-FE7391F33452}"/>
          </ac:spMkLst>
        </pc:spChg>
        <pc:spChg chg="add mod">
          <ac:chgData name="Tim Oakleaf" userId="d6bd1fe8878a4969" providerId="LiveId" clId="{9594D893-EEB7-405C-BC32-5CA3AF0D8396}" dt="2025-10-04T23:01:36.060" v="3860" actId="1036"/>
          <ac:spMkLst>
            <pc:docMk/>
            <pc:sldMk cId="3443875089" sldId="385"/>
            <ac:spMk id="8" creationId="{97C4D211-335F-7316-FDCF-6F6B9DE71A62}"/>
          </ac:spMkLst>
        </pc:spChg>
        <pc:spChg chg="add mod">
          <ac:chgData name="Tim Oakleaf" userId="d6bd1fe8878a4969" providerId="LiveId" clId="{9594D893-EEB7-405C-BC32-5CA3AF0D8396}" dt="2025-10-04T23:01:28.315" v="3855" actId="1036"/>
          <ac:spMkLst>
            <pc:docMk/>
            <pc:sldMk cId="3443875089" sldId="385"/>
            <ac:spMk id="9" creationId="{07224C97-3076-FB9A-329E-5F8853BFD1BA}"/>
          </ac:spMkLst>
        </pc:spChg>
        <pc:picChg chg="mod">
          <ac:chgData name="Tim Oakleaf" userId="d6bd1fe8878a4969" providerId="LiveId" clId="{9594D893-EEB7-405C-BC32-5CA3AF0D8396}" dt="2025-09-16T17:39:21.127" v="141" actId="1035"/>
          <ac:picMkLst>
            <pc:docMk/>
            <pc:sldMk cId="3443875089" sldId="385"/>
            <ac:picMk id="6" creationId="{B31C95C2-E2AD-2E31-704A-B9675761A063}"/>
          </ac:picMkLst>
        </pc:picChg>
      </pc:sldChg>
      <pc:sldChg chg="addSp delSp modSp mod delAnim">
        <pc:chgData name="Tim Oakleaf" userId="d6bd1fe8878a4969" providerId="LiveId" clId="{9594D893-EEB7-405C-BC32-5CA3AF0D8396}" dt="2025-10-04T16:23:11.724" v="3669" actId="1076"/>
        <pc:sldMkLst>
          <pc:docMk/>
          <pc:sldMk cId="3688780468" sldId="386"/>
        </pc:sldMkLst>
        <pc:spChg chg="mod">
          <ac:chgData name="Tim Oakleaf" userId="d6bd1fe8878a4969" providerId="LiveId" clId="{9594D893-EEB7-405C-BC32-5CA3AF0D8396}" dt="2025-10-04T16:23:11.724" v="3669" actId="1076"/>
          <ac:spMkLst>
            <pc:docMk/>
            <pc:sldMk cId="3688780468" sldId="386"/>
            <ac:spMk id="5" creationId="{0CD37A2E-61DB-4F07-BFD3-07D38D944458}"/>
          </ac:spMkLst>
        </pc:spChg>
        <pc:spChg chg="del">
          <ac:chgData name="Tim Oakleaf" userId="d6bd1fe8878a4969" providerId="LiveId" clId="{9594D893-EEB7-405C-BC32-5CA3AF0D8396}" dt="2025-10-04T16:23:00.368" v="3667" actId="21"/>
          <ac:spMkLst>
            <pc:docMk/>
            <pc:sldMk cId="3688780468" sldId="386"/>
            <ac:spMk id="10" creationId="{F65AC614-749B-6169-6D4B-152A8F299843}"/>
          </ac:spMkLst>
        </pc:spChg>
        <pc:picChg chg="del mod">
          <ac:chgData name="Tim Oakleaf" userId="d6bd1fe8878a4969" providerId="LiveId" clId="{9594D893-EEB7-405C-BC32-5CA3AF0D8396}" dt="2025-10-04T16:23:00.368" v="3667" actId="21"/>
          <ac:picMkLst>
            <pc:docMk/>
            <pc:sldMk cId="3688780468" sldId="386"/>
            <ac:picMk id="9" creationId="{351E99EF-B737-D9FD-86CB-5EB97F38D708}"/>
          </ac:picMkLst>
        </pc:picChg>
      </pc:sldChg>
      <pc:sldChg chg="addSp modSp mod">
        <pc:chgData name="Tim Oakleaf" userId="d6bd1fe8878a4969" providerId="LiveId" clId="{9594D893-EEB7-405C-BC32-5CA3AF0D8396}" dt="2025-10-04T00:54:40.102" v="2493" actId="1076"/>
        <pc:sldMkLst>
          <pc:docMk/>
          <pc:sldMk cId="1813043310" sldId="387"/>
        </pc:sldMkLst>
        <pc:spChg chg="mod">
          <ac:chgData name="Tim Oakleaf" userId="d6bd1fe8878a4969" providerId="LiveId" clId="{9594D893-EEB7-405C-BC32-5CA3AF0D8396}" dt="2025-09-16T19:07:59.579" v="209" actId="14100"/>
          <ac:spMkLst>
            <pc:docMk/>
            <pc:sldMk cId="1813043310" sldId="387"/>
            <ac:spMk id="2" creationId="{D345668A-A3A7-A896-1601-71273B7013D5}"/>
          </ac:spMkLst>
        </pc:spChg>
        <pc:spChg chg="mod">
          <ac:chgData name="Tim Oakleaf" userId="d6bd1fe8878a4969" providerId="LiveId" clId="{9594D893-EEB7-405C-BC32-5CA3AF0D8396}" dt="2025-09-16T19:08:04.547" v="210" actId="14100"/>
          <ac:spMkLst>
            <pc:docMk/>
            <pc:sldMk cId="1813043310" sldId="387"/>
            <ac:spMk id="3" creationId="{9509454D-5ADD-FB8E-1744-2C2DF92057CE}"/>
          </ac:spMkLst>
        </pc:spChg>
        <pc:spChg chg="add mod">
          <ac:chgData name="Tim Oakleaf" userId="d6bd1fe8878a4969" providerId="LiveId" clId="{9594D893-EEB7-405C-BC32-5CA3AF0D8396}" dt="2025-10-04T00:54:40.102" v="2493" actId="1076"/>
          <ac:spMkLst>
            <pc:docMk/>
            <pc:sldMk cId="1813043310" sldId="387"/>
            <ac:spMk id="9" creationId="{360582EB-83A9-66B3-1E94-60D20E0AF091}"/>
          </ac:spMkLst>
        </pc:spChg>
        <pc:picChg chg="add mod">
          <ac:chgData name="Tim Oakleaf" userId="d6bd1fe8878a4969" providerId="LiveId" clId="{9594D893-EEB7-405C-BC32-5CA3AF0D8396}" dt="2025-10-04T00:54:27.421" v="2491" actId="1037"/>
          <ac:picMkLst>
            <pc:docMk/>
            <pc:sldMk cId="1813043310" sldId="387"/>
            <ac:picMk id="7" creationId="{6C4E5F49-D5DF-8AF1-EBE8-C9EB62C87C11}"/>
          </ac:picMkLst>
        </pc:picChg>
      </pc:sldChg>
      <pc:sldChg chg="addSp modSp mod">
        <pc:chgData name="Tim Oakleaf" userId="d6bd1fe8878a4969" providerId="LiveId" clId="{9594D893-EEB7-405C-BC32-5CA3AF0D8396}" dt="2025-10-04T23:15:11.527" v="3883" actId="1076"/>
        <pc:sldMkLst>
          <pc:docMk/>
          <pc:sldMk cId="3243253801" sldId="388"/>
        </pc:sldMkLst>
        <pc:spChg chg="mod">
          <ac:chgData name="Tim Oakleaf" userId="d6bd1fe8878a4969" providerId="LiveId" clId="{9594D893-EEB7-405C-BC32-5CA3AF0D8396}" dt="2025-10-04T23:15:11.527" v="3883" actId="1076"/>
          <ac:spMkLst>
            <pc:docMk/>
            <pc:sldMk cId="3243253801" sldId="388"/>
            <ac:spMk id="2" creationId="{778ED281-58CA-E25E-DF3F-D77710956328}"/>
          </ac:spMkLst>
        </pc:spChg>
        <pc:spChg chg="mod">
          <ac:chgData name="Tim Oakleaf" userId="d6bd1fe8878a4969" providerId="LiveId" clId="{9594D893-EEB7-405C-BC32-5CA3AF0D8396}" dt="2025-10-04T23:15:03.044" v="3882" actId="14100"/>
          <ac:spMkLst>
            <pc:docMk/>
            <pc:sldMk cId="3243253801" sldId="388"/>
            <ac:spMk id="5" creationId="{603318BE-F855-A8AD-1828-AC294893956F}"/>
          </ac:spMkLst>
        </pc:spChg>
        <pc:picChg chg="add mod">
          <ac:chgData name="Tim Oakleaf" userId="d6bd1fe8878a4969" providerId="LiveId" clId="{9594D893-EEB7-405C-BC32-5CA3AF0D8396}" dt="2025-10-04T00:56:09.385" v="2585" actId="1076"/>
          <ac:picMkLst>
            <pc:docMk/>
            <pc:sldMk cId="3243253801" sldId="388"/>
            <ac:picMk id="6" creationId="{346BC303-528E-7052-1B30-0D96FD24E42E}"/>
          </ac:picMkLst>
        </pc:picChg>
        <pc:picChg chg="mod">
          <ac:chgData name="Tim Oakleaf" userId="d6bd1fe8878a4969" providerId="LiveId" clId="{9594D893-EEB7-405C-BC32-5CA3AF0D8396}" dt="2025-10-04T00:55:46.455" v="2504" actId="1076"/>
          <ac:picMkLst>
            <pc:docMk/>
            <pc:sldMk cId="3243253801" sldId="388"/>
            <ac:picMk id="8" creationId="{5361A147-91CB-24BC-F3BA-58AD55CAE8D0}"/>
          </ac:picMkLst>
        </pc:picChg>
      </pc:sldChg>
      <pc:sldChg chg="addSp modSp mod modAnim">
        <pc:chgData name="Tim Oakleaf" userId="d6bd1fe8878a4969" providerId="LiveId" clId="{9594D893-EEB7-405C-BC32-5CA3AF0D8396}" dt="2025-10-04T23:30:10.903" v="3976" actId="5793"/>
        <pc:sldMkLst>
          <pc:docMk/>
          <pc:sldMk cId="2538084047" sldId="389"/>
        </pc:sldMkLst>
        <pc:spChg chg="mod">
          <ac:chgData name="Tim Oakleaf" userId="d6bd1fe8878a4969" providerId="LiveId" clId="{9594D893-EEB7-405C-BC32-5CA3AF0D8396}" dt="2025-10-04T23:30:10.903" v="3976" actId="5793"/>
          <ac:spMkLst>
            <pc:docMk/>
            <pc:sldMk cId="2538084047" sldId="389"/>
            <ac:spMk id="2" creationId="{69E0832C-7C78-878F-C251-692A06EA56CA}"/>
          </ac:spMkLst>
        </pc:spChg>
        <pc:spChg chg="add mod">
          <ac:chgData name="Tim Oakleaf" userId="d6bd1fe8878a4969" providerId="LiveId" clId="{9594D893-EEB7-405C-BC32-5CA3AF0D8396}" dt="2025-10-04T00:57:47.329" v="2598" actId="1076"/>
          <ac:spMkLst>
            <pc:docMk/>
            <pc:sldMk cId="2538084047" sldId="389"/>
            <ac:spMk id="7" creationId="{D5176ADE-60B4-E593-4EC4-F88672BB219F}"/>
          </ac:spMkLst>
        </pc:spChg>
        <pc:picChg chg="add mod">
          <ac:chgData name="Tim Oakleaf" userId="d6bd1fe8878a4969" providerId="LiveId" clId="{9594D893-EEB7-405C-BC32-5CA3AF0D8396}" dt="2025-10-04T00:57:35.554" v="2595" actId="1076"/>
          <ac:picMkLst>
            <pc:docMk/>
            <pc:sldMk cId="2538084047" sldId="389"/>
            <ac:picMk id="6" creationId="{93726287-DD8C-A634-7946-C2B00158551C}"/>
          </ac:picMkLst>
        </pc:picChg>
      </pc:sldChg>
      <pc:sldChg chg="modSp">
        <pc:chgData name="Tim Oakleaf" userId="d6bd1fe8878a4969" providerId="LiveId" clId="{9594D893-EEB7-405C-BC32-5CA3AF0D8396}" dt="2025-10-04T23:39:19.128" v="4044" actId="207"/>
        <pc:sldMkLst>
          <pc:docMk/>
          <pc:sldMk cId="1484183299" sldId="390"/>
        </pc:sldMkLst>
        <pc:spChg chg="mod">
          <ac:chgData name="Tim Oakleaf" userId="d6bd1fe8878a4969" providerId="LiveId" clId="{9594D893-EEB7-405C-BC32-5CA3AF0D8396}" dt="2025-10-04T23:34:55.829" v="3986" actId="20577"/>
          <ac:spMkLst>
            <pc:docMk/>
            <pc:sldMk cId="1484183299" sldId="390"/>
            <ac:spMk id="2" creationId="{83A63DC9-3881-78BB-959E-0A08E8662198}"/>
          </ac:spMkLst>
        </pc:spChg>
        <pc:spChg chg="mod">
          <ac:chgData name="Tim Oakleaf" userId="d6bd1fe8878a4969" providerId="LiveId" clId="{9594D893-EEB7-405C-BC32-5CA3AF0D8396}" dt="2025-10-04T23:39:19.128" v="4044" actId="207"/>
          <ac:spMkLst>
            <pc:docMk/>
            <pc:sldMk cId="1484183299" sldId="390"/>
            <ac:spMk id="3" creationId="{804C13BC-E42B-C051-C88E-6D3C6049E5C0}"/>
          </ac:spMkLst>
        </pc:spChg>
      </pc:sldChg>
      <pc:sldChg chg="modSp mod">
        <pc:chgData name="Tim Oakleaf" userId="d6bd1fe8878a4969" providerId="LiveId" clId="{9594D893-EEB7-405C-BC32-5CA3AF0D8396}" dt="2025-10-04T23:38:52.769" v="4043" actId="14100"/>
        <pc:sldMkLst>
          <pc:docMk/>
          <pc:sldMk cId="2574200818" sldId="392"/>
        </pc:sldMkLst>
        <pc:spChg chg="mod">
          <ac:chgData name="Tim Oakleaf" userId="d6bd1fe8878a4969" providerId="LiveId" clId="{9594D893-EEB7-405C-BC32-5CA3AF0D8396}" dt="2025-09-22T16:57:35.699" v="1122" actId="1076"/>
          <ac:spMkLst>
            <pc:docMk/>
            <pc:sldMk cId="2574200818" sldId="392"/>
            <ac:spMk id="2" creationId="{F8C2199E-43B3-07B6-838F-6E419FC035BF}"/>
          </ac:spMkLst>
        </pc:spChg>
        <pc:spChg chg="mod">
          <ac:chgData name="Tim Oakleaf" userId="d6bd1fe8878a4969" providerId="LiveId" clId="{9594D893-EEB7-405C-BC32-5CA3AF0D8396}" dt="2025-10-04T23:38:52.769" v="4043" actId="14100"/>
          <ac:spMkLst>
            <pc:docMk/>
            <pc:sldMk cId="2574200818" sldId="392"/>
            <ac:spMk id="3" creationId="{E993E656-6EE4-1E0A-7D17-C74312B89596}"/>
          </ac:spMkLst>
        </pc:spChg>
        <pc:spChg chg="mod">
          <ac:chgData name="Tim Oakleaf" userId="d6bd1fe8878a4969" providerId="LiveId" clId="{9594D893-EEB7-405C-BC32-5CA3AF0D8396}" dt="2025-09-22T16:57:31.553" v="1121" actId="14100"/>
          <ac:spMkLst>
            <pc:docMk/>
            <pc:sldMk cId="2574200818" sldId="392"/>
            <ac:spMk id="5" creationId="{EA78A64E-D558-05D3-6591-6B6B43E184EC}"/>
          </ac:spMkLst>
        </pc:spChg>
      </pc:sldChg>
      <pc:sldChg chg="modSp mod">
        <pc:chgData name="Tim Oakleaf" userId="d6bd1fe8878a4969" providerId="LiveId" clId="{9594D893-EEB7-405C-BC32-5CA3AF0D8396}" dt="2025-09-16T17:41:06.782" v="158" actId="1035"/>
        <pc:sldMkLst>
          <pc:docMk/>
          <pc:sldMk cId="3281603933" sldId="393"/>
        </pc:sldMkLst>
        <pc:picChg chg="mod">
          <ac:chgData name="Tim Oakleaf" userId="d6bd1fe8878a4969" providerId="LiveId" clId="{9594D893-EEB7-405C-BC32-5CA3AF0D8396}" dt="2025-09-16T17:41:06.782" v="158" actId="1035"/>
          <ac:picMkLst>
            <pc:docMk/>
            <pc:sldMk cId="3281603933" sldId="393"/>
            <ac:picMk id="6" creationId="{A4ABD8F6-156B-AB53-063B-5C579BD1FD16}"/>
          </ac:picMkLst>
        </pc:picChg>
      </pc:sldChg>
      <pc:sldChg chg="modSp mod modAnim">
        <pc:chgData name="Tim Oakleaf" userId="d6bd1fe8878a4969" providerId="LiveId" clId="{9594D893-EEB7-405C-BC32-5CA3AF0D8396}" dt="2025-10-04T23:02:35.393" v="3861"/>
        <pc:sldMkLst>
          <pc:docMk/>
          <pc:sldMk cId="2764569413" sldId="394"/>
        </pc:sldMkLst>
        <pc:spChg chg="mod">
          <ac:chgData name="Tim Oakleaf" userId="d6bd1fe8878a4969" providerId="LiveId" clId="{9594D893-EEB7-405C-BC32-5CA3AF0D8396}" dt="2025-10-04T16:19:36.625" v="3656" actId="1076"/>
          <ac:spMkLst>
            <pc:docMk/>
            <pc:sldMk cId="2764569413" sldId="394"/>
            <ac:spMk id="2" creationId="{594E2CD4-FD56-3A2D-5AFF-881F0DAD311A}"/>
          </ac:spMkLst>
        </pc:spChg>
        <pc:spChg chg="mod">
          <ac:chgData name="Tim Oakleaf" userId="d6bd1fe8878a4969" providerId="LiveId" clId="{9594D893-EEB7-405C-BC32-5CA3AF0D8396}" dt="2025-10-04T16:19:53.118" v="3658" actId="1076"/>
          <ac:spMkLst>
            <pc:docMk/>
            <pc:sldMk cId="2764569413" sldId="394"/>
            <ac:spMk id="5" creationId="{69D5DE5A-62E9-C202-80C2-9E54DD03C0BC}"/>
          </ac:spMkLst>
        </pc:spChg>
        <pc:picChg chg="mod">
          <ac:chgData name="Tim Oakleaf" userId="d6bd1fe8878a4969" providerId="LiveId" clId="{9594D893-EEB7-405C-BC32-5CA3AF0D8396}" dt="2025-09-16T17:39:45.010" v="142" actId="1036"/>
          <ac:picMkLst>
            <pc:docMk/>
            <pc:sldMk cId="2764569413" sldId="394"/>
            <ac:picMk id="6" creationId="{86E5FA78-4C4D-B4BB-67B0-EA9D32A16E38}"/>
          </ac:picMkLst>
        </pc:picChg>
      </pc:sldChg>
      <pc:sldChg chg="addSp delSp modSp mod delAnim modAnim">
        <pc:chgData name="Tim Oakleaf" userId="d6bd1fe8878a4969" providerId="LiveId" clId="{9594D893-EEB7-405C-BC32-5CA3AF0D8396}" dt="2025-10-04T15:36:18.327" v="3391" actId="20577"/>
        <pc:sldMkLst>
          <pc:docMk/>
          <pc:sldMk cId="2401633844" sldId="395"/>
        </pc:sldMkLst>
        <pc:spChg chg="add mod">
          <ac:chgData name="Tim Oakleaf" userId="d6bd1fe8878a4969" providerId="LiveId" clId="{9594D893-EEB7-405C-BC32-5CA3AF0D8396}" dt="2025-10-04T15:34:11.890" v="3343" actId="1035"/>
          <ac:spMkLst>
            <pc:docMk/>
            <pc:sldMk cId="2401633844" sldId="395"/>
            <ac:spMk id="2" creationId="{EAB716BB-1311-484D-0306-3B142C0FED3E}"/>
          </ac:spMkLst>
        </pc:spChg>
        <pc:spChg chg="mod">
          <ac:chgData name="Tim Oakleaf" userId="d6bd1fe8878a4969" providerId="LiveId" clId="{9594D893-EEB7-405C-BC32-5CA3AF0D8396}" dt="2025-10-04T15:12:09.484" v="2790" actId="1035"/>
          <ac:spMkLst>
            <pc:docMk/>
            <pc:sldMk cId="2401633844" sldId="395"/>
            <ac:spMk id="4" creationId="{5E045986-EDCE-4869-7FB6-E6E2DA808B30}"/>
          </ac:spMkLst>
        </pc:spChg>
        <pc:spChg chg="add mod">
          <ac:chgData name="Tim Oakleaf" userId="d6bd1fe8878a4969" providerId="LiveId" clId="{9594D893-EEB7-405C-BC32-5CA3AF0D8396}" dt="2025-10-04T15:34:33.901" v="3361" actId="1035"/>
          <ac:spMkLst>
            <pc:docMk/>
            <pc:sldMk cId="2401633844" sldId="395"/>
            <ac:spMk id="5" creationId="{1F91CEC2-09F7-CCEF-E8D0-FF944C46184D}"/>
          </ac:spMkLst>
        </pc:spChg>
        <pc:spChg chg="add mod">
          <ac:chgData name="Tim Oakleaf" userId="d6bd1fe8878a4969" providerId="LiveId" clId="{9594D893-EEB7-405C-BC32-5CA3AF0D8396}" dt="2025-10-04T15:35:38.450" v="3367" actId="20577"/>
          <ac:spMkLst>
            <pc:docMk/>
            <pc:sldMk cId="2401633844" sldId="395"/>
            <ac:spMk id="6" creationId="{FB182507-3EC3-0B3F-E7CF-A90723457848}"/>
          </ac:spMkLst>
        </pc:spChg>
        <pc:spChg chg="mod">
          <ac:chgData name="Tim Oakleaf" userId="d6bd1fe8878a4969" providerId="LiveId" clId="{9594D893-EEB7-405C-BC32-5CA3AF0D8396}" dt="2025-10-04T15:36:18.327" v="3391" actId="20577"/>
          <ac:spMkLst>
            <pc:docMk/>
            <pc:sldMk cId="2401633844" sldId="395"/>
            <ac:spMk id="12" creationId="{60ACF918-CFA3-7466-379F-A498170AC8E0}"/>
          </ac:spMkLst>
        </pc:spChg>
        <pc:picChg chg="mod">
          <ac:chgData name="Tim Oakleaf" userId="d6bd1fe8878a4969" providerId="LiveId" clId="{9594D893-EEB7-405C-BC32-5CA3AF0D8396}" dt="2025-10-04T15:34:45.448" v="3363" actId="1076"/>
          <ac:picMkLst>
            <pc:docMk/>
            <pc:sldMk cId="2401633844" sldId="395"/>
            <ac:picMk id="14" creationId="{C1139A10-26A1-5311-1A73-99B7CB242CF8}"/>
          </ac:picMkLst>
        </pc:picChg>
      </pc:sldChg>
      <pc:sldChg chg="addSp delSp modSp del mod ord modAnim">
        <pc:chgData name="Tim Oakleaf" userId="d6bd1fe8878a4969" providerId="LiveId" clId="{9594D893-EEB7-405C-BC32-5CA3AF0D8396}" dt="2025-10-04T00:27:27.296" v="2385" actId="2696"/>
        <pc:sldMkLst>
          <pc:docMk/>
          <pc:sldMk cId="1530686166" sldId="396"/>
        </pc:sldMkLst>
        <pc:spChg chg="mod">
          <ac:chgData name="Tim Oakleaf" userId="d6bd1fe8878a4969" providerId="LiveId" clId="{9594D893-EEB7-405C-BC32-5CA3AF0D8396}" dt="2025-10-04T00:20:38.645" v="2251" actId="2711"/>
          <ac:spMkLst>
            <pc:docMk/>
            <pc:sldMk cId="1530686166" sldId="396"/>
            <ac:spMk id="2" creationId="{C383F2B1-1DF5-437A-4EB3-F124E7200D8B}"/>
          </ac:spMkLst>
        </pc:spChg>
        <pc:spChg chg="mod">
          <ac:chgData name="Tim Oakleaf" userId="d6bd1fe8878a4969" providerId="LiveId" clId="{9594D893-EEB7-405C-BC32-5CA3AF0D8396}" dt="2025-10-04T00:20:08.651" v="2250" actId="2711"/>
          <ac:spMkLst>
            <pc:docMk/>
            <pc:sldMk cId="1530686166" sldId="396"/>
            <ac:spMk id="4" creationId="{05C75AFA-2925-D021-F3E4-0A9C70A8A14E}"/>
          </ac:spMkLst>
        </pc:spChg>
        <pc:picChg chg="add mod">
          <ac:chgData name="Tim Oakleaf" userId="d6bd1fe8878a4969" providerId="LiveId" clId="{9594D893-EEB7-405C-BC32-5CA3AF0D8396}" dt="2025-10-04T00:20:51.325" v="2253" actId="1076"/>
          <ac:picMkLst>
            <pc:docMk/>
            <pc:sldMk cId="1530686166" sldId="396"/>
            <ac:picMk id="6" creationId="{0ED47008-16D1-E5C8-7C24-DAA442090315}"/>
          </ac:picMkLst>
        </pc:picChg>
      </pc:sldChg>
      <pc:sldChg chg="addSp delSp modSp new del mod">
        <pc:chgData name="Tim Oakleaf" userId="d6bd1fe8878a4969" providerId="LiveId" clId="{9594D893-EEB7-405C-BC32-5CA3AF0D8396}" dt="2025-09-16T19:17:12.537" v="463" actId="2696"/>
        <pc:sldMkLst>
          <pc:docMk/>
          <pc:sldMk cId="812389381" sldId="397"/>
        </pc:sldMkLst>
      </pc:sldChg>
      <pc:sldChg chg="addSp delSp modSp add mod ord delAnim">
        <pc:chgData name="Tim Oakleaf" userId="d6bd1fe8878a4969" providerId="LiveId" clId="{9594D893-EEB7-405C-BC32-5CA3AF0D8396}" dt="2025-10-04T23:41:03.520" v="4048" actId="12"/>
        <pc:sldMkLst>
          <pc:docMk/>
          <pc:sldMk cId="1918017965" sldId="398"/>
        </pc:sldMkLst>
        <pc:spChg chg="mod">
          <ac:chgData name="Tim Oakleaf" userId="d6bd1fe8878a4969" providerId="LiveId" clId="{9594D893-EEB7-405C-BC32-5CA3AF0D8396}" dt="2025-09-22T17:32:44.463" v="1496" actId="1035"/>
          <ac:spMkLst>
            <pc:docMk/>
            <pc:sldMk cId="1918017965" sldId="398"/>
            <ac:spMk id="4" creationId="{1C732F3F-AE66-6081-793B-B29C24ABF351}"/>
          </ac:spMkLst>
        </pc:spChg>
        <pc:spChg chg="add mod">
          <ac:chgData name="Tim Oakleaf" userId="d6bd1fe8878a4969" providerId="LiveId" clId="{9594D893-EEB7-405C-BC32-5CA3AF0D8396}" dt="2025-10-04T23:41:03.520" v="4048" actId="12"/>
          <ac:spMkLst>
            <pc:docMk/>
            <pc:sldMk cId="1918017965" sldId="398"/>
            <ac:spMk id="10" creationId="{C0EE1DD8-10D2-2AFD-E08B-F47FD4926963}"/>
          </ac:spMkLst>
        </pc:spChg>
      </pc:sldChg>
      <pc:sldChg chg="addSp delSp modSp add mod delAnim modAnim">
        <pc:chgData name="Tim Oakleaf" userId="d6bd1fe8878a4969" providerId="LiveId" clId="{9594D893-EEB7-405C-BC32-5CA3AF0D8396}" dt="2025-10-04T22:50:08.321" v="3810" actId="1076"/>
        <pc:sldMkLst>
          <pc:docMk/>
          <pc:sldMk cId="2439811040" sldId="399"/>
        </pc:sldMkLst>
        <pc:spChg chg="mod">
          <ac:chgData name="Tim Oakleaf" userId="d6bd1fe8878a4969" providerId="LiveId" clId="{9594D893-EEB7-405C-BC32-5CA3AF0D8396}" dt="2025-09-22T16:34:23.618" v="1069" actId="255"/>
          <ac:spMkLst>
            <pc:docMk/>
            <pc:sldMk cId="2439811040" sldId="399"/>
            <ac:spMk id="2" creationId="{DEA5FD7E-000A-4535-1759-0AA04C735283}"/>
          </ac:spMkLst>
        </pc:spChg>
        <pc:spChg chg="add mod">
          <ac:chgData name="Tim Oakleaf" userId="d6bd1fe8878a4969" providerId="LiveId" clId="{9594D893-EEB7-405C-BC32-5CA3AF0D8396}" dt="2025-10-04T15:38:22.542" v="3415" actId="20577"/>
          <ac:spMkLst>
            <pc:docMk/>
            <pc:sldMk cId="2439811040" sldId="399"/>
            <ac:spMk id="5" creationId="{BF874407-30EB-5C39-52B2-196FF2E20C71}"/>
          </ac:spMkLst>
        </pc:spChg>
        <pc:picChg chg="add mod">
          <ac:chgData name="Tim Oakleaf" userId="d6bd1fe8878a4969" providerId="LiveId" clId="{9594D893-EEB7-405C-BC32-5CA3AF0D8396}" dt="2025-10-04T22:50:08.321" v="3810" actId="1076"/>
          <ac:picMkLst>
            <pc:docMk/>
            <pc:sldMk cId="2439811040" sldId="399"/>
            <ac:picMk id="6" creationId="{89C112CF-9439-F183-06C1-9E67FD074C34}"/>
          </ac:picMkLst>
        </pc:picChg>
      </pc:sldChg>
      <pc:sldChg chg="addSp delSp modSp new mod modAnim">
        <pc:chgData name="Tim Oakleaf" userId="d6bd1fe8878a4969" providerId="LiveId" clId="{9594D893-EEB7-405C-BC32-5CA3AF0D8396}" dt="2025-10-04T23:40:25.121" v="4046"/>
        <pc:sldMkLst>
          <pc:docMk/>
          <pc:sldMk cId="3067550679" sldId="400"/>
        </pc:sldMkLst>
        <pc:spChg chg="mod">
          <ac:chgData name="Tim Oakleaf" userId="d6bd1fe8878a4969" providerId="LiveId" clId="{9594D893-EEB7-405C-BC32-5CA3AF0D8396}" dt="2025-09-24T17:56:03.566" v="1884" actId="20577"/>
          <ac:spMkLst>
            <pc:docMk/>
            <pc:sldMk cId="3067550679" sldId="400"/>
            <ac:spMk id="2" creationId="{4B128883-8F2D-18EF-C6DD-5D7A8018DAA2}"/>
          </ac:spMkLst>
        </pc:spChg>
        <pc:spChg chg="mod">
          <ac:chgData name="Tim Oakleaf" userId="d6bd1fe8878a4969" providerId="LiveId" clId="{9594D893-EEB7-405C-BC32-5CA3AF0D8396}" dt="2025-09-22T16:58:15.035" v="1124" actId="26606"/>
          <ac:spMkLst>
            <pc:docMk/>
            <pc:sldMk cId="3067550679" sldId="400"/>
            <ac:spMk id="4" creationId="{FCF0EE5B-01A9-D530-B23B-AAE463D4D5AE}"/>
          </ac:spMkLst>
        </pc:spChg>
        <pc:spChg chg="add mod">
          <ac:chgData name="Tim Oakleaf" userId="d6bd1fe8878a4969" providerId="LiveId" clId="{9594D893-EEB7-405C-BC32-5CA3AF0D8396}" dt="2025-10-04T23:40:15.999" v="4045" actId="14100"/>
          <ac:spMkLst>
            <pc:docMk/>
            <pc:sldMk cId="3067550679" sldId="400"/>
            <ac:spMk id="7" creationId="{FDF5E211-1FB3-9A8D-BA2D-6DC2EBD29B03}"/>
          </ac:spMkLst>
        </pc:spChg>
      </pc:sldChg>
      <pc:sldChg chg="modSp add mod">
        <pc:chgData name="Tim Oakleaf" userId="d6bd1fe8878a4969" providerId="LiveId" clId="{9594D893-EEB7-405C-BC32-5CA3AF0D8396}" dt="2025-10-04T23:41:39.838" v="4058" actId="20577"/>
        <pc:sldMkLst>
          <pc:docMk/>
          <pc:sldMk cId="3209570607" sldId="401"/>
        </pc:sldMkLst>
        <pc:spChg chg="mod">
          <ac:chgData name="Tim Oakleaf" userId="d6bd1fe8878a4969" providerId="LiveId" clId="{9594D893-EEB7-405C-BC32-5CA3AF0D8396}" dt="2025-09-22T17:35:26.779" v="1617" actId="1035"/>
          <ac:spMkLst>
            <pc:docMk/>
            <pc:sldMk cId="3209570607" sldId="401"/>
            <ac:spMk id="4" creationId="{92AEEF9C-B6CD-E597-FC0D-D332EEBEC787}"/>
          </ac:spMkLst>
        </pc:spChg>
        <pc:spChg chg="mod">
          <ac:chgData name="Tim Oakleaf" userId="d6bd1fe8878a4969" providerId="LiveId" clId="{9594D893-EEB7-405C-BC32-5CA3AF0D8396}" dt="2025-10-04T23:41:39.838" v="4058" actId="20577"/>
          <ac:spMkLst>
            <pc:docMk/>
            <pc:sldMk cId="3209570607" sldId="401"/>
            <ac:spMk id="10" creationId="{15F678D2-726C-CE34-5FC4-F6F04EE8396C}"/>
          </ac:spMkLst>
        </pc:spChg>
      </pc:sldChg>
      <pc:sldChg chg="modSp add mod modAnim">
        <pc:chgData name="Tim Oakleaf" userId="d6bd1fe8878a4969" providerId="LiveId" clId="{9594D893-EEB7-405C-BC32-5CA3AF0D8396}" dt="2025-10-04T23:40:38.539" v="4047"/>
        <pc:sldMkLst>
          <pc:docMk/>
          <pc:sldMk cId="1158602024" sldId="402"/>
        </pc:sldMkLst>
        <pc:spChg chg="mod">
          <ac:chgData name="Tim Oakleaf" userId="d6bd1fe8878a4969" providerId="LiveId" clId="{9594D893-EEB7-405C-BC32-5CA3AF0D8396}" dt="2025-09-24T17:56:07.677" v="1885" actId="20577"/>
          <ac:spMkLst>
            <pc:docMk/>
            <pc:sldMk cId="1158602024" sldId="402"/>
            <ac:spMk id="2" creationId="{6901A6DF-7FB7-A29C-BF57-887EBF628CD7}"/>
          </ac:spMkLst>
        </pc:spChg>
        <pc:spChg chg="mod">
          <ac:chgData name="Tim Oakleaf" userId="d6bd1fe8878a4969" providerId="LiveId" clId="{9594D893-EEB7-405C-BC32-5CA3AF0D8396}" dt="2025-10-04T16:39:32.732" v="3747" actId="20577"/>
          <ac:spMkLst>
            <pc:docMk/>
            <pc:sldMk cId="1158602024" sldId="402"/>
            <ac:spMk id="7" creationId="{8FBF48DA-E755-E054-C424-AA01BD04A8EF}"/>
          </ac:spMkLst>
        </pc:spChg>
      </pc:sldChg>
      <pc:sldChg chg="addSp delSp modSp add mod modAnim">
        <pc:chgData name="Tim Oakleaf" userId="d6bd1fe8878a4969" providerId="LiveId" clId="{9594D893-EEB7-405C-BC32-5CA3AF0D8396}" dt="2025-10-04T00:43:30.767" v="2459" actId="1076"/>
        <pc:sldMkLst>
          <pc:docMk/>
          <pc:sldMk cId="2447501198" sldId="403"/>
        </pc:sldMkLst>
        <pc:spChg chg="del">
          <ac:chgData name="Tim Oakleaf" userId="d6bd1fe8878a4969" providerId="LiveId" clId="{9594D893-EEB7-405C-BC32-5CA3AF0D8396}" dt="2025-10-04T00:41:29.418" v="2448" actId="478"/>
          <ac:spMkLst>
            <pc:docMk/>
            <pc:sldMk cId="2447501198" sldId="403"/>
            <ac:spMk id="5" creationId="{87D3F09A-1CA1-5826-C9FB-FCEE09504849}"/>
          </ac:spMkLst>
        </pc:spChg>
        <pc:spChg chg="mod">
          <ac:chgData name="Tim Oakleaf" userId="d6bd1fe8878a4969" providerId="LiveId" clId="{9594D893-EEB7-405C-BC32-5CA3AF0D8396}" dt="2025-10-04T00:33:33.024" v="2444" actId="20577"/>
          <ac:spMkLst>
            <pc:docMk/>
            <pc:sldMk cId="2447501198" sldId="403"/>
            <ac:spMk id="6" creationId="{03F2412D-E3FE-DDCA-3480-09148C017EE6}"/>
          </ac:spMkLst>
        </pc:spChg>
        <pc:spChg chg="add mod">
          <ac:chgData name="Tim Oakleaf" userId="d6bd1fe8878a4969" providerId="LiveId" clId="{9594D893-EEB7-405C-BC32-5CA3AF0D8396}" dt="2025-10-04T00:43:30.767" v="2459" actId="1076"/>
          <ac:spMkLst>
            <pc:docMk/>
            <pc:sldMk cId="2447501198" sldId="403"/>
            <ac:spMk id="8" creationId="{8A984FBA-D281-1EDA-684D-0DEB08DA1742}"/>
          </ac:spMkLst>
        </pc:spChg>
        <pc:spChg chg="mod">
          <ac:chgData name="Tim Oakleaf" userId="d6bd1fe8878a4969" providerId="LiveId" clId="{9594D893-EEB7-405C-BC32-5CA3AF0D8396}" dt="2025-10-04T00:25:23.904" v="2363" actId="20577"/>
          <ac:spMkLst>
            <pc:docMk/>
            <pc:sldMk cId="2447501198" sldId="403"/>
            <ac:spMk id="9" creationId="{001157E5-6A49-F09D-B2B8-9EED42ED0192}"/>
          </ac:spMkLst>
        </pc:spChg>
        <pc:spChg chg="del mod">
          <ac:chgData name="Tim Oakleaf" userId="d6bd1fe8878a4969" providerId="LiveId" clId="{9594D893-EEB7-405C-BC32-5CA3AF0D8396}" dt="2025-10-04T00:43:08.671" v="2455" actId="21"/>
          <ac:spMkLst>
            <pc:docMk/>
            <pc:sldMk cId="2447501198" sldId="403"/>
            <ac:spMk id="14" creationId="{2CF45170-A4A5-2BB1-8F12-3361F8DBE088}"/>
          </ac:spMkLst>
        </pc:spChg>
        <pc:picChg chg="del mod">
          <ac:chgData name="Tim Oakleaf" userId="d6bd1fe8878a4969" providerId="LiveId" clId="{9594D893-EEB7-405C-BC32-5CA3AF0D8396}" dt="2025-10-04T00:41:29.418" v="2448" actId="478"/>
          <ac:picMkLst>
            <pc:docMk/>
            <pc:sldMk cId="2447501198" sldId="403"/>
            <ac:picMk id="4" creationId="{B7DEF4F8-074C-CDDB-777C-55ED881E0D1F}"/>
          </ac:picMkLst>
        </pc:picChg>
        <pc:picChg chg="add mod">
          <ac:chgData name="Tim Oakleaf" userId="d6bd1fe8878a4969" providerId="LiveId" clId="{9594D893-EEB7-405C-BC32-5CA3AF0D8396}" dt="2025-10-04T00:42:58.777" v="2453" actId="1076"/>
          <ac:picMkLst>
            <pc:docMk/>
            <pc:sldMk cId="2447501198" sldId="403"/>
            <ac:picMk id="7" creationId="{9C83034F-A87A-A025-4762-60B134049FC7}"/>
          </ac:picMkLst>
        </pc:picChg>
      </pc:sldChg>
      <pc:sldChg chg="addSp delSp modSp add mod modAnim">
        <pc:chgData name="Tim Oakleaf" userId="d6bd1fe8878a4969" providerId="LiveId" clId="{9594D893-EEB7-405C-BC32-5CA3AF0D8396}" dt="2025-10-04T23:51:11.575" v="4065" actId="20577"/>
        <pc:sldMkLst>
          <pc:docMk/>
          <pc:sldMk cId="3832296047" sldId="404"/>
        </pc:sldMkLst>
        <pc:spChg chg="del">
          <ac:chgData name="Tim Oakleaf" userId="d6bd1fe8878a4969" providerId="LiveId" clId="{9594D893-EEB7-405C-BC32-5CA3AF0D8396}" dt="2025-10-04T00:17:28.948" v="2205" actId="21"/>
          <ac:spMkLst>
            <pc:docMk/>
            <pc:sldMk cId="3832296047" sldId="404"/>
            <ac:spMk id="5" creationId="{0DA56523-2BFC-9708-82F4-DBBB0DB53FF6}"/>
          </ac:spMkLst>
        </pc:spChg>
        <pc:spChg chg="del mod">
          <ac:chgData name="Tim Oakleaf" userId="d6bd1fe8878a4969" providerId="LiveId" clId="{9594D893-EEB7-405C-BC32-5CA3AF0D8396}" dt="2025-10-04T00:23:15.196" v="2286" actId="21"/>
          <ac:spMkLst>
            <pc:docMk/>
            <pc:sldMk cId="3832296047" sldId="404"/>
            <ac:spMk id="6" creationId="{E7B6DB0D-4005-0AE7-FAC7-264CB92F33D6}"/>
          </ac:spMkLst>
        </pc:spChg>
        <pc:spChg chg="add del mod">
          <ac:chgData name="Tim Oakleaf" userId="d6bd1fe8878a4969" providerId="LiveId" clId="{9594D893-EEB7-405C-BC32-5CA3AF0D8396}" dt="2025-10-04T00:21:41.825" v="2284" actId="21"/>
          <ac:spMkLst>
            <pc:docMk/>
            <pc:sldMk cId="3832296047" sldId="404"/>
            <ac:spMk id="7" creationId="{6312EE21-DC95-4A5E-7415-B5CFB2969114}"/>
          </ac:spMkLst>
        </pc:spChg>
        <pc:spChg chg="mod">
          <ac:chgData name="Tim Oakleaf" userId="d6bd1fe8878a4969" providerId="LiveId" clId="{9594D893-EEB7-405C-BC32-5CA3AF0D8396}" dt="2025-10-04T00:21:14.533" v="2276" actId="20577"/>
          <ac:spMkLst>
            <pc:docMk/>
            <pc:sldMk cId="3832296047" sldId="404"/>
            <ac:spMk id="9" creationId="{302C182C-BF24-510D-DA2E-3280C1212933}"/>
          </ac:spMkLst>
        </pc:spChg>
        <pc:spChg chg="add del mod">
          <ac:chgData name="Tim Oakleaf" userId="d6bd1fe8878a4969" providerId="LiveId" clId="{9594D893-EEB7-405C-BC32-5CA3AF0D8396}" dt="2025-10-04T00:23:18.015" v="2287" actId="21"/>
          <ac:spMkLst>
            <pc:docMk/>
            <pc:sldMk cId="3832296047" sldId="404"/>
            <ac:spMk id="10" creationId="{ECD72C0E-5FD2-0ECC-8677-55CDA1C89773}"/>
          </ac:spMkLst>
        </pc:spChg>
        <pc:spChg chg="add mod">
          <ac:chgData name="Tim Oakleaf" userId="d6bd1fe8878a4969" providerId="LiveId" clId="{9594D893-EEB7-405C-BC32-5CA3AF0D8396}" dt="2025-10-04T23:51:11.575" v="4065" actId="20577"/>
          <ac:spMkLst>
            <pc:docMk/>
            <pc:sldMk cId="3832296047" sldId="404"/>
            <ac:spMk id="11" creationId="{C766B603-745F-9B21-F49F-8F58DEBC8B45}"/>
          </ac:spMkLst>
        </pc:spChg>
        <pc:picChg chg="add mod">
          <ac:chgData name="Tim Oakleaf" userId="d6bd1fe8878a4969" providerId="LiveId" clId="{9594D893-EEB7-405C-BC32-5CA3AF0D8396}" dt="2025-10-04T15:28:22.371" v="3128" actId="14100"/>
          <ac:picMkLst>
            <pc:docMk/>
            <pc:sldMk cId="3832296047" sldId="404"/>
            <ac:picMk id="2" creationId="{FEB5F149-3931-8BC5-3C86-C50C57289C21}"/>
          </ac:picMkLst>
        </pc:picChg>
        <pc:picChg chg="del">
          <ac:chgData name="Tim Oakleaf" userId="d6bd1fe8878a4969" providerId="LiveId" clId="{9594D893-EEB7-405C-BC32-5CA3AF0D8396}" dt="2025-10-04T00:17:28.948" v="2205" actId="21"/>
          <ac:picMkLst>
            <pc:docMk/>
            <pc:sldMk cId="3832296047" sldId="404"/>
            <ac:picMk id="4" creationId="{996124F8-4C49-EE84-D2E2-1C5CB71908CB}"/>
          </ac:picMkLst>
        </pc:picChg>
      </pc:sldChg>
      <pc:sldChg chg="addSp delSp modSp add mod modAnim">
        <pc:chgData name="Tim Oakleaf" userId="d6bd1fe8878a4969" providerId="LiveId" clId="{9594D893-EEB7-405C-BC32-5CA3AF0D8396}" dt="2025-10-04T23:08:21.982" v="3877" actId="14100"/>
        <pc:sldMkLst>
          <pc:docMk/>
          <pc:sldMk cId="3942366363" sldId="405"/>
        </pc:sldMkLst>
        <pc:spChg chg="mod">
          <ac:chgData name="Tim Oakleaf" userId="d6bd1fe8878a4969" providerId="LiveId" clId="{9594D893-EEB7-405C-BC32-5CA3AF0D8396}" dt="2025-10-04T16:26:49.643" v="3732" actId="1076"/>
          <ac:spMkLst>
            <pc:docMk/>
            <pc:sldMk cId="3942366363" sldId="405"/>
            <ac:spMk id="3" creationId="{466E4433-2867-025A-60A7-0AEC57ED6691}"/>
          </ac:spMkLst>
        </pc:spChg>
        <pc:spChg chg="del">
          <ac:chgData name="Tim Oakleaf" userId="d6bd1fe8878a4969" providerId="LiveId" clId="{9594D893-EEB7-405C-BC32-5CA3AF0D8396}" dt="2025-10-04T16:21:59.784" v="3661" actId="21"/>
          <ac:spMkLst>
            <pc:docMk/>
            <pc:sldMk cId="3942366363" sldId="405"/>
            <ac:spMk id="4" creationId="{917836E6-0184-93F0-0871-9A40519399A1}"/>
          </ac:spMkLst>
        </pc:spChg>
        <pc:spChg chg="del">
          <ac:chgData name="Tim Oakleaf" userId="d6bd1fe8878a4969" providerId="LiveId" clId="{9594D893-EEB7-405C-BC32-5CA3AF0D8396}" dt="2025-10-04T16:22:08.993" v="3663" actId="21"/>
          <ac:spMkLst>
            <pc:docMk/>
            <pc:sldMk cId="3942366363" sldId="405"/>
            <ac:spMk id="5" creationId="{E81754D1-6B3D-5A94-6F17-A9379D9233BE}"/>
          </ac:spMkLst>
        </pc:spChg>
        <pc:spChg chg="add del mod">
          <ac:chgData name="Tim Oakleaf" userId="d6bd1fe8878a4969" providerId="LiveId" clId="{9594D893-EEB7-405C-BC32-5CA3AF0D8396}" dt="2025-10-04T16:22:05.509" v="3662" actId="21"/>
          <ac:spMkLst>
            <pc:docMk/>
            <pc:sldMk cId="3942366363" sldId="405"/>
            <ac:spMk id="6" creationId="{004CA605-D9A4-276A-9AD4-8BB8AFA65691}"/>
          </ac:spMkLst>
        </pc:spChg>
        <pc:spChg chg="add mod">
          <ac:chgData name="Tim Oakleaf" userId="d6bd1fe8878a4969" providerId="LiveId" clId="{9594D893-EEB7-405C-BC32-5CA3AF0D8396}" dt="2025-10-04T23:08:21.982" v="3877" actId="14100"/>
          <ac:spMkLst>
            <pc:docMk/>
            <pc:sldMk cId="3942366363" sldId="405"/>
            <ac:spMk id="7" creationId="{5CEABD45-439A-7749-5FB9-FAEB134635B7}"/>
          </ac:spMkLst>
        </pc:spChg>
        <pc:spChg chg="mod">
          <ac:chgData name="Tim Oakleaf" userId="d6bd1fe8878a4969" providerId="LiveId" clId="{9594D893-EEB7-405C-BC32-5CA3AF0D8396}" dt="2025-10-04T16:25:34.551" v="3723" actId="1076"/>
          <ac:spMkLst>
            <pc:docMk/>
            <pc:sldMk cId="3942366363" sldId="405"/>
            <ac:spMk id="10" creationId="{FAA25F53-9877-9FF1-5F9B-D3C627ADA718}"/>
          </ac:spMkLst>
        </pc:spChg>
        <pc:picChg chg="mod">
          <ac:chgData name="Tim Oakleaf" userId="d6bd1fe8878a4969" providerId="LiveId" clId="{9594D893-EEB7-405C-BC32-5CA3AF0D8396}" dt="2025-10-04T16:25:59.998" v="3727" actId="1076"/>
          <ac:picMkLst>
            <pc:docMk/>
            <pc:sldMk cId="3942366363" sldId="405"/>
            <ac:picMk id="9" creationId="{1A874384-F188-2777-644C-7D5B3FB33F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01A5-0768-4E0B-BE9D-025D91A07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107CC-A3D8-F8BC-9946-E10AE6579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4BD00-6E1E-DA02-4648-F19E69926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8EE5E-D72B-3C1E-7DC1-116158CB4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53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8C2D3-C94D-085B-1331-1047A1E33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8F8D5-B0F3-313C-7585-5428B8A3B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BFC8A-AF19-5B45-8CA7-4DFC84E41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71B40-40F3-BA3C-18F9-EB96A6FCE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15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AD88-32A5-2FEB-1017-7BB23A3E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EF37A-E934-4523-4ED4-5F29EE7E1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CA37A5-C7F3-17C8-8249-973B67D1B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4D98A-4BFC-8A1F-62D8-88C0FD4DF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99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8EAFE-042B-A8A0-22AD-E04294890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4EC0A-5873-D158-FA21-52FBC25AC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E8E18-9C4E-17B5-D172-224117B67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C0CA7-7CA5-9ABC-D58A-15BBA404C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99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AD361-7B1E-DFCF-B4AF-542FE4E6E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FDDC3-3E88-DB81-4AD8-4C94ADF92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2B786-9987-35AC-F27C-5A6DD898E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4455C-3913-F666-1E55-377E134DF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15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422FA-AE91-EA2C-2DC5-4A518B0AA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65A2D-696F-5EC2-ABD3-4D50F065F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A862BB-63D6-BACD-8771-70E15AE54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6C9AE-0A8C-7537-4C2A-066822176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94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BB35E-43F5-D1B9-2F6F-686D95F5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A7311-3847-FC44-87A4-8A3857FA4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015AA-B419-687A-4FBC-46C8766B5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D66C3-1ECC-0801-55CF-9A8BA05E7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31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2726A-976F-7DEF-7466-6963BB498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34BA8-9D13-17C4-D024-8D2186AF6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C6554-D782-C9BD-F764-DEA06D1A1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FE23C-5E95-C6E3-47D2-ACE27E6C5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8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75F9-FBD0-331B-0DCE-81DBDB69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271E9-B0AF-6056-82AD-19A283E33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A5124-5AC2-B3F2-82B5-7DA871DC7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4518D-6F6D-B38D-BF5E-64DAF931B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1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11414-1D50-F1C7-AB58-5EA9BF67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B6C42-D851-076C-7917-86A3E93AA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482F9-6A1E-803B-FB03-D917E6130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EB304-7AF7-82FB-C8F0-69C2DA0DD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3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0262D-7DA0-1603-0581-6B7AD6113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97608-A946-5DFB-8286-31DA9F39B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3AA34-37FC-8F3A-AA5F-545458C9B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71706-3899-388C-5765-2097F9632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9BDE-EDBF-EF01-0842-E16B2F33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D158F-B7C8-C757-DF59-755AB9352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BC609-1C16-1A71-00D0-6EA8B8B7A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5CAB1-B05A-402C-F7A2-7E13023D6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6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0F75E-4FB1-2D99-8F22-7D7D42654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83D31E-ED5D-57C1-5BA3-D35FA2FF4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8E471-A974-782C-1836-061247396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40F94-BA69-BA8C-D6C5-C02EE2F18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69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1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B9B15-D34C-D544-EEB6-2B1F8C73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2682C-79B7-5180-1307-D20AB07B9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BADCD-219F-5309-D73B-60BC69E17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6AD40-650D-9833-0484-40E385A9A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43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989BB-4B6B-6043-212C-42E7EB6C8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FFDD4-99CD-2128-78C0-3A490EBA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DE89E-6526-2AFB-E233-F95B5DE74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BE329-E28F-2F93-6114-064FFB811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0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EDC66-9AE7-C424-377D-0D617CC74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319D1-51A6-5412-1002-57650E407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90B5C-5555-C202-3FAC-BEBE66BD9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1367-75CF-FE3A-B775-2A051F6E0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8052-EAB8-A025-D45B-1FA3C8AB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6A13D-8F6A-9099-F63A-B341243B8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6814C-E45F-FFAB-9037-51B293930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936B1-7B34-E124-5004-A9D110CE6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8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4930-DAEB-5FB6-AE23-BD72F9D0A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3BF30-4EAA-796B-3D88-D99F2EA9F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7281F-7FB5-EBEA-8F38-DFD1B25BA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EBC57-924A-7120-0983-367128D53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8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xhere.com/id/photo/51221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owl.excelsior.edu/grammar-essentials/common-error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owl.excelsior.edu/grammar-essentials/common-error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owl.excelsior.edu/grammar-essentials/common-error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ordsohmy.wordpress.com/tag/carto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quotescosmos.com/bible/bible-concordance/G205.html" TargetMode="Externa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xhere.com/en/photo/340934" TargetMode="Externa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plainbibleteaching.com/2024/01/24/characteristics-of-love/" TargetMode="Externa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pedia.org/chalkboard/a/agenda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pixabay.com/en/samuel-smilies-smiley-emoticon-6719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tickledtotangle.blogspot.com/2013/09/blog-housekeep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bjornmeansbear/430536619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sahello.org/education/university-adult-educatio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jpg"/><Relationship Id="rId7" Type="http://schemas.openxmlformats.org/officeDocument/2006/relationships/hyperlink" Target="https://www.rawpixel.com/search/stop%20sign?page=1&amp;path=_topics&amp;sort=cur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andyarthur/5192594735/" TargetMode="External"/><Relationship Id="rId9" Type="http://schemas.openxmlformats.org/officeDocument/2006/relationships/hyperlink" Target="https://pixabay.com/en/los-angeles-traffic-freeway-139660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xels.com/photo/automobile-burning-car-extinguisher-4786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id/photo/5122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id/photo/5122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Bible Study Methods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02919" y="3014179"/>
            <a:ext cx="5349241" cy="1763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Lesson 5: Grammar, Part 1</a:t>
            </a:r>
            <a:endParaRPr lang="en-US" sz="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Your TFT: Tim Oakleaf</a:t>
            </a:r>
          </a:p>
        </p:txBody>
      </p:sp>
      <p:pic>
        <p:nvPicPr>
          <p:cNvPr id="2" name="Picture 1" descr="A finger pointing at a book&#10;&#10;AI-generated content may be incorrect.">
            <a:extLst>
              <a:ext uri="{FF2B5EF4-FFF2-40B4-BE49-F238E27FC236}">
                <a16:creationId xmlns:a16="http://schemas.microsoft.com/office/drawing/2014/main" id="{1A3DA1D2-F9D1-1807-14FB-0F3B7D215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11663"/>
          <a:stretch>
            <a:fillRect/>
          </a:stretch>
        </p:blipFill>
        <p:spPr>
          <a:xfrm>
            <a:off x="6243152" y="2579839"/>
            <a:ext cx="5161811" cy="3043721"/>
          </a:xfrm>
          <a:prstGeom prst="rect">
            <a:avLst/>
          </a:prstGeom>
          <a:noFill/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649A141-AE68-46EC-2C51-C7E9640F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77FB-39D9-1E5E-85C1-060CA689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0715-3388-4671-75D0-496A6A3C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07" y="3380584"/>
            <a:ext cx="7016153" cy="98680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800" b="1" dirty="0"/>
              <a:t>1. Framework/Structure of</a:t>
            </a:r>
            <a:br>
              <a:rPr lang="en-US" sz="2800" b="1" dirty="0"/>
            </a:br>
            <a:r>
              <a:rPr lang="en-US" sz="2800" b="1" dirty="0"/>
              <a:t>Content delivery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B89D4B-405E-F871-B4CB-75FC081B0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7116"/>
            <a:ext cx="12192000" cy="1435232"/>
          </a:xfrm>
        </p:spPr>
        <p:txBody>
          <a:bodyPr/>
          <a:lstStyle/>
          <a:p>
            <a:r>
              <a:rPr lang="en-US" sz="4800" b="1" dirty="0"/>
              <a:t>Lesson 5: The Role of Grammar Part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E12CE-1842-B067-CB24-E0BE7634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A magnifying glass over a page of a dictionary&#10;&#10;AI-generated content may be incorrect.">
            <a:extLst>
              <a:ext uri="{FF2B5EF4-FFF2-40B4-BE49-F238E27FC236}">
                <a16:creationId xmlns:a16="http://schemas.microsoft.com/office/drawing/2014/main" id="{B31C95C2-E2AD-2E31-704A-B9675761A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8626" y="2260444"/>
            <a:ext cx="4631467" cy="3065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CC8A3-97C5-BD67-2AC9-D475BC3C9F7F}"/>
              </a:ext>
            </a:extLst>
          </p:cNvPr>
          <p:cNvSpPr txBox="1"/>
          <p:nvPr/>
        </p:nvSpPr>
        <p:spPr>
          <a:xfrm>
            <a:off x="916078" y="6858000"/>
            <a:ext cx="1035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owl.excelsior.edu/grammar-essentials/common-erro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F0314E-0B37-62F4-8CF9-FE7391F33452}"/>
              </a:ext>
            </a:extLst>
          </p:cNvPr>
          <p:cNvSpPr txBox="1">
            <a:spLocks/>
          </p:cNvSpPr>
          <p:nvPr/>
        </p:nvSpPr>
        <p:spPr>
          <a:xfrm>
            <a:off x="321907" y="2260444"/>
            <a:ext cx="7016153" cy="986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grammar?</a:t>
            </a:r>
          </a:p>
          <a:p>
            <a:pPr algn="l">
              <a:lnSpc>
                <a:spcPct val="100000"/>
              </a:lnSpc>
            </a:pP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it important?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C4D211-335F-7316-FDCF-6F6B9DE71A62}"/>
              </a:ext>
            </a:extLst>
          </p:cNvPr>
          <p:cNvSpPr txBox="1">
            <a:spLocks/>
          </p:cNvSpPr>
          <p:nvPr/>
        </p:nvSpPr>
        <p:spPr>
          <a:xfrm>
            <a:off x="321907" y="4481686"/>
            <a:ext cx="7016153" cy="8482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b="1" dirty="0"/>
              <a:t>2. tools of writing for</a:t>
            </a:r>
            <a:br>
              <a:rPr lang="en-US" sz="2800" b="1" dirty="0"/>
            </a:br>
            <a:r>
              <a:rPr lang="en-US" sz="2800" b="1" dirty="0"/>
              <a:t>understanding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224C97-3076-FB9A-329E-5F8853BFD1BA}"/>
              </a:ext>
            </a:extLst>
          </p:cNvPr>
          <p:cNvSpPr txBox="1">
            <a:spLocks/>
          </p:cNvSpPr>
          <p:nvPr/>
        </p:nvSpPr>
        <p:spPr>
          <a:xfrm>
            <a:off x="344767" y="5282329"/>
            <a:ext cx="7016153" cy="986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b="1" dirty="0"/>
              <a:t>3. meaningful Combinations</a:t>
            </a:r>
            <a:br>
              <a:rPr lang="en-US" sz="2800" b="1" dirty="0"/>
            </a:br>
            <a:r>
              <a:rPr lang="en-US" sz="2800" b="1" dirty="0"/>
              <a:t>and sequences</a:t>
            </a:r>
          </a:p>
        </p:txBody>
      </p:sp>
    </p:spTree>
    <p:extLst>
      <p:ext uri="{BB962C8B-B14F-4D97-AF65-F5344CB8AC3E}">
        <p14:creationId xmlns:p14="http://schemas.microsoft.com/office/powerpoint/2010/main" val="3443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E9093-0E3C-6E68-5D37-CB04CBD9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2CD4-FD56-3A2D-5AFF-881F0DAD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45" y="4399519"/>
            <a:ext cx="6583681" cy="167147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b="1" dirty="0"/>
              <a:t>“It get?...</a:t>
            </a:r>
            <a:br>
              <a:rPr lang="en-US" b="1" dirty="0"/>
            </a:br>
            <a:r>
              <a:rPr lang="en-US" b="1" dirty="0"/>
              <a:t>Perceptive my students are!”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A17291A-C5A1-B60C-0F37-7764B2CA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7116"/>
            <a:ext cx="12192000" cy="1435232"/>
          </a:xfrm>
        </p:spPr>
        <p:txBody>
          <a:bodyPr/>
          <a:lstStyle/>
          <a:p>
            <a:r>
              <a:rPr lang="en-US" sz="4800" b="1" dirty="0"/>
              <a:t>Lesson 5: The Role of Grammar Part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0BF8E-F43A-F556-0432-4F40EA91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magnifying glass over a page of a dictionary&#10;&#10;AI-generated content may be incorrect.">
            <a:extLst>
              <a:ext uri="{FF2B5EF4-FFF2-40B4-BE49-F238E27FC236}">
                <a16:creationId xmlns:a16="http://schemas.microsoft.com/office/drawing/2014/main" id="{86E5FA78-4C4D-B4BB-67B0-EA9D32A16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8626" y="2260444"/>
            <a:ext cx="4631467" cy="3065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54800-194A-FC50-CEE9-3A0C68579B14}"/>
              </a:ext>
            </a:extLst>
          </p:cNvPr>
          <p:cNvSpPr txBox="1"/>
          <p:nvPr/>
        </p:nvSpPr>
        <p:spPr>
          <a:xfrm>
            <a:off x="916078" y="6858000"/>
            <a:ext cx="1035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owl.excelsior.edu/grammar-essentials/common-erro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5DE5A-62E9-C202-80C2-9E54DD03C0BC}"/>
              </a:ext>
            </a:extLst>
          </p:cNvPr>
          <p:cNvSpPr txBox="1">
            <a:spLocks/>
          </p:cNvSpPr>
          <p:nvPr/>
        </p:nvSpPr>
        <p:spPr>
          <a:xfrm>
            <a:off x="807345" y="2260444"/>
            <a:ext cx="6050655" cy="20718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 for written communications, does it get any more important than this?</a:t>
            </a:r>
          </a:p>
        </p:txBody>
      </p:sp>
    </p:spTree>
    <p:extLst>
      <p:ext uri="{BB962C8B-B14F-4D97-AF65-F5344CB8AC3E}">
        <p14:creationId xmlns:p14="http://schemas.microsoft.com/office/powerpoint/2010/main" val="27645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85572-427C-5B6E-1647-95F64960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690A-36E3-589F-A1B2-BD70F619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1" y="2062346"/>
            <a:ext cx="11552700" cy="306593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b="1" u="sng" dirty="0"/>
              <a:t>Today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First 4 of 8 Principles:</a:t>
            </a:r>
            <a:br>
              <a:rPr lang="en-US" b="1" dirty="0"/>
            </a:br>
            <a:r>
              <a:rPr lang="en-US" b="1" dirty="0"/>
              <a:t>	#1 - Broader Context</a:t>
            </a:r>
            <a:br>
              <a:rPr lang="en-US" b="1" dirty="0"/>
            </a:br>
            <a:r>
              <a:rPr lang="en-US" b="1" dirty="0"/>
              <a:t>	#2 – added Divisions</a:t>
            </a:r>
            <a:br>
              <a:rPr lang="en-US" b="1" dirty="0"/>
            </a:br>
            <a:r>
              <a:rPr lang="en-US" b="1" dirty="0"/>
              <a:t>	#3 - Main Topic</a:t>
            </a:r>
            <a:br>
              <a:rPr lang="en-US" b="1" dirty="0"/>
            </a:br>
            <a:r>
              <a:rPr lang="en-US" b="1" dirty="0"/>
              <a:t>	#4 – Figures of Speech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6BE46D-E7D3-7C50-1264-BAE3D7306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7116"/>
            <a:ext cx="12192000" cy="1435232"/>
          </a:xfrm>
        </p:spPr>
        <p:txBody>
          <a:bodyPr/>
          <a:lstStyle/>
          <a:p>
            <a:r>
              <a:rPr lang="en-US" sz="4800" b="1" dirty="0"/>
              <a:t>Lesson 5: The Role of Grammar Part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7EC43-E729-7006-54E4-DB9FE7FE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magnifying glass over a page of a dictionary&#10;&#10;AI-generated content may be incorrect.">
            <a:extLst>
              <a:ext uri="{FF2B5EF4-FFF2-40B4-BE49-F238E27FC236}">
                <a16:creationId xmlns:a16="http://schemas.microsoft.com/office/drawing/2014/main" id="{A4ABD8F6-156B-AB53-063B-5C579BD1F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8626" y="2260444"/>
            <a:ext cx="4631467" cy="3065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F03EBE-FFC9-20F7-C6FD-F6A33ED6ACC5}"/>
              </a:ext>
            </a:extLst>
          </p:cNvPr>
          <p:cNvSpPr txBox="1"/>
          <p:nvPr/>
        </p:nvSpPr>
        <p:spPr>
          <a:xfrm>
            <a:off x="916078" y="6858000"/>
            <a:ext cx="1035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owl.excelsior.edu/grammar-essentials/common-erro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8160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2F62-D2AD-9185-C5E6-C7208A967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EB39E62-8DA8-D733-E920-460D64E09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7116"/>
            <a:ext cx="12192000" cy="1435232"/>
          </a:xfrm>
        </p:spPr>
        <p:txBody>
          <a:bodyPr/>
          <a:lstStyle/>
          <a:p>
            <a:r>
              <a:rPr lang="en-US" sz="4800" b="1" dirty="0"/>
              <a:t>Lesson 6: The Role of Grammar Part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AFE5F-A39B-EB9C-63F6-3DCA3BC7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D37A2E-61DB-4F07-BFD3-07D38D944458}"/>
              </a:ext>
            </a:extLst>
          </p:cNvPr>
          <p:cNvSpPr txBox="1">
            <a:spLocks/>
          </p:cNvSpPr>
          <p:nvPr/>
        </p:nvSpPr>
        <p:spPr>
          <a:xfrm>
            <a:off x="2320289" y="2272462"/>
            <a:ext cx="7040881" cy="2985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come back Next week for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Second 4 of 8 Principles:</a:t>
            </a:r>
            <a:br>
              <a:rPr lang="en-US" b="1" dirty="0"/>
            </a:br>
            <a:r>
              <a:rPr lang="en-US" b="1" dirty="0"/>
              <a:t>	#5 – Word Studies</a:t>
            </a:r>
            <a:br>
              <a:rPr lang="en-US" b="1" dirty="0"/>
            </a:br>
            <a:r>
              <a:rPr lang="en-US" b="1" dirty="0"/>
              <a:t>	#6 - Structures</a:t>
            </a:r>
            <a:br>
              <a:rPr lang="en-US" b="1" dirty="0"/>
            </a:br>
            <a:r>
              <a:rPr lang="en-US" b="1" dirty="0"/>
              <a:t>	#7 – small details</a:t>
            </a:r>
            <a:br>
              <a:rPr lang="en-US" b="1" dirty="0"/>
            </a:br>
            <a:r>
              <a:rPr lang="en-US" b="1" dirty="0"/>
              <a:t>	#8 – Commentaries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22048-8D50-9A3E-F5A0-00BF07C24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E4433-2867-025A-60A7-0AEC57ED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1A874384-F188-2777-644C-7D5B3FB33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7079" y="1262174"/>
            <a:ext cx="6637841" cy="5310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A25F53-9877-9FF1-5F9B-D3C627ADA718}"/>
              </a:ext>
            </a:extLst>
          </p:cNvPr>
          <p:cNvSpPr txBox="1"/>
          <p:nvPr/>
        </p:nvSpPr>
        <p:spPr>
          <a:xfrm>
            <a:off x="4365556" y="6341614"/>
            <a:ext cx="3460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hlinkClick r:id="rId4" tooltip="http://wordsohmy.wordpress.com/tag/carto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9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5CEABD45-439A-7749-5FB9-FAEB13463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610" y="745666"/>
            <a:ext cx="11575561" cy="698764"/>
          </a:xfrm>
        </p:spPr>
        <p:txBody>
          <a:bodyPr/>
          <a:lstStyle/>
          <a:p>
            <a:r>
              <a:rPr lang="en-US" sz="4400" b="1" dirty="0"/>
              <a:t>The importance of commas!</a:t>
            </a:r>
          </a:p>
        </p:txBody>
      </p:sp>
    </p:spTree>
    <p:extLst>
      <p:ext uri="{BB962C8B-B14F-4D97-AF65-F5344CB8AC3E}">
        <p14:creationId xmlns:p14="http://schemas.microsoft.com/office/powerpoint/2010/main" val="39423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A736D-A514-AA0B-72EF-8705DC90A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09454D-5ADD-FB8E-1744-2C2DF920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" y="2343150"/>
            <a:ext cx="5808515" cy="113157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Read it, Re-read it, Read it again!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40575F-A307-F2BA-8C36-FE853B673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380735"/>
            <a:ext cx="5631352" cy="2099575"/>
          </a:xfrm>
        </p:spPr>
        <p:txBody>
          <a:bodyPr/>
          <a:lstStyle/>
          <a:p>
            <a:r>
              <a:rPr lang="en-US" sz="4800" b="1" dirty="0"/>
              <a:t>Principle #1</a:t>
            </a:r>
          </a:p>
          <a:p>
            <a:r>
              <a:rPr lang="en-US" sz="4800" b="1" dirty="0"/>
              <a:t>the Broader Context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61CBD927-6290-9349-4CDA-AC46C446A7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4B1C7-712C-920E-78AD-34E12BCF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345668A-A3A7-A896-1601-71273B7013D5}"/>
              </a:ext>
            </a:extLst>
          </p:cNvPr>
          <p:cNvSpPr txBox="1">
            <a:spLocks/>
          </p:cNvSpPr>
          <p:nvPr/>
        </p:nvSpPr>
        <p:spPr>
          <a:xfrm>
            <a:off x="194310" y="3333773"/>
            <a:ext cx="5808515" cy="3268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The ultimate context:</a:t>
            </a:r>
          </a:p>
          <a:p>
            <a:r>
              <a:rPr lang="en-US" sz="3200" b="1" dirty="0"/>
              <a:t>	</a:t>
            </a:r>
            <a:r>
              <a:rPr lang="en-US" sz="3200" b="1" i="1" dirty="0"/>
              <a:t>Meta-narrative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Example: 	Proverbs</a:t>
            </a:r>
          </a:p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b="1" i="1" dirty="0"/>
              <a:t>Theme, Benefits, 	Context, purpose</a:t>
            </a:r>
          </a:p>
        </p:txBody>
      </p:sp>
      <p:pic>
        <p:nvPicPr>
          <p:cNvPr id="7" name="Picture 6" descr="A close-up of a book&#10;&#10;AI-generated content may be incorrect.">
            <a:extLst>
              <a:ext uri="{FF2B5EF4-FFF2-40B4-BE49-F238E27FC236}">
                <a16:creationId xmlns:a16="http://schemas.microsoft.com/office/drawing/2014/main" id="{6C4E5F49-D5DF-8AF1-EBE8-C9EB62C87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6007" y="1527379"/>
            <a:ext cx="5192909" cy="3894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0582EB-83A9-66B3-1E94-60D20E0AF091}"/>
              </a:ext>
            </a:extLst>
          </p:cNvPr>
          <p:cNvSpPr txBox="1"/>
          <p:nvPr/>
        </p:nvSpPr>
        <p:spPr>
          <a:xfrm>
            <a:off x="8608055" y="5422061"/>
            <a:ext cx="3276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quotescosmos.com/bible/bible-concordance/G205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30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F89B5-A21C-3E37-C049-073DBA9DB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03318BE-F855-A8AD-1828-AC2948939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4" y="380735"/>
            <a:ext cx="5724525" cy="2842525"/>
          </a:xfrm>
        </p:spPr>
        <p:txBody>
          <a:bodyPr/>
          <a:lstStyle/>
          <a:p>
            <a:r>
              <a:rPr lang="en-US" sz="4800" b="1" dirty="0"/>
              <a:t>Principle #2</a:t>
            </a:r>
          </a:p>
          <a:p>
            <a:r>
              <a:rPr lang="en-US" sz="4800" b="1" dirty="0"/>
              <a:t>Chapter and verse divisions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5361A147-91CB-24BC-F3BA-58AD55CAE8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79527" y="380735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02B8E-1FB3-5674-0FFD-023AE09D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78ED281-58CA-E25E-DF3F-D77710956328}"/>
              </a:ext>
            </a:extLst>
          </p:cNvPr>
          <p:cNvSpPr txBox="1">
            <a:spLocks/>
          </p:cNvSpPr>
          <p:nvPr/>
        </p:nvSpPr>
        <p:spPr>
          <a:xfrm>
            <a:off x="389586" y="3223260"/>
            <a:ext cx="5322886" cy="2797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Matthew 16:28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A prediction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Word study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Conclusions - </a:t>
            </a: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based on what?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Flow of the text</a:t>
            </a:r>
          </a:p>
        </p:txBody>
      </p:sp>
      <p:pic>
        <p:nvPicPr>
          <p:cNvPr id="6" name="Picture 5" descr="An open bible on a white tablecloth&#10;&#10;AI-generated content may be incorrect.">
            <a:extLst>
              <a:ext uri="{FF2B5EF4-FFF2-40B4-BE49-F238E27FC236}">
                <a16:creationId xmlns:a16="http://schemas.microsoft.com/office/drawing/2014/main" id="{346BC303-528E-7052-1B30-0D96FD24E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8972" y="1536686"/>
            <a:ext cx="5163997" cy="38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221DD-6B3D-0EB7-2D74-18D5F29D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04BB541-EE24-96E9-282F-94B04152C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4" y="380735"/>
            <a:ext cx="5724525" cy="2099575"/>
          </a:xfrm>
        </p:spPr>
        <p:txBody>
          <a:bodyPr/>
          <a:lstStyle/>
          <a:p>
            <a:r>
              <a:rPr lang="en-US" sz="4800" b="1" dirty="0"/>
              <a:t>Principle #3</a:t>
            </a:r>
          </a:p>
          <a:p>
            <a:r>
              <a:rPr lang="en-US" sz="4800" b="1" dirty="0"/>
              <a:t>Main topic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0433BC94-63E7-A11B-86CE-1AAC08AF3D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8B21B-03AE-B2BE-9D0E-78596FA4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9E0832C-7C78-878F-C251-692A06EA56CA}"/>
              </a:ext>
            </a:extLst>
          </p:cNvPr>
          <p:cNvSpPr txBox="1">
            <a:spLocks/>
          </p:cNvSpPr>
          <p:nvPr/>
        </p:nvSpPr>
        <p:spPr>
          <a:xfrm>
            <a:off x="371476" y="2023111"/>
            <a:ext cx="5724523" cy="40805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Adhd anyone?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Connections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Flow of ideas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Clear break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Example:</a:t>
            </a:r>
          </a:p>
          <a:p>
            <a:r>
              <a:rPr lang="en-US" sz="3200" b="1" dirty="0"/>
              <a:t>1 Corinthians 13</a:t>
            </a:r>
          </a:p>
          <a:p>
            <a:r>
              <a:rPr lang="en-US" sz="3200" b="1" dirty="0"/>
              <a:t>Main topic?	</a:t>
            </a:r>
          </a:p>
          <a:p>
            <a:r>
              <a:rPr lang="en-US" sz="3200" b="1" dirty="0"/>
              <a:t>Interactions during their assembly</a:t>
            </a:r>
          </a:p>
        </p:txBody>
      </p:sp>
      <p:pic>
        <p:nvPicPr>
          <p:cNvPr id="6" name="Picture 5" descr="Close-up of a book page&#10;&#10;AI-generated content may be incorrect.">
            <a:extLst>
              <a:ext uri="{FF2B5EF4-FFF2-40B4-BE49-F238E27FC236}">
                <a16:creationId xmlns:a16="http://schemas.microsoft.com/office/drawing/2014/main" id="{93726287-DD8C-A634-7946-C2B001585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8440" y="1809750"/>
            <a:ext cx="5181600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76ADE-60B4-E593-4EC4-F88672BB219F}"/>
              </a:ext>
            </a:extLst>
          </p:cNvPr>
          <p:cNvSpPr txBox="1"/>
          <p:nvPr/>
        </p:nvSpPr>
        <p:spPr>
          <a:xfrm>
            <a:off x="8368506" y="5048250"/>
            <a:ext cx="3452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plainbibleteaching.com/2024/01/24/characteristics-of-lov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80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32908-DE55-5226-21A9-16DF856D6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8D189C2-19B3-6461-3546-26C0B9A6A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4" y="380735"/>
            <a:ext cx="5724525" cy="2099575"/>
          </a:xfrm>
        </p:spPr>
        <p:txBody>
          <a:bodyPr/>
          <a:lstStyle/>
          <a:p>
            <a:r>
              <a:rPr lang="en-US" sz="4800" b="1" dirty="0"/>
              <a:t>Principle #4</a:t>
            </a:r>
          </a:p>
          <a:p>
            <a:r>
              <a:rPr lang="en-US" sz="4800" b="1" dirty="0"/>
              <a:t>Figures of speech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9540FA65-6FA3-EBB0-05F9-413683ED8F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44252-C084-EF16-CF46-6FFB06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3A63DC9-3881-78BB-959E-0A08E8662198}"/>
              </a:ext>
            </a:extLst>
          </p:cNvPr>
          <p:cNvSpPr txBox="1">
            <a:spLocks/>
          </p:cNvSpPr>
          <p:nvPr/>
        </p:nvSpPr>
        <p:spPr>
          <a:xfrm>
            <a:off x="371476" y="2625748"/>
            <a:ext cx="5724523" cy="3272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Literal vs. figurative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Common source of Theological error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An idiom is an expression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 with idioms: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4C13BC-E42B-C051-C88E-6D3C6049E5C0}"/>
              </a:ext>
            </a:extLst>
          </p:cNvPr>
          <p:cNvSpPr txBox="1">
            <a:spLocks/>
          </p:cNvSpPr>
          <p:nvPr/>
        </p:nvSpPr>
        <p:spPr>
          <a:xfrm>
            <a:off x="6561285" y="1220799"/>
            <a:ext cx="5322886" cy="4121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got smoked!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subject is a hot potato!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Don’t let the cat out of the bag!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Forget it. It's over your head.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are burning daylight.</a:t>
            </a:r>
          </a:p>
        </p:txBody>
      </p:sp>
    </p:spTree>
    <p:extLst>
      <p:ext uri="{BB962C8B-B14F-4D97-AF65-F5344CB8AC3E}">
        <p14:creationId xmlns:p14="http://schemas.microsoft.com/office/powerpoint/2010/main" val="14841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D7B7C3-D5F4-EEBA-78A3-90214BA92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A78A64E-D558-05D3-6591-6B6B43E18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4" y="380735"/>
            <a:ext cx="5724525" cy="1528075"/>
          </a:xfrm>
        </p:spPr>
        <p:txBody>
          <a:bodyPr/>
          <a:lstStyle/>
          <a:p>
            <a:r>
              <a:rPr lang="en-US" sz="4800" b="1" dirty="0"/>
              <a:t>Match the bible idioms!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AB418373-27DB-2E8A-093F-8CBD59DECE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010AD-A474-B4D8-2D7D-0509B15E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8C2199E-43B3-07B6-838F-6E419FC035BF}"/>
              </a:ext>
            </a:extLst>
          </p:cNvPr>
          <p:cNvSpPr txBox="1">
            <a:spLocks/>
          </p:cNvSpPr>
          <p:nvPr/>
        </p:nvSpPr>
        <p:spPr>
          <a:xfrm>
            <a:off x="371478" y="1908810"/>
            <a:ext cx="5322886" cy="3726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3200" b="1" dirty="0">
                <a:solidFill>
                  <a:srgbClr val="FFFFFF"/>
                </a:solidFill>
              </a:rPr>
              <a:t>Draw a line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</a:rPr>
              <a:t>Job 9:18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</a:rPr>
              <a:t>Isaiah 40:15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</a:rPr>
              <a:t>Psalm 17:8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</a:rPr>
              <a:t>Job 19:20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</a:rPr>
              <a:t>Exodus 31:18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</a:rPr>
              <a:t>Genesis 8:11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FFFF"/>
                </a:solidFill>
              </a:rPr>
              <a:t>Exodus 3:8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93E656-6EE4-1E0A-7D17-C74312B89596}"/>
              </a:ext>
            </a:extLst>
          </p:cNvPr>
          <p:cNvSpPr txBox="1">
            <a:spLocks/>
          </p:cNvSpPr>
          <p:nvPr/>
        </p:nvSpPr>
        <p:spPr>
          <a:xfrm>
            <a:off x="6497637" y="380736"/>
            <a:ext cx="5322886" cy="618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32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Answers</a:t>
            </a: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Let me Catch my breath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Drop in the bucket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Apple of one’s eye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 the Skin of one’s teeth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Set in stone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Extending an olive branch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Flowing with milk and honey</a:t>
            </a:r>
          </a:p>
        </p:txBody>
      </p:sp>
    </p:spTree>
    <p:extLst>
      <p:ext uri="{BB962C8B-B14F-4D97-AF65-F5344CB8AC3E}">
        <p14:creationId xmlns:p14="http://schemas.microsoft.com/office/powerpoint/2010/main" val="25742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3C8AD-15B2-152A-8B6B-5B235F1A7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6D571A-7939-B74F-04EC-9F985CEF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62" y="433906"/>
            <a:ext cx="10515601" cy="132746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Today’s agenda:</a:t>
            </a:r>
          </a:p>
        </p:txBody>
      </p:sp>
      <p:pic>
        <p:nvPicPr>
          <p:cNvPr id="4" name="Picture 3" descr="A chalkboard with a word on it next to a pair of books&#10;&#10;AI-generated content may be incorrect.">
            <a:extLst>
              <a:ext uri="{FF2B5EF4-FFF2-40B4-BE49-F238E27FC236}">
                <a16:creationId xmlns:a16="http://schemas.microsoft.com/office/drawing/2014/main" id="{2BB8D103-EB63-3320-94ED-568DE3646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3430" y="2754127"/>
            <a:ext cx="4340080" cy="2853603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3B4C569-9840-97E8-1F80-636FF4A87ACF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5394960" y="2286001"/>
            <a:ext cx="6195060" cy="3863339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Housekeeping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Intro: “You are Driving Me Crazy!”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Review: “What in the World is Hermeneutics?”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Lesson 5: The Role of Grammar, Pt 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Conclusion: “Keep in mind…”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Takeaways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55E24DD-3524-73F2-DD41-2C69CDCB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CFAABA7-3344-C8C0-DFEE-97EBE629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DADE7-6153-83D3-F0E2-233FC2A84BCE}"/>
              </a:ext>
            </a:extLst>
          </p:cNvPr>
          <p:cNvSpPr txBox="1"/>
          <p:nvPr/>
        </p:nvSpPr>
        <p:spPr>
          <a:xfrm>
            <a:off x="883430" y="5607730"/>
            <a:ext cx="25539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picpedia.org/chalkboard/a/agen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331" y="113097"/>
            <a:ext cx="9551670" cy="1656304"/>
          </a:xfrm>
        </p:spPr>
        <p:txBody>
          <a:bodyPr/>
          <a:lstStyle/>
          <a:p>
            <a:r>
              <a:rPr lang="en-US" sz="4800" b="1" dirty="0"/>
              <a:t>Conclusion: keep in mind…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60DFF-2E7E-7A22-819A-C011020DFF0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640331" y="2103120"/>
            <a:ext cx="9418319" cy="448820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“As you read through the Bible, you should “keep your eyes peeled” for idioms. Some of them you may not be able to “make heads or tails of” at first, but a good commentary or study Bible can “lend a hand.” With a little research and background information, understanding most passages containing idioms in the Bible can become “easy as pie.”” From GotQuestions.org/idioms-in-the-Bible.html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3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8883-8F2D-18EF-C6DD-5D7A8018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69" y="113097"/>
            <a:ext cx="7420819" cy="165630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0EE5B-01A9-D530-B23B-AAE463D4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F5E211-1FB3-9A8D-BA2D-6DC2EBD29B03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05669" y="2125980"/>
            <a:ext cx="8261491" cy="22517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Bible Study = Skill Development =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Progress not Perfection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Fun = take it a little bit(e) at a time!</a:t>
            </a:r>
          </a:p>
        </p:txBody>
      </p:sp>
    </p:spTree>
    <p:extLst>
      <p:ext uri="{BB962C8B-B14F-4D97-AF65-F5344CB8AC3E}">
        <p14:creationId xmlns:p14="http://schemas.microsoft.com/office/powerpoint/2010/main" val="30675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7C61-88AC-3C05-F979-51ED4CE3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A6DF-7FB7-A29C-BF57-887EBF62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69" y="113097"/>
            <a:ext cx="7420819" cy="165630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211A-5CB8-C794-7480-C74D76E5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BF48DA-E755-E054-C424-AA01BD04A8E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05669" y="2125980"/>
            <a:ext cx="8261491" cy="16563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Foundation (Meta-Narrative) + Framework (Bible Knowledge) + Infrastructure (Grammar) =  Completed Building (Interpretation)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Bible knowledge increases discernment, increases accuracy of interpretation, increases benefits from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1586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EF2AF-BDA3-E118-D5BC-2F7E134CA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C732F3F-AE66-6081-793B-B29C24ABF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29" y="781766"/>
            <a:ext cx="11576342" cy="559378"/>
          </a:xfrm>
        </p:spPr>
        <p:txBody>
          <a:bodyPr/>
          <a:lstStyle/>
          <a:p>
            <a:r>
              <a:rPr lang="en-US" sz="4400" b="1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62E89-DBA4-9254-354A-F692CCA3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EE1DD8-10D2-2AFD-E08B-F47FD4926963}"/>
              </a:ext>
            </a:extLst>
          </p:cNvPr>
          <p:cNvSpPr txBox="1">
            <a:spLocks/>
          </p:cNvSpPr>
          <p:nvPr/>
        </p:nvSpPr>
        <p:spPr>
          <a:xfrm>
            <a:off x="506730" y="1588135"/>
            <a:ext cx="11178540" cy="4171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bg1"/>
                </a:solidFill>
              </a:rPr>
              <a:t>Supremacy of Grace</a:t>
            </a:r>
            <a:r>
              <a:rPr lang="en-US" sz="3200" b="1" dirty="0">
                <a:solidFill>
                  <a:schemeClr val="bg1"/>
                </a:solidFill>
              </a:rPr>
              <a:t> excerpts from Knowing God.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bg1"/>
                </a:solidFill>
              </a:rPr>
              <a:t>Basic Bible Interpretation </a:t>
            </a:r>
            <a:r>
              <a:rPr lang="en-US" sz="3200" b="1" dirty="0">
                <a:solidFill>
                  <a:schemeClr val="bg1"/>
                </a:solidFill>
              </a:rPr>
              <a:t>by Dr. Roy B. Zuck.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bg1"/>
                </a:solidFill>
              </a:rPr>
              <a:t>Figures of Speech Used in the Bible </a:t>
            </a:r>
            <a:r>
              <a:rPr lang="en-US" sz="3200" b="1" dirty="0">
                <a:solidFill>
                  <a:schemeClr val="bg1"/>
                </a:solidFill>
              </a:rPr>
              <a:t>by E.W. Bullinger.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bg1"/>
                </a:solidFill>
              </a:rPr>
              <a:t>11 Dynamic Bible Study Methods </a:t>
            </a:r>
            <a:r>
              <a:rPr lang="en-US" sz="3200" b="1" dirty="0">
                <a:solidFill>
                  <a:schemeClr val="bg1"/>
                </a:solidFill>
              </a:rPr>
              <a:t>by Rick Warren.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bg1"/>
                </a:solidFill>
              </a:rPr>
              <a:t>A Greek English Lexicon of the New Testament and Other Early Christian Literature</a:t>
            </a:r>
            <a:r>
              <a:rPr lang="en-US" sz="3200" b="1" dirty="0">
                <a:solidFill>
                  <a:schemeClr val="bg1"/>
                </a:solidFill>
              </a:rPr>
              <a:t> by Walter Bauer, F.W. Gingrich, and Frederick Danker.</a:t>
            </a:r>
          </a:p>
        </p:txBody>
      </p:sp>
    </p:spTree>
    <p:extLst>
      <p:ext uri="{BB962C8B-B14F-4D97-AF65-F5344CB8AC3E}">
        <p14:creationId xmlns:p14="http://schemas.microsoft.com/office/powerpoint/2010/main" val="191801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687C7-AA45-712C-48ED-CD8D67A86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2AEEF9C-B6CD-E597-FC0D-D332EEBEC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29" y="781766"/>
            <a:ext cx="11576342" cy="559378"/>
          </a:xfrm>
        </p:spPr>
        <p:txBody>
          <a:bodyPr/>
          <a:lstStyle/>
          <a:p>
            <a:r>
              <a:rPr lang="en-US" sz="4400" b="1" dirty="0"/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5EE97-B7F9-F7C7-F890-72524149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F678D2-726C-CE34-5FC4-F6F04EE8396C}"/>
              </a:ext>
            </a:extLst>
          </p:cNvPr>
          <p:cNvSpPr txBox="1">
            <a:spLocks/>
          </p:cNvSpPr>
          <p:nvPr/>
        </p:nvSpPr>
        <p:spPr>
          <a:xfrm>
            <a:off x="491490" y="1611630"/>
            <a:ext cx="11178540" cy="2891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j-lt"/>
                <a:ea typeface="+mn-ea"/>
                <a:cs typeface="Biome" panose="020B05030302040208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bg1"/>
                </a:solidFill>
              </a:rPr>
              <a:t>The Bible Knowledge Commentary </a:t>
            </a:r>
            <a:r>
              <a:rPr lang="en-US" sz="3200" b="1" dirty="0">
                <a:solidFill>
                  <a:schemeClr val="bg1"/>
                </a:solidFill>
              </a:rPr>
              <a:t>by John F. Walvoord and Roy B. Zuck.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chemeClr val="bg1"/>
                </a:solidFill>
              </a:rPr>
              <a:t>Vine’s Expository Dictionary of New Testament Words </a:t>
            </a:r>
            <a:r>
              <a:rPr lang="en-US" sz="3200" b="1" dirty="0">
                <a:solidFill>
                  <a:schemeClr val="bg1"/>
                </a:solidFill>
              </a:rPr>
              <a:t>by W.E. Vine.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Notes from Dr. Thomas L. Constable are available on the Sonic Light website.</a:t>
            </a:r>
          </a:p>
        </p:txBody>
      </p:sp>
    </p:spTree>
    <p:extLst>
      <p:ext uri="{BB962C8B-B14F-4D97-AF65-F5344CB8AC3E}">
        <p14:creationId xmlns:p14="http://schemas.microsoft.com/office/powerpoint/2010/main" val="320957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E1ABEC8-43FD-4F21-A7D2-70200D8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173736"/>
            <a:ext cx="5760720" cy="2203704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THANK YOU for coming!</a:t>
            </a:r>
          </a:p>
        </p:txBody>
      </p:sp>
      <p:pic>
        <p:nvPicPr>
          <p:cNvPr id="3" name="Picture 2" descr="A group of yellow smiley faces&#10;&#10;AI-generated content may be incorrect.">
            <a:extLst>
              <a:ext uri="{FF2B5EF4-FFF2-40B4-BE49-F238E27FC236}">
                <a16:creationId xmlns:a16="http://schemas.microsoft.com/office/drawing/2014/main" id="{039E090F-85F1-A33C-FFE6-60787AA05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864" r="8599"/>
          <a:stretch>
            <a:fillRect/>
          </a:stretch>
        </p:blipFill>
        <p:spPr>
          <a:xfrm>
            <a:off x="336550" y="336550"/>
            <a:ext cx="5303640" cy="6184900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5F2E56-9F77-E1C2-EC04-EA959822CA6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551812" y="3104277"/>
            <a:ext cx="4709375" cy="3022201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 Oakleaf</a:t>
            </a:r>
          </a:p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315-706-1428</a:t>
            </a:r>
          </a:p>
          <a:p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teelow22@hotmail.com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678EF33F-79E2-E0E8-8266-915180D3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FD6A3FE-1BF6-4C1A-0553-EBD497A6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Housekeeping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15774B0-D971-67D7-27EB-FDB82B3A58C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2" y="2040272"/>
            <a:ext cx="5502268" cy="42773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Handout Class Notes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Get the Headcount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Bathrooms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Exit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My Teaching Philosophy</a:t>
            </a:r>
          </a:p>
        </p:txBody>
      </p:sp>
      <p:pic>
        <p:nvPicPr>
          <p:cNvPr id="4" name="Picture 3" descr="A red bucket with cleaning supplies&#10;&#10;AI-generated content may be incorrect.">
            <a:extLst>
              <a:ext uri="{FF2B5EF4-FFF2-40B4-BE49-F238E27FC236}">
                <a16:creationId xmlns:a16="http://schemas.microsoft.com/office/drawing/2014/main" id="{90B292C6-DA5C-596E-DF3F-C9EFE0C1B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694" r="9334"/>
          <a:stretch>
            <a:fillRect/>
          </a:stretch>
        </p:blipFill>
        <p:spPr>
          <a:xfrm>
            <a:off x="8031401" y="2865990"/>
            <a:ext cx="3385400" cy="2825668"/>
          </a:xfrm>
          <a:prstGeom prst="rect">
            <a:avLst/>
          </a:prstGeom>
          <a:noFill/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2FC4674-CE6E-F4A7-7108-4EEC084E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692FC88-DAD7-F5AD-7831-DE54322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F4ECC-4799-39C8-9180-D8DFE16A283B}"/>
              </a:ext>
            </a:extLst>
          </p:cNvPr>
          <p:cNvSpPr txBox="1"/>
          <p:nvPr/>
        </p:nvSpPr>
        <p:spPr>
          <a:xfrm>
            <a:off x="8505080" y="5803153"/>
            <a:ext cx="271741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tickledtotangle.blogspot.com/2013/09/blog-housekeep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90467-159F-C7A5-7CFA-5885401D7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1157E5-6A49-F09D-B2B8-9EED42ED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expectations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F2412D-E3FE-DDCA-3480-09148C017EE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1" y="2040272"/>
            <a:ext cx="5658399" cy="42773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Progress not…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Fun = slow and steady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The better you know the Bible the more accurately you will be able to apply it.</a:t>
            </a: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0219A84-ADF2-F98D-1425-934A08DE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blue background with black text&#10;&#10;AI-generated content may be incorrect.">
            <a:extLst>
              <a:ext uri="{FF2B5EF4-FFF2-40B4-BE49-F238E27FC236}">
                <a16:creationId xmlns:a16="http://schemas.microsoft.com/office/drawing/2014/main" id="{9C83034F-A87A-A025-4762-60B134049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46213" y="2240280"/>
            <a:ext cx="3647468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84FBA-D281-1EDA-684D-0DEB08DA1742}"/>
              </a:ext>
            </a:extLst>
          </p:cNvPr>
          <p:cNvSpPr txBox="1"/>
          <p:nvPr/>
        </p:nvSpPr>
        <p:spPr>
          <a:xfrm>
            <a:off x="8515349" y="4812030"/>
            <a:ext cx="3278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bjornmeansbear/430536619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75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5B00E-A331-95FF-CB6F-7C26D7583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02C182C-BF24-510D-DA2E-3280C121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My teaching philosophy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AD57B19-C865-307F-E72B-32DFA841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E91FD6-7C09-7AAB-AA92-C83EA7060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group of people looking at a tablet&#10;&#10;AI-generated content may be incorrect.">
            <a:extLst>
              <a:ext uri="{FF2B5EF4-FFF2-40B4-BE49-F238E27FC236}">
                <a16:creationId xmlns:a16="http://schemas.microsoft.com/office/drawing/2014/main" id="{FEB5F149-3931-8BC5-3C86-C50C57289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15084" y="2273175"/>
            <a:ext cx="4027585" cy="268744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766B603-745F-9B21-F49F-8F58DEBC8B45}"/>
              </a:ext>
            </a:extLst>
          </p:cNvPr>
          <p:cNvSpPr txBox="1">
            <a:spLocks/>
          </p:cNvSpPr>
          <p:nvPr/>
        </p:nvSpPr>
        <p:spPr>
          <a:xfrm>
            <a:off x="2399620" y="2273174"/>
            <a:ext cx="6390050" cy="4095121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0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1. Lecture for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	auditory Learners</a:t>
            </a:r>
          </a:p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	(listening)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2. PowerPoint for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	Visual learners</a:t>
            </a:r>
          </a:p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	(seeing)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3. Writing exercises for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	kinetic Learners</a:t>
            </a:r>
          </a:p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	(motion &amp; seeing)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4. Q+A and homework [optional] for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	Interactive Learners 	(Engagement </a:t>
            </a:r>
            <a:r>
              <a:rPr lang="en-US" sz="2400" b="1">
                <a:solidFill>
                  <a:schemeClr val="bg1"/>
                </a:solidFill>
                <a:latin typeface="+mn-lt"/>
              </a:rPr>
              <a:t>&amp; responses)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29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2" y="1407826"/>
            <a:ext cx="11548261" cy="5456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Who? What? How?  +/-?  When? Where?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26" y="605790"/>
            <a:ext cx="11562303" cy="656457"/>
          </a:xfrm>
        </p:spPr>
        <p:txBody>
          <a:bodyPr/>
          <a:lstStyle/>
          <a:p>
            <a:r>
              <a:rPr lang="en-US" sz="4400" b="1" dirty="0"/>
              <a:t>“you are Driving me crazy!”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DB6EF-FB74-FBC3-D9C2-1480F46E8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763" y="3315069"/>
            <a:ext cx="4223527" cy="3167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8D7ED-61DB-3662-95B0-0818CA168813}"/>
              </a:ext>
            </a:extLst>
          </p:cNvPr>
          <p:cNvSpPr txBox="1"/>
          <p:nvPr/>
        </p:nvSpPr>
        <p:spPr>
          <a:xfrm>
            <a:off x="0" y="6591323"/>
            <a:ext cx="3756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andyarthur/519259473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 dirty="0"/>
          </a:p>
        </p:txBody>
      </p:sp>
      <p:pic>
        <p:nvPicPr>
          <p:cNvPr id="9" name="Picture 8" descr="A stop sign with a grey sky&#10;&#10;AI-generated content may be incorrect.">
            <a:extLst>
              <a:ext uri="{FF2B5EF4-FFF2-40B4-BE49-F238E27FC236}">
                <a16:creationId xmlns:a16="http://schemas.microsoft.com/office/drawing/2014/main" id="{03632A19-1C99-8D39-226D-57FB0CC86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35502" y="3315070"/>
            <a:ext cx="2194921" cy="3167645"/>
          </a:xfrm>
          <a:prstGeom prst="rect">
            <a:avLst/>
          </a:prstGeom>
        </p:spPr>
      </p:pic>
      <p:pic>
        <p:nvPicPr>
          <p:cNvPr id="11" name="Picture 10" descr="A traffic jam on a freeway&#10;&#10;AI-generated content may be incorrect.">
            <a:extLst>
              <a:ext uri="{FF2B5EF4-FFF2-40B4-BE49-F238E27FC236}">
                <a16:creationId xmlns:a16="http://schemas.microsoft.com/office/drawing/2014/main" id="{DF530C52-65FB-9A17-FB2E-C26FA59EB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06290" y="3315070"/>
            <a:ext cx="5029212" cy="31676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FC7C71-2294-2181-3207-84EA99D43108}"/>
              </a:ext>
            </a:extLst>
          </p:cNvPr>
          <p:cNvSpPr txBox="1">
            <a:spLocks/>
          </p:cNvSpPr>
          <p:nvPr/>
        </p:nvSpPr>
        <p:spPr>
          <a:xfrm>
            <a:off x="307826" y="1970905"/>
            <a:ext cx="11562303" cy="545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Goal?  Main components?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B34AA7-0DA3-17C3-60AA-D5CE239C46C0}"/>
              </a:ext>
            </a:extLst>
          </p:cNvPr>
          <p:cNvSpPr txBox="1">
            <a:spLocks/>
          </p:cNvSpPr>
          <p:nvPr/>
        </p:nvSpPr>
        <p:spPr>
          <a:xfrm>
            <a:off x="330290" y="2576811"/>
            <a:ext cx="11548261" cy="545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/>
              <a:t>Vehicle Operation, Rules &amp; Regulations</a:t>
            </a:r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C6A4B-E478-648C-1546-0457D963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E045986-EDCE-4869-7FB6-E6E2DA808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26" y="605790"/>
            <a:ext cx="11562303" cy="656457"/>
          </a:xfrm>
        </p:spPr>
        <p:txBody>
          <a:bodyPr/>
          <a:lstStyle/>
          <a:p>
            <a:r>
              <a:rPr lang="en-US" sz="4400" b="1" dirty="0"/>
              <a:t>“you are Driving me crazy!”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4BD49-198F-9757-AC92-935F35FE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ACF918-CFA3-7466-379F-A498170AC8E0}"/>
              </a:ext>
            </a:extLst>
          </p:cNvPr>
          <p:cNvSpPr txBox="1">
            <a:spLocks/>
          </p:cNvSpPr>
          <p:nvPr/>
        </p:nvSpPr>
        <p:spPr>
          <a:xfrm>
            <a:off x="307826" y="2312304"/>
            <a:ext cx="11576345" cy="656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Under a Variety of circumstances!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 descr="A firemen putting out a car on fire&#10;&#10;AI-generated content may be incorrect.">
            <a:extLst>
              <a:ext uri="{FF2B5EF4-FFF2-40B4-BE49-F238E27FC236}">
                <a16:creationId xmlns:a16="http://schemas.microsoft.com/office/drawing/2014/main" id="{C1139A10-26A1-5311-1A73-99B7CB242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2724" y="3503065"/>
            <a:ext cx="4466551" cy="2967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B716BB-1311-484D-0306-3B142C0FED3E}"/>
              </a:ext>
            </a:extLst>
          </p:cNvPr>
          <p:cNvSpPr txBox="1">
            <a:spLocks/>
          </p:cNvSpPr>
          <p:nvPr/>
        </p:nvSpPr>
        <p:spPr>
          <a:xfrm>
            <a:off x="307826" y="1230447"/>
            <a:ext cx="11576345" cy="656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Applied how?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91CEC2-09F7-CCEF-E8D0-FF944C46184D}"/>
              </a:ext>
            </a:extLst>
          </p:cNvPr>
          <p:cNvSpPr txBox="1">
            <a:spLocks/>
          </p:cNvSpPr>
          <p:nvPr/>
        </p:nvSpPr>
        <p:spPr>
          <a:xfrm>
            <a:off x="307826" y="2934472"/>
            <a:ext cx="11576345" cy="568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better driver training needed?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182507-3EC3-0B3F-E7CF-A90723457848}"/>
              </a:ext>
            </a:extLst>
          </p:cNvPr>
          <p:cNvSpPr txBox="1">
            <a:spLocks/>
          </p:cNvSpPr>
          <p:nvPr/>
        </p:nvSpPr>
        <p:spPr>
          <a:xfrm>
            <a:off x="307826" y="1771376"/>
            <a:ext cx="11576345" cy="656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Instinctively and spontaneously!</a:t>
            </a: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9E78A-D49D-FAA6-3003-B42424EFE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FD7E-000A-4535-1759-0AA04C73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2" y="1478210"/>
            <a:ext cx="11548261" cy="6564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Better bible training needed?</a:t>
            </a:r>
            <a:endParaRPr lang="en-US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527168-E053-B402-6E1E-72F8F23A5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26" y="777240"/>
            <a:ext cx="11562303" cy="656457"/>
          </a:xfrm>
        </p:spPr>
        <p:txBody>
          <a:bodyPr/>
          <a:lstStyle/>
          <a:p>
            <a:r>
              <a:rPr lang="en-US" sz="4400" b="1" dirty="0"/>
              <a:t>“you are Driving me crazy!”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01251-C252-35C8-53F9-CC1121EE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874407-30EB-5C39-52B2-196FF2E20C71}"/>
              </a:ext>
            </a:extLst>
          </p:cNvPr>
          <p:cNvSpPr txBox="1">
            <a:spLocks/>
          </p:cNvSpPr>
          <p:nvPr/>
        </p:nvSpPr>
        <p:spPr>
          <a:xfrm>
            <a:off x="307826" y="2179180"/>
            <a:ext cx="11548261" cy="19963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“Operational” principles: Rules of interpretation, proper application. development needed to avoid crashing and burning theologically.</a:t>
            </a:r>
          </a:p>
        </p:txBody>
      </p:sp>
      <p:pic>
        <p:nvPicPr>
          <p:cNvPr id="6" name="Picture 5" descr="A finger pointing at a book&#10;&#10;AI-generated content may be incorrect.">
            <a:extLst>
              <a:ext uri="{FF2B5EF4-FFF2-40B4-BE49-F238E27FC236}">
                <a16:creationId xmlns:a16="http://schemas.microsoft.com/office/drawing/2014/main" id="{89C112CF-9439-F183-06C1-9E67FD074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09410" y="4232288"/>
            <a:ext cx="3373179" cy="22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4167B-D0CC-6423-4558-696634F2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85-A9A1-C942-EEF4-70D7B649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27" y="2109786"/>
            <a:ext cx="11548261" cy="14012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Explain and interpret</a:t>
            </a:r>
            <a:br>
              <a:rPr lang="en-US" sz="2800" b="1" dirty="0"/>
            </a:br>
            <a:r>
              <a:rPr lang="en-US" sz="2800" b="1" dirty="0"/>
              <a:t>vs</a:t>
            </a:r>
            <a:br>
              <a:rPr lang="en-US" sz="2800" b="1" dirty="0"/>
            </a:br>
            <a:r>
              <a:rPr lang="en-US" sz="2800" b="1" dirty="0"/>
              <a:t>adding one’s own bias, thinking, and desires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5FCA65-950F-1173-8783-B43BDBF26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29" y="422911"/>
            <a:ext cx="11576342" cy="1067114"/>
          </a:xfrm>
        </p:spPr>
        <p:txBody>
          <a:bodyPr/>
          <a:lstStyle/>
          <a:p>
            <a:r>
              <a:rPr lang="en-US" sz="4400" b="1" dirty="0"/>
              <a:t>What in the world is Hermeneutics?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291A9-46FF-0D3D-4C05-CB0347E4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finger pointing at a book&#10;&#10;AI-generated content may be incorrect.">
            <a:extLst>
              <a:ext uri="{FF2B5EF4-FFF2-40B4-BE49-F238E27FC236}">
                <a16:creationId xmlns:a16="http://schemas.microsoft.com/office/drawing/2014/main" id="{6E36EA40-4012-6173-D928-5AF3D50F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52819" y="4049831"/>
            <a:ext cx="3458280" cy="23052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22C128-60C4-7728-8D6E-F6C1B025E577}"/>
              </a:ext>
            </a:extLst>
          </p:cNvPr>
          <p:cNvSpPr txBox="1">
            <a:spLocks/>
          </p:cNvSpPr>
          <p:nvPr/>
        </p:nvSpPr>
        <p:spPr>
          <a:xfrm>
            <a:off x="307828" y="1637018"/>
            <a:ext cx="11548261" cy="957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/>
              <a:t>Exegesis vs Eisegesis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4BA73F-C82B-96E9-A49C-A13322730421}"/>
              </a:ext>
            </a:extLst>
          </p:cNvPr>
          <p:cNvSpPr txBox="1">
            <a:spLocks/>
          </p:cNvSpPr>
          <p:nvPr/>
        </p:nvSpPr>
        <p:spPr>
          <a:xfrm>
            <a:off x="335910" y="3441124"/>
            <a:ext cx="11548261" cy="559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bg1"/>
                </a:solidFill>
                <a:latin typeface="+mj-lt"/>
                <a:ea typeface="+mj-ea"/>
                <a:cs typeface="Biome" panose="020B0503030204020804" pitchFamily="34" charset="0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2800" b="1" dirty="0"/>
            </a:b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Theory and methodology of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4076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5301E-11B3-4B9D-A588-21F3C98093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{FAAA487A-7F0A-4E56-9CD5-24BAC5440266}TFe8699e8e-689b-4d7e-abcf-e888fd749829db3118dc_win32-d573b439b56f</Template>
  <TotalTime>1412</TotalTime>
  <Words>1077</Words>
  <Application>Microsoft Office PowerPoint</Application>
  <PresentationFormat>Widescreen</PresentationFormat>
  <Paragraphs>193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Nova</vt:lpstr>
      <vt:lpstr>Biome</vt:lpstr>
      <vt:lpstr>Calibri</vt:lpstr>
      <vt:lpstr>Wingdings</vt:lpstr>
      <vt:lpstr>Custom</vt:lpstr>
      <vt:lpstr>Bible Study Methods</vt:lpstr>
      <vt:lpstr>Today’s agenda:</vt:lpstr>
      <vt:lpstr>Housekeeping</vt:lpstr>
      <vt:lpstr>expectations</vt:lpstr>
      <vt:lpstr>My teaching philosophy</vt:lpstr>
      <vt:lpstr>Who? What? How?  +/-?  When? Where?</vt:lpstr>
      <vt:lpstr>PowerPoint Presentation</vt:lpstr>
      <vt:lpstr>Better bible training needed?</vt:lpstr>
      <vt:lpstr>Explain and interpret vs adding one’s own bias, thinking, and desires</vt:lpstr>
      <vt:lpstr>1. Framework/Structure of Content delivery</vt:lpstr>
      <vt:lpstr>“It get?... Perceptive my students are!”</vt:lpstr>
      <vt:lpstr>Today: First 4 of 8 Principles:  #1 - Broader Context  #2 – added Divisions  #3 - Main Topic  #4 – Figures of Speech</vt:lpstr>
      <vt:lpstr>PowerPoint Presentation</vt:lpstr>
      <vt:lpstr>PowerPoint Presentation</vt:lpstr>
      <vt:lpstr>Read it, Re-read it, Read it again!</vt:lpstr>
      <vt:lpstr>PowerPoint Presentation</vt:lpstr>
      <vt:lpstr>PowerPoint Presentation</vt:lpstr>
      <vt:lpstr>PowerPoint Presentation</vt:lpstr>
      <vt:lpstr>PowerPoint Presentation</vt:lpstr>
      <vt:lpstr>Conclusion: keep in mind…</vt:lpstr>
      <vt:lpstr>Takeaways</vt:lpstr>
      <vt:lpstr>Takeaways</vt:lpstr>
      <vt:lpstr>PowerPoint Presentation</vt:lpstr>
      <vt:lpstr>PowerPoint Presentation</vt:lpstr>
      <vt:lpstr>THANK YOU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Oakleaf</dc:creator>
  <cp:lastModifiedBy>Tim Oakleaf</cp:lastModifiedBy>
  <cp:revision>1</cp:revision>
  <dcterms:created xsi:type="dcterms:W3CDTF">2025-08-20T15:44:30Z</dcterms:created>
  <dcterms:modified xsi:type="dcterms:W3CDTF">2025-10-04T23:51:13Z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