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63" r:id="rId3"/>
    <p:sldId id="262" r:id="rId4"/>
    <p:sldId id="270" r:id="rId5"/>
    <p:sldId id="264" r:id="rId6"/>
    <p:sldId id="257" r:id="rId7"/>
    <p:sldId id="261" r:id="rId8"/>
    <p:sldId id="258" r:id="rId9"/>
    <p:sldId id="269" r:id="rId10"/>
    <p:sldId id="259" r:id="rId11"/>
    <p:sldId id="265" r:id="rId12"/>
    <p:sldId id="266" r:id="rId13"/>
    <p:sldId id="267" r:id="rId14"/>
    <p:sldId id="26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7"/>
    <p:restoredTop sz="94659"/>
  </p:normalViewPr>
  <p:slideViewPr>
    <p:cSldViewPr snapToGrid="0">
      <p:cViewPr varScale="1">
        <p:scale>
          <a:sx n="87" d="100"/>
          <a:sy n="87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2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9/6/25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0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9/6/25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9/6/25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3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7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9/6/25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3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6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9/6/25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9/6/25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9/6/25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2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5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5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77480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66394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27943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079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12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6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97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8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4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1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4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9/6/25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2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4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9/6/25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7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7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28D0-535E-7BA1-DD05-B938F346A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/>
          <a:p>
            <a:r>
              <a:rPr lang="en-US" dirty="0"/>
              <a:t>Bible Study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93195-F6D7-3445-E53E-031D9558F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>
            <a:normAutofit/>
          </a:bodyPr>
          <a:lstStyle/>
          <a:p>
            <a:r>
              <a:rPr lang="en-US" dirty="0"/>
              <a:t>Week 1 - Class Introduction</a:t>
            </a:r>
          </a:p>
        </p:txBody>
      </p:sp>
      <p:pic>
        <p:nvPicPr>
          <p:cNvPr id="2056" name="Picture 8" descr="Why It Is Important to Study the Bible - Plain Bible Teaching">
            <a:extLst>
              <a:ext uri="{FF2B5EF4-FFF2-40B4-BE49-F238E27FC236}">
                <a16:creationId xmlns:a16="http://schemas.microsoft.com/office/drawing/2014/main" id="{302BF2EE-C6B4-0909-A774-5CB2456564B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8" b="166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6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0741-989D-4995-816F-4454B789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49E3-F785-14F2-E6C7-CD07277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To My Dearest Wife,</a:t>
            </a:r>
          </a:p>
          <a:p>
            <a:pPr marL="0" indent="0">
              <a:buNone/>
            </a:pPr>
            <a:r>
              <a:rPr lang="en-US" dirty="0"/>
              <a:t>There are so many things that I want to say, so many thoughts of you that fill my mind, but words feel too small to hold them all. So, let me begin with a simple truth: loving you has changed my world for the better in every imaginable way.</a:t>
            </a:r>
          </a:p>
          <a:p>
            <a:pPr marL="0" indent="0">
              <a:buNone/>
            </a:pPr>
            <a:r>
              <a:rPr lang="en-US" dirty="0"/>
              <a:t>I still remember the first time I saw you. The way you laughed has stayed with me ever since. Little moments like that are woven throughout our story and have shaped my life more than you know.</a:t>
            </a:r>
          </a:p>
          <a:p>
            <a:pPr marL="0" indent="0">
              <a:buNone/>
            </a:pPr>
            <a:r>
              <a:rPr lang="en-US" dirty="0"/>
              <a:t>I love the person you are, from the core of your being to all the little things that make you uniquely you. I love the strength you show in the face of challenges, and the kindness you extend to everyone around you. I love the sound of your laugh and the feeling of your hand in mine. You are, and have always been, my safe place.</a:t>
            </a:r>
          </a:p>
          <a:p>
            <a:pPr marL="0" indent="0">
              <a:buNone/>
            </a:pPr>
            <a:r>
              <a:rPr lang="en-US" dirty="0"/>
              <a:t>With you, the truest self is felt. You inspire to be better, and you support through everything. The life is richer, a more joyful one for having you in it.</a:t>
            </a:r>
          </a:p>
          <a:p>
            <a:pPr marL="0" indent="0">
              <a:buNone/>
            </a:pPr>
            <a:r>
              <a:rPr lang="en-US" dirty="0"/>
              <a:t>I look forward to our future together, to all the new memories we'll create, and to the quiet, everyday moments we'll share. Whatever comes, it can be faced together.</a:t>
            </a:r>
          </a:p>
          <a:p>
            <a:pPr marL="0" indent="0">
              <a:buNone/>
            </a:pPr>
            <a:r>
              <a:rPr lang="en-US" dirty="0"/>
              <a:t>Yours forever,</a:t>
            </a:r>
            <a:br>
              <a:rPr lang="en-US" dirty="0"/>
            </a:br>
            <a:r>
              <a:rPr lang="en-US" dirty="0"/>
              <a:t>Charles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2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4A30-0591-EA1B-4AB5-600289A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pic>
        <p:nvPicPr>
          <p:cNvPr id="4098" name="Picture 2" descr="Front Cover - Poems">
            <a:extLst>
              <a:ext uri="{FF2B5EF4-FFF2-40B4-BE49-F238E27FC236}">
                <a16:creationId xmlns:a16="http://schemas.microsoft.com/office/drawing/2014/main" id="{C1CE426A-C85F-B270-4385-14D2034FE6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2" y="4034536"/>
            <a:ext cx="16637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Autobiography of Abraham Lincoln (Classic Reprint)">
            <a:extLst>
              <a:ext uri="{FF2B5EF4-FFF2-40B4-BE49-F238E27FC236}">
                <a16:creationId xmlns:a16="http://schemas.microsoft.com/office/drawing/2014/main" id="{CF0729FE-187E-AC46-BBF0-FABB2998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32" y="283464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lculus">
            <a:extLst>
              <a:ext uri="{FF2B5EF4-FFF2-40B4-BE49-F238E27FC236}">
                <a16:creationId xmlns:a16="http://schemas.microsoft.com/office/drawing/2014/main" id="{54191993-226D-4E25-A55E-F65BA80C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9" y="1036398"/>
            <a:ext cx="2731732" cy="35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ttle Women (Penguin Classics)">
            <a:extLst>
              <a:ext uri="{FF2B5EF4-FFF2-40B4-BE49-F238E27FC236}">
                <a16:creationId xmlns:a16="http://schemas.microsoft.com/office/drawing/2014/main" id="{A5EEEA36-2F71-F109-99EF-6B614A86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73" y="1331994"/>
            <a:ext cx="2731732" cy="41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top 10 Dilbert cartoons, according to creator Scott Adams | Financial  Post">
            <a:extLst>
              <a:ext uri="{FF2B5EF4-FFF2-40B4-BE49-F238E27FC236}">
                <a16:creationId xmlns:a16="http://schemas.microsoft.com/office/drawing/2014/main" id="{76886289-7E96-9F29-FF63-D568F950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44" y="3915379"/>
            <a:ext cx="3656457" cy="27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6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5588-5B21-3795-F632-C3BEE53D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B34C-AB49-97A0-72EA-6969B5E6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Beka came home today she told me her day was rough. She said, “her classroom was a zoo, and her kids acting like wild animals.”</a:t>
            </a:r>
          </a:p>
          <a:p>
            <a:r>
              <a:rPr lang="en-US" sz="2800" dirty="0"/>
              <a:t>The ancient trees whispered secrets</a:t>
            </a:r>
          </a:p>
          <a:p>
            <a:r>
              <a:rPr lang="en-US" sz="2800" dirty="0"/>
              <a:t>I am so hungry I could eat a horse </a:t>
            </a:r>
          </a:p>
          <a:p>
            <a:r>
              <a:rPr lang="en-US" sz="2800" dirty="0"/>
              <a:t>Someone tells you a secret and then begs you, “Please don’t let the cat out of the bag.”</a:t>
            </a:r>
          </a:p>
          <a:p>
            <a:r>
              <a:rPr lang="en-US" sz="2800" dirty="0"/>
              <a:t>These are all types of what?</a:t>
            </a:r>
          </a:p>
        </p:txBody>
      </p:sp>
    </p:spTree>
    <p:extLst>
      <p:ext uri="{BB962C8B-B14F-4D97-AF65-F5344CB8AC3E}">
        <p14:creationId xmlns:p14="http://schemas.microsoft.com/office/powerpoint/2010/main" val="158597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15CB-F927-F265-EF42-FC7DC2CE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pic>
        <p:nvPicPr>
          <p:cNvPr id="5122" name="Picture 2" descr="Figures of Speech Used in the Bible">
            <a:extLst>
              <a:ext uri="{FF2B5EF4-FFF2-40B4-BE49-F238E27FC236}">
                <a16:creationId xmlns:a16="http://schemas.microsoft.com/office/drawing/2014/main" id="{61E02D26-2E0E-A02F-CE14-65AD63CBB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6" y="1841500"/>
            <a:ext cx="3141663" cy="40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EF3F684-6A8C-1576-800F-2FFDE018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497710"/>
            <a:ext cx="3502812" cy="48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7595-9AC5-70E9-4B80-5E1E5EC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91A5-A1EC-2AF5-A5B3-82B776299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You have been doing “Bible Study Methods” your whole life</a:t>
            </a:r>
          </a:p>
          <a:p>
            <a:r>
              <a:rPr lang="en-US" sz="4800" dirty="0"/>
              <a:t>Being a better Bible Student is hard work, but </a:t>
            </a:r>
            <a:r>
              <a:rPr lang="en-US" sz="4800" dirty="0">
                <a:solidFill>
                  <a:srgbClr val="FF0000"/>
                </a:solidFill>
              </a:rPr>
              <a:t>IT IS WORTH IT!</a:t>
            </a:r>
          </a:p>
        </p:txBody>
      </p:sp>
    </p:spTree>
    <p:extLst>
      <p:ext uri="{BB962C8B-B14F-4D97-AF65-F5344CB8AC3E}">
        <p14:creationId xmlns:p14="http://schemas.microsoft.com/office/powerpoint/2010/main" val="153633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949F-11EC-7F54-7F04-45B8EB05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C0336-BDF9-F540-FF55-FD153B89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this class IS NOT!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this class IS!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Initial Assumptions about the Students in this class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My Initial Assumptions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Goal(s) of this Class</a:t>
            </a:r>
          </a:p>
        </p:txBody>
      </p:sp>
    </p:spTree>
    <p:extLst>
      <p:ext uri="{BB962C8B-B14F-4D97-AF65-F5344CB8AC3E}">
        <p14:creationId xmlns:p14="http://schemas.microsoft.com/office/powerpoint/2010/main" val="37542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4611-9AF0-17B1-72B5-9EF5FF98C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br>
              <a:rPr lang="en-US" dirty="0"/>
            </a:br>
            <a:r>
              <a:rPr lang="en-US" sz="1800" i="1" dirty="0"/>
              <a:t>Bible Study Methods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14910-DACE-6DF6-8EBF-617830E08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467" y="1933956"/>
            <a:ext cx="4206240" cy="1380744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 Oakleaf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Joe Rossi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 Spires</a:t>
            </a:r>
          </a:p>
        </p:txBody>
      </p:sp>
      <p:pic>
        <p:nvPicPr>
          <p:cNvPr id="3078" name="Picture 6" descr="Why It Is Important to Study the Bible - Plain Bible Teaching">
            <a:extLst>
              <a:ext uri="{FF2B5EF4-FFF2-40B4-BE49-F238E27FC236}">
                <a16:creationId xmlns:a16="http://schemas.microsoft.com/office/drawing/2014/main" id="{90872CFE-3AF7-B01B-73E3-4998B8F648A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r="183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77CF-F399-872B-073C-A2B24C6AF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475" y="342900"/>
            <a:ext cx="7143749" cy="1671638"/>
          </a:xfrm>
        </p:spPr>
        <p:txBody>
          <a:bodyPr anchor="t">
            <a:normAutofit/>
          </a:bodyPr>
          <a:lstStyle/>
          <a:p>
            <a:r>
              <a:rPr lang="en-US" sz="3600" dirty="0"/>
              <a:t>Biblical Training Center Revamp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EC07AC-7D6A-6BEA-31E1-BDDDA18C49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-219566" y="0"/>
            <a:ext cx="5276894" cy="6489548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0D929-CC38-FC57-5819-1E6128C63E1F}"/>
              </a:ext>
            </a:extLst>
          </p:cNvPr>
          <p:cNvSpPr txBox="1"/>
          <p:nvPr/>
        </p:nvSpPr>
        <p:spPr>
          <a:xfrm rot="10800000" flipH="1" flipV="1">
            <a:off x="5385941" y="1581359"/>
            <a:ext cx="56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BTC Ministry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00"/>
                </a:solidFill>
              </a:rPr>
              <a:t>Tim Sanford, Micah Doerksen, Marissa George, Greg Perkins, Joe Houser, Peter LaRock, Bo Spires</a:t>
            </a:r>
          </a:p>
        </p:txBody>
      </p:sp>
    </p:spTree>
    <p:extLst>
      <p:ext uri="{BB962C8B-B14F-4D97-AF65-F5344CB8AC3E}">
        <p14:creationId xmlns:p14="http://schemas.microsoft.com/office/powerpoint/2010/main" val="9245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E29DB-7D5B-D846-4922-5AAA6A83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0D77-A4E7-A2EF-1023-3EB4642C1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475" y="342900"/>
            <a:ext cx="7143749" cy="1671638"/>
          </a:xfrm>
        </p:spPr>
        <p:txBody>
          <a:bodyPr anchor="t">
            <a:normAutofit/>
          </a:bodyPr>
          <a:lstStyle/>
          <a:p>
            <a:r>
              <a:rPr lang="en-US" sz="3600" dirty="0"/>
              <a:t>Biblical Training Center Revamp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87C8D-F3DF-101E-521E-049B0BDCE351}"/>
              </a:ext>
            </a:extLst>
          </p:cNvPr>
          <p:cNvSpPr txBox="1"/>
          <p:nvPr/>
        </p:nvSpPr>
        <p:spPr>
          <a:xfrm rot="10800000" flipH="1" flipV="1">
            <a:off x="5385941" y="1581359"/>
            <a:ext cx="56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BTC Ministry Team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00"/>
                </a:solidFill>
              </a:rPr>
              <a:t>Tim Sanford, Micah Doerksen, Marissa George, Greg Perkins, Joe Houser, Peter LaRock, Bo Spires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8BEBA-F0E7-CA8E-0598-762E7880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6" y="-1"/>
            <a:ext cx="49202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3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291F98-0428-F33D-DB26-D4017BFD5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132" y="410337"/>
            <a:ext cx="9317736" cy="80410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Bible Study Methods Pre-Survey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992F4A-BF52-7AF7-2DF9-9F66143048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4763" y="978693"/>
            <a:ext cx="4614862" cy="5970696"/>
          </a:xfrm>
        </p:spPr>
      </p:pic>
    </p:spTree>
    <p:extLst>
      <p:ext uri="{BB962C8B-B14F-4D97-AF65-F5344CB8AC3E}">
        <p14:creationId xmlns:p14="http://schemas.microsoft.com/office/powerpoint/2010/main" val="127310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4017-15C1-686E-8477-CD967A80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Game Time</a:t>
            </a:r>
          </a:p>
        </p:txBody>
      </p:sp>
      <p:pic>
        <p:nvPicPr>
          <p:cNvPr id="1030" name="Picture 6" descr="Printable Lease Agreement. Rental Agreement Template. Residential Housing Agreement. Lease Contract Template. Google Docs, Word, PDF image 1">
            <a:extLst>
              <a:ext uri="{FF2B5EF4-FFF2-40B4-BE49-F238E27FC236}">
                <a16:creationId xmlns:a16="http://schemas.microsoft.com/office/drawing/2014/main" id="{A0A28D2E-D49C-C6BC-6A57-DAA575A1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15" y="317341"/>
            <a:ext cx="3658515" cy="292681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Amazon.com: The Odyssey: 9780140268867: Homer, Robert Fagles ...">
            <a:extLst>
              <a:ext uri="{FF2B5EF4-FFF2-40B4-BE49-F238E27FC236}">
                <a16:creationId xmlns:a16="http://schemas.microsoft.com/office/drawing/2014/main" id="{7C44A7EF-296F-5308-7C53-EBA76D9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208" y="768096"/>
            <a:ext cx="3271540" cy="49011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2" name="Picture 8" descr="Grohe 31299001 user manual (English - 92 pages)">
            <a:extLst>
              <a:ext uri="{FF2B5EF4-FFF2-40B4-BE49-F238E27FC236}">
                <a16:creationId xmlns:a16="http://schemas.microsoft.com/office/drawing/2014/main" id="{2499EB11-EEED-A2B6-E1DC-2E8CF046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94" y="1771680"/>
            <a:ext cx="3400612" cy="43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209ED-2264-179C-6B33-919C7C3EB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292" y="3703320"/>
            <a:ext cx="23495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7016-A3BA-6AEB-F206-65C262747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/>
          <a:p>
            <a:r>
              <a:rPr lang="en-US" dirty="0"/>
              <a:t>Game Time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B5EA5A-3E51-DAC2-AAAA-67F987D96A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4729163" y="0"/>
            <a:ext cx="636641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3369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FF10-B975-84EF-679D-34A044C2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9F0F-AFD0-75CF-B0EF-C9F55E02C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Which One Is It?</a:t>
            </a:r>
          </a:p>
          <a:p>
            <a:pPr lvl="1"/>
            <a:r>
              <a:rPr lang="en-US" sz="3200" dirty="0"/>
              <a:t>Tie</a:t>
            </a:r>
          </a:p>
          <a:p>
            <a:pPr lvl="1"/>
            <a:r>
              <a:rPr lang="en-US" sz="3200" dirty="0"/>
              <a:t>Wave</a:t>
            </a:r>
          </a:p>
          <a:p>
            <a:pPr lvl="1"/>
            <a:r>
              <a:rPr lang="en-US" sz="3200" dirty="0"/>
              <a:t>Watch</a:t>
            </a:r>
          </a:p>
          <a:p>
            <a:pPr lvl="1"/>
            <a:r>
              <a:rPr lang="en-US" sz="3200" dirty="0"/>
              <a:t>Right</a:t>
            </a:r>
          </a:p>
          <a:p>
            <a:pPr lvl="1"/>
            <a:r>
              <a:rPr lang="en-US" sz="3200" dirty="0"/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279702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EDB0C-70B6-23BD-EA70-827339A53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1E7B-97BD-EDD7-6A5F-81B2CF0E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BBAE-076C-BC7F-1D2D-ABB2BC312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Excerpt from Bo’s Journal</a:t>
            </a:r>
          </a:p>
          <a:p>
            <a:pPr lvl="1"/>
            <a:r>
              <a:rPr lang="en-US" sz="2000" dirty="0"/>
              <a:t>Yesterday was very busy. I had a million things to get done, so I jumped out of bed and got hopping! I put on my running shoes and went for a quick run to get the juices flowing. Then I took a shower and ran to the store to pick up some groceries. While I was in the store I ran into a lady, knocking her grocery basket onto the floor. Her groceries went everywhere. I was so embarrassed I wanted to run and hide. After helping her, I ran into a good friend from church, and we talked for a least fifteen minutes. I told him I needed to run because I needed to get to Staples and run off some copies of fliers I was putting around town for a friend who was running for mayor. On the way to make copies I had to call a friend to come and pick me up because I ran out of gas. This was such a crazy day. I need to rest tomorrow because today has run me ragged. </a:t>
            </a:r>
          </a:p>
        </p:txBody>
      </p:sp>
    </p:spTree>
    <p:extLst>
      <p:ext uri="{BB962C8B-B14F-4D97-AF65-F5344CB8AC3E}">
        <p14:creationId xmlns:p14="http://schemas.microsoft.com/office/powerpoint/2010/main" val="1744897201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691</Words>
  <Application>Microsoft Macintosh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Neue Haas Grotesk Text Pro</vt:lpstr>
      <vt:lpstr>Dune</vt:lpstr>
      <vt:lpstr>Bible Study Methods</vt:lpstr>
      <vt:lpstr>Introduction Bible Study Methods</vt:lpstr>
      <vt:lpstr>Biblical Training Center Revamp</vt:lpstr>
      <vt:lpstr>Biblical Training Center Revamp</vt:lpstr>
      <vt:lpstr>Bible Study Methods Pre-Survey</vt:lpstr>
      <vt:lpstr>Game Time</vt:lpstr>
      <vt:lpstr>Game Time</vt:lpstr>
      <vt:lpstr>Game Time</vt:lpstr>
      <vt:lpstr>Game Time</vt:lpstr>
      <vt:lpstr>Game Time</vt:lpstr>
      <vt:lpstr>Game Time</vt:lpstr>
      <vt:lpstr>Game Time</vt:lpstr>
      <vt:lpstr>Game Time</vt:lpstr>
      <vt:lpstr>Purpose for the Game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 Spires</dc:creator>
  <cp:lastModifiedBy>Bo Spires</cp:lastModifiedBy>
  <cp:revision>18</cp:revision>
  <dcterms:created xsi:type="dcterms:W3CDTF">2025-08-24T14:52:51Z</dcterms:created>
  <dcterms:modified xsi:type="dcterms:W3CDTF">2025-09-07T11:09:58Z</dcterms:modified>
</cp:coreProperties>
</file>