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844" r:id="rId2"/>
    <p:sldId id="845" r:id="rId3"/>
    <p:sldId id="846" r:id="rId4"/>
    <p:sldId id="847" r:id="rId5"/>
    <p:sldId id="848" r:id="rId6"/>
    <p:sldId id="849" r:id="rId7"/>
    <p:sldId id="850" r:id="rId8"/>
    <p:sldId id="851" r:id="rId9"/>
    <p:sldId id="852" r:id="rId10"/>
    <p:sldId id="853" r:id="rId11"/>
    <p:sldId id="854" r:id="rId12"/>
    <p:sldId id="8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45"/>
  </p:normalViewPr>
  <p:slideViewPr>
    <p:cSldViewPr snapToGrid="0">
      <p:cViewPr varScale="1">
        <p:scale>
          <a:sx n="96" d="100"/>
          <a:sy n="96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104D-F0FC-1DFD-211F-37854B426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95610-7C2F-99E7-9260-91C09B00D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0BC4E-0822-B598-9EB9-0483618C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0DE9A-1802-9601-0B7D-0E164F20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FA63-1E00-A23F-34BF-11C9080A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1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D455-B4F4-B634-AA25-FCE3995F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600AB-642D-C57F-CBDD-73A5F52FE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A5B3-A527-BC02-63FA-4A14C09A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D78FF-D58D-AE95-2D5A-67FDBA5A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3EA57-5A38-9D8D-438C-9CF9BA9F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5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943D5-597A-A116-9057-DFDCEA9B1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9B55A-862E-E285-04F3-34C38029C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05AC2-63DA-B3C1-C5DD-573627D1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3B09-59C0-2AF7-9363-07774458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E7C8-89BC-1AEE-4B40-0619C516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7348-CFA5-622E-72F9-D628CAE6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1FE94-D20D-59DE-46A5-3168730CC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40DC4-A179-903C-EF21-AB03D0E5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5AD56-32A9-B6C5-1A83-DF9FA642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630A0-76E5-5A5C-269D-6950C905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FEF1-6E08-9048-4638-C475E365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F9FB2-1EA0-3BF7-F21E-941A9287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4AE2F-864E-3481-2B14-E8B73D77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9AD01-0027-6636-7C0F-F937DC03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21E40-F3D7-7B32-BA17-F17B0C7C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DF89-0F26-CBAE-19FC-AC55ED12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9B85-1C19-703A-2CB2-B17BA26FE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10985-07AA-26EF-32D0-319C4C0BC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9989F-7354-15B9-5FB9-FAF56C40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7CC6B-B343-71EF-35B7-32562277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58844-EBAC-A645-B52D-E80CF6C8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2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AD5B-6F01-03BA-2F63-84F6B110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C9F41-8EB7-ABF9-C62A-DDA450A1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99E49-5283-4463-E187-EA4613FE4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2D33D-D971-DF65-5DEF-D276BF1FD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41026-7E4D-243F-0317-7557C37CE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8ADF5-B366-D54F-830E-FB0CAD7F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7CEA9-F237-62AB-0AED-99DFC6D8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F9FEB-1E6C-C7A6-A787-DA0995A0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DE51-11C2-2C23-A47D-E20059AE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5A5F9-D5C2-3A1C-0BF6-3C20795C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0CFE9-3DC8-8878-71FB-BE07D5AE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AE6A1-43D7-7F30-AA6D-F7B4188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58399-7409-C0D7-0E80-B1E18E31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9D6BD-6FED-862D-27E1-AADBB56B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DB417-0BE4-C586-8818-0335D8E1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8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63A5-06FF-AA1B-1764-50FFCC93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03DF3-CA3E-E932-ACB3-E956F4847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91861-A265-E72B-632C-ECCA8A650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F997B-ABC4-4C6C-076F-27FA0F10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0C25A-EF5A-C72C-A396-19F5AAF0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44BB2-C151-0FCB-ACDE-D94D64E6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D14E-77F4-7BA8-7D5A-01DA44F6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71AB4-960C-0A44-4BED-37F1CBB6E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DD108-B69B-C7D8-342D-A6272F057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C4D16-277F-4E41-12DE-A02EFA35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D4678-DA4F-B37F-C001-6A868F98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595D4-E4ED-8082-32E4-662E094E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A2001-B06E-065F-2438-6D8D6900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8CB0C-3176-49B6-4C56-A55AA95F5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2016F-3AEB-059C-B1E4-BDC48EF6B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A3C0AD-3F42-7244-A4A1-F70727EE398B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42070-31E7-C3FC-A1E4-A150550CB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B583-0BF7-084D-7925-8F9E381F3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5CF31-988C-6542-BED9-7B014DF1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9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screen&#10;&#10;AI-generated content may be incorrect.">
            <a:extLst>
              <a:ext uri="{FF2B5EF4-FFF2-40B4-BE49-F238E27FC236}">
                <a16:creationId xmlns:a16="http://schemas.microsoft.com/office/drawing/2014/main" id="{F50BC5CB-539C-B351-695E-E67B3B98A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719A-A6EA-D40C-9195-080DF9B97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8CAE20-B7A9-AC78-3201-607D8F921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2810B-417D-F4E7-2EE9-0E913AC1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7DA9EB-2160-0AC6-8852-E7DEAD956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8D506-3C3B-59B2-311E-C112A627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usiness presentation&#10;&#10;AI-generated content may be incorrect.">
            <a:extLst>
              <a:ext uri="{FF2B5EF4-FFF2-40B4-BE49-F238E27FC236}">
                <a16:creationId xmlns:a16="http://schemas.microsoft.com/office/drawing/2014/main" id="{71587DA0-C046-DFDD-3AB6-F4B1F43EE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1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eading a book&#10;&#10;AI-generated content may be incorrect.">
            <a:extLst>
              <a:ext uri="{FF2B5EF4-FFF2-40B4-BE49-F238E27FC236}">
                <a16:creationId xmlns:a16="http://schemas.microsoft.com/office/drawing/2014/main" id="{02461542-E970-3392-7BC1-63A3E95A8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arison table&#10;&#10;AI-generated content may be incorrect.">
            <a:extLst>
              <a:ext uri="{FF2B5EF4-FFF2-40B4-BE49-F238E27FC236}">
                <a16:creationId xmlns:a16="http://schemas.microsoft.com/office/drawing/2014/main" id="{22535DEC-A3B1-84A4-F272-FD4C210A4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growth in blue and yellow&#10;&#10;AI-generated content may be incorrect.">
            <a:extLst>
              <a:ext uri="{FF2B5EF4-FFF2-40B4-BE49-F238E27FC236}">
                <a16:creationId xmlns:a16="http://schemas.microsoft.com/office/drawing/2014/main" id="{B6B48A02-1113-E35D-2561-0C2F0EE4D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9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 showing the growth of a number of people&#10;&#10;AI-generated content may be incorrect.">
            <a:extLst>
              <a:ext uri="{FF2B5EF4-FFF2-40B4-BE49-F238E27FC236}">
                <a16:creationId xmlns:a16="http://schemas.microsoft.com/office/drawing/2014/main" id="{8B4C516A-1A13-116D-B7B7-2FC69FD10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8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5277753C-AF78-B820-69F0-83E56D4A6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7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DF3EB-0918-5CD7-0010-E9418EF4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person's hands&#10;&#10;AI-generated content may be incorrect.">
            <a:extLst>
              <a:ext uri="{FF2B5EF4-FFF2-40B4-BE49-F238E27FC236}">
                <a16:creationId xmlns:a16="http://schemas.microsoft.com/office/drawing/2014/main" id="{6FA7A9B8-DDAA-706F-9E0B-2E3ADEA22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3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05715-71BD-15DC-FB3B-ED7542295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CC53545A-F0CD-5E25-3A82-B0368FD56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F3675-F0CE-DE3C-8106-8D48EA779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a person and person&#10;&#10;AI-generated content may be incorrect.">
            <a:extLst>
              <a:ext uri="{FF2B5EF4-FFF2-40B4-BE49-F238E27FC236}">
                <a16:creationId xmlns:a16="http://schemas.microsoft.com/office/drawing/2014/main" id="{A941E1CF-B936-8FDE-A595-6CF731AA3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E. Penick</dc:creator>
  <cp:lastModifiedBy>William E. Penick</cp:lastModifiedBy>
  <cp:revision>1</cp:revision>
  <dcterms:created xsi:type="dcterms:W3CDTF">2025-10-08T23:50:04Z</dcterms:created>
  <dcterms:modified xsi:type="dcterms:W3CDTF">2025-10-08T23:50:24Z</dcterms:modified>
</cp:coreProperties>
</file>