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6" r:id="rId2"/>
    <p:sldId id="297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299" r:id="rId29"/>
    <p:sldId id="300" r:id="rId30"/>
    <p:sldId id="817" r:id="rId31"/>
    <p:sldId id="81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4"/>
    <p:restoredTop sz="94635"/>
  </p:normalViewPr>
  <p:slideViewPr>
    <p:cSldViewPr snapToGrid="0">
      <p:cViewPr varScale="1">
        <p:scale>
          <a:sx n="94" d="100"/>
          <a:sy n="94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D393C-800F-2144-B1BF-6E39B7527338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D4674-4CD2-DE4A-8C85-E823D4867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Be Prioritizing
Don't fall victim to "check-list" marketing. That is, don't feel compelled to create a giant list of all the marketing activities you can possibly execute. Hold on to the focus you established with your Big Goal and Growth Plan. Pick the 3 most important aspects of your marketing plan that will drive 80% of your results. Position these as your big levers. You will not be derailed from making them a success.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846B-378A-D8CB-606C-61454D3A0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25F59-6E58-5C6A-A03A-49771EBB9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EBABA-45FA-9713-9553-6EE0A6DD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94BEE-4145-8DE1-5494-B52FD9D2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5F50-0934-238A-E49B-14433E0D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6ED1F-21C9-009C-36F6-3293F44F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9B84D-9DCE-5D96-793A-CB435524A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7FEAE-AFC8-8093-61FF-B549A102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8CC87-9144-7D7D-40E5-C30218CA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8C7A-5DAD-4A1F-6DB3-0BD08CAD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82820-BD8C-0D80-7EFD-DF2CE591D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278E8-2FD6-F01C-2487-D6977A1D9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9CBAB-A969-479C-3446-73E68E6D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7A642-794D-FA17-6F2F-9FF6D344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391D-11B4-7709-2660-4E834F15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8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5EFF-0BF7-7371-4472-432A6CE4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F324E-B215-C4C5-C93F-B9ED9A0B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47F1B-451F-A9E3-5363-A6858511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B32E4-4586-9741-1F89-3D5E97E7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2E1A-C9F6-DD7E-E069-0FE20F05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076E-EF17-3892-A479-2FA3D371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A6F9E-08F5-3A32-2F27-35CDEB739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9C62B-8D68-8D1D-F863-422873A4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6C24E-03C4-48C0-4288-5E145DC8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B64-3100-FCF9-EBE1-095AB426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3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1650-C943-C823-CB6C-0559DE6D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11B4D-E661-E2E6-4EAD-2541DB19D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C6252-4AC9-C8C5-D1FF-D06AA2414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7CD5E-8F94-6014-F872-A805E12C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EFFC6-0B66-2B70-2A8C-787E5456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5A86-730E-8F90-F820-CD0C912B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1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D67C-A39D-B0B0-A11B-8003E2E2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A0B60-1A9C-AE13-B5B6-C4F320EE2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1FDDD-C770-0B9F-CE00-EB41660A0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4FB31-2777-BAB9-CC01-A4C663A4A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179AC-5587-7324-E65E-86155A592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6BDFB-10FB-75C6-FEDE-0465A50C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A2EFB-C06C-90D7-64E7-DCDEF010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83D1C9-93EB-EA11-C947-EAC68220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7615-62F3-DA35-D941-ECD2EACA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E52CD-9C24-81D2-1824-EB145B5C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0A37A-526C-79FD-2745-C6A63868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1C197-D98E-E07D-1AD4-89928820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9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C12AB-EA54-7495-9217-D7883718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1BA63-0077-604E-2C8A-EA272F68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55D7-D06D-D1BB-41A1-9BCACD13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D977-DAE1-EA63-5146-267303FD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BAD2B-E2EE-B58A-9EBF-8ABFE6B1E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8BF6B-4B70-CAD0-AF15-34A72C971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D02D-F32E-D01A-358F-7094D7A2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ED16A-BE29-EF49-3488-BC5B60AE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03B0A-DF40-4AAE-FC7B-7839A08E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9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832B-1531-470E-5B47-3D64D4DF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132E3-EA5F-99E2-B860-0CC763C2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9A48-A236-9BF7-B45C-F1DF9EFCB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8F51B-56AC-0E97-7B45-60B8F3BA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14505-4CD0-FB7C-7F2D-4D9582CD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E0C27-C680-A373-8265-E17D2F14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6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0E3D2-82B8-41BD-56CC-0728D127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05F42-BC60-1B79-05A3-244F145DA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C6A9-6778-EC26-DB90-D17BED349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394E9-5E8A-3442-82AB-C331F4B2EC47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FBBB0-704F-732C-C0FF-58E5D6757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0F21F-D71D-EB5E-50F5-25C59E894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4566C9-5A6A-F844-BE29-84518C1C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5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2140D623-A8DB-59B6-11EE-E30A1F1DE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d8209c0-6892-4c7d-833f-964091005dc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26c26d6-627c-45ca-88d7-15868d8f7cd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8dfdc29-f821-4e58-806c-9a37c81bb52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3fe8963-1143-4a41-8630-2f61f23e6c0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e9d5f06-2a34-4ee6-9da3-23b69363818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31d26c6-96dc-4629-9fe5-3b46224a44f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058E-D1A1-0823-FEE7-6D09629F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c62f94a-6d81-490f-86f6-d36490c2d00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6fc3eba-7c63-47f8-80ae-745199cbb4a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acc2ef9-efd0-40fc-a8e7-fb711a69ab0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field&#10;&#10;AI-generated content may be incorrect.">
            <a:extLst>
              <a:ext uri="{FF2B5EF4-FFF2-40B4-BE49-F238E27FC236}">
                <a16:creationId xmlns:a16="http://schemas.microsoft.com/office/drawing/2014/main" id="{9D218EA7-7294-D365-C1E5-6D12728A8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0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105d2da-4ea6-43f4-bdb8-7a47d890261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c2d0216-28bc-4197-abfc-6e1ca57f4e7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2638195-41b4-472d-b6bb-62c5867ab49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076847f-c80e-4304-981d-d882e48ff1a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6a01b99-9f09-4a9c-9675-a09d21eaa38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3be0fa9-12d5-4d49-91d9-1432fbaa99d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1a24485-b147-4a6d-9f6b-c7838033bc1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28fcdfd-ea5c-4fb3-a34b-2fc840ba3c8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book&#10;&#10;AI-generated content may be incorrect.">
            <a:extLst>
              <a:ext uri="{FF2B5EF4-FFF2-40B4-BE49-F238E27FC236}">
                <a16:creationId xmlns:a16="http://schemas.microsoft.com/office/drawing/2014/main" id="{F8E043DA-DC39-A397-A177-CF4FF9A4A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9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card with black text and black text&#10;&#10;AI-generated content may be incorrect.">
            <a:extLst>
              <a:ext uri="{FF2B5EF4-FFF2-40B4-BE49-F238E27FC236}">
                <a16:creationId xmlns:a16="http://schemas.microsoft.com/office/drawing/2014/main" id="{72B3F009-1F8C-9D12-EE42-98453F747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b2ac72b-ca2d-4f77-a275-87139984b52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ECB3A-3424-0121-ABB0-E25ABEE83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ster for a sports event&#10;&#10;AI-generated content may be incorrect.">
            <a:extLst>
              <a:ext uri="{FF2B5EF4-FFF2-40B4-BE49-F238E27FC236}">
                <a16:creationId xmlns:a16="http://schemas.microsoft.com/office/drawing/2014/main" id="{F5D80A78-FEAE-48EC-033D-FFBC4FDC1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81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A6B7B-4BC4-962B-5A6C-59608801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ibrary with a table and chairs&#10;&#10;AI-generated content may be incorrect.">
            <a:extLst>
              <a:ext uri="{FF2B5EF4-FFF2-40B4-BE49-F238E27FC236}">
                <a16:creationId xmlns:a16="http://schemas.microsoft.com/office/drawing/2014/main" id="{6366737E-2878-0959-C937-D894A0279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4d97538-254f-4635-9305-a9fe630d6c9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3131f73-a625-4aed-a0f3-5333a6ad298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2d2e123-0d09-4f05-b9cc-9f1d3af8951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045a80c-66fe-4081-97bb-5b39c006d0d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e87db9a-2a4b-4fc7-969a-01a3afc004d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ef60f9a-a993-4d44-b5c0-51ddda22801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Macintosh PowerPoint</Application>
  <PresentationFormat>Widescreen</PresentationFormat>
  <Paragraphs>26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E. Penick</dc:creator>
  <cp:lastModifiedBy>William E. Penick</cp:lastModifiedBy>
  <cp:revision>1</cp:revision>
  <dcterms:created xsi:type="dcterms:W3CDTF">2025-10-09T00:28:36Z</dcterms:created>
  <dcterms:modified xsi:type="dcterms:W3CDTF">2025-10-09T00:29:11Z</dcterms:modified>
</cp:coreProperties>
</file>