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Lst>
  <p:sldSz cy="5143500" cx="9144000"/>
  <p:notesSz cx="6858000" cy="9144000"/>
  <p:embeddedFontLst>
    <p:embeddedFont>
      <p:font typeface="Average"/>
      <p:regular r:id="rId20"/>
    </p:embeddedFont>
    <p:embeddedFont>
      <p:font typeface="Oswald"/>
      <p:regular r:id="rId21"/>
      <p:bold r:id="rId22"/>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Average-regular.fntdata"/><Relationship Id="rId11" Type="http://schemas.openxmlformats.org/officeDocument/2006/relationships/slide" Target="slides/slide6.xml"/><Relationship Id="rId22" Type="http://schemas.openxmlformats.org/officeDocument/2006/relationships/font" Target="fonts/Oswald-bold.fntdata"/><Relationship Id="rId10" Type="http://schemas.openxmlformats.org/officeDocument/2006/relationships/slide" Target="slides/slide5.xml"/><Relationship Id="rId21" Type="http://schemas.openxmlformats.org/officeDocument/2006/relationships/font" Target="fonts/Oswald-regular.fntdata"/><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slide" Target="slides/slide14.xml"/><Relationship Id="rId6" Type="http://schemas.openxmlformats.org/officeDocument/2006/relationships/slide" Target="slides/slide1.xml"/><Relationship Id="rId18" Type="http://schemas.openxmlformats.org/officeDocument/2006/relationships/slide" Target="slides/slide13.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 name="Shape 55"/>
        <p:cNvGrpSpPr/>
        <p:nvPr/>
      </p:nvGrpSpPr>
      <p:grpSpPr>
        <a:xfrm>
          <a:off x="0" y="0"/>
          <a:ext cx="0" cy="0"/>
          <a:chOff x="0" y="0"/>
          <a:chExt cx="0" cy="0"/>
        </a:xfrm>
      </p:grpSpPr>
      <p:sp>
        <p:nvSpPr>
          <p:cNvPr id="56" name="Google Shape;56;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7" name="Google Shape;57;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9" name="Shape 109"/>
        <p:cNvGrpSpPr/>
        <p:nvPr/>
      </p:nvGrpSpPr>
      <p:grpSpPr>
        <a:xfrm>
          <a:off x="0" y="0"/>
          <a:ext cx="0" cy="0"/>
          <a:chOff x="0" y="0"/>
          <a:chExt cx="0" cy="0"/>
        </a:xfrm>
      </p:grpSpPr>
      <p:sp>
        <p:nvSpPr>
          <p:cNvPr id="110" name="Google Shape;110;g35a524e4b63_0_3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1" name="Google Shape;111;g35a524e4b63_0_3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5" name="Shape 115"/>
        <p:cNvGrpSpPr/>
        <p:nvPr/>
      </p:nvGrpSpPr>
      <p:grpSpPr>
        <a:xfrm>
          <a:off x="0" y="0"/>
          <a:ext cx="0" cy="0"/>
          <a:chOff x="0" y="0"/>
          <a:chExt cx="0" cy="0"/>
        </a:xfrm>
      </p:grpSpPr>
      <p:sp>
        <p:nvSpPr>
          <p:cNvPr id="116" name="Google Shape;116;g35a524e4b63_0_4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7" name="Google Shape;117;g35a524e4b63_0_4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g35a524e4b63_0_4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3" name="Google Shape;123;g35a524e4b63_0_4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 name="Shape 127"/>
        <p:cNvGrpSpPr/>
        <p:nvPr/>
      </p:nvGrpSpPr>
      <p:grpSpPr>
        <a:xfrm>
          <a:off x="0" y="0"/>
          <a:ext cx="0" cy="0"/>
          <a:chOff x="0" y="0"/>
          <a:chExt cx="0" cy="0"/>
        </a:xfrm>
      </p:grpSpPr>
      <p:sp>
        <p:nvSpPr>
          <p:cNvPr id="128" name="Google Shape;128;g35a524e4b63_0_5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9" name="Google Shape;129;g35a524e4b63_0_5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3" name="Shape 133"/>
        <p:cNvGrpSpPr/>
        <p:nvPr/>
      </p:nvGrpSpPr>
      <p:grpSpPr>
        <a:xfrm>
          <a:off x="0" y="0"/>
          <a:ext cx="0" cy="0"/>
          <a:chOff x="0" y="0"/>
          <a:chExt cx="0" cy="0"/>
        </a:xfrm>
      </p:grpSpPr>
      <p:sp>
        <p:nvSpPr>
          <p:cNvPr id="134" name="Google Shape;134;g35a524e4b63_0_6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5" name="Google Shape;135;g35a524e4b63_0_6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 name="Shape 61"/>
        <p:cNvGrpSpPr/>
        <p:nvPr/>
      </p:nvGrpSpPr>
      <p:grpSpPr>
        <a:xfrm>
          <a:off x="0" y="0"/>
          <a:ext cx="0" cy="0"/>
          <a:chOff x="0" y="0"/>
          <a:chExt cx="0" cy="0"/>
        </a:xfrm>
      </p:grpSpPr>
      <p:sp>
        <p:nvSpPr>
          <p:cNvPr id="62" name="Google Shape;62;g356b6500463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3" name="Google Shape;63;g356b6500463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7" name="Shape 67"/>
        <p:cNvGrpSpPr/>
        <p:nvPr/>
      </p:nvGrpSpPr>
      <p:grpSpPr>
        <a:xfrm>
          <a:off x="0" y="0"/>
          <a:ext cx="0" cy="0"/>
          <a:chOff x="0" y="0"/>
          <a:chExt cx="0" cy="0"/>
        </a:xfrm>
      </p:grpSpPr>
      <p:sp>
        <p:nvSpPr>
          <p:cNvPr id="68" name="Google Shape;68;g35a524e4b63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9" name="Google Shape;69;g35a524e4b63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3" name="Shape 73"/>
        <p:cNvGrpSpPr/>
        <p:nvPr/>
      </p:nvGrpSpPr>
      <p:grpSpPr>
        <a:xfrm>
          <a:off x="0" y="0"/>
          <a:ext cx="0" cy="0"/>
          <a:chOff x="0" y="0"/>
          <a:chExt cx="0" cy="0"/>
        </a:xfrm>
      </p:grpSpPr>
      <p:sp>
        <p:nvSpPr>
          <p:cNvPr id="74" name="Google Shape;74;g35a524e4b63_0_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5" name="Google Shape;75;g35a524e4b63_0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9" name="Shape 79"/>
        <p:cNvGrpSpPr/>
        <p:nvPr/>
      </p:nvGrpSpPr>
      <p:grpSpPr>
        <a:xfrm>
          <a:off x="0" y="0"/>
          <a:ext cx="0" cy="0"/>
          <a:chOff x="0" y="0"/>
          <a:chExt cx="0" cy="0"/>
        </a:xfrm>
      </p:grpSpPr>
      <p:sp>
        <p:nvSpPr>
          <p:cNvPr id="80" name="Google Shape;80;g35a524e4b63_0_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1" name="Google Shape;81;g35a524e4b63_0_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5" name="Shape 85"/>
        <p:cNvGrpSpPr/>
        <p:nvPr/>
      </p:nvGrpSpPr>
      <p:grpSpPr>
        <a:xfrm>
          <a:off x="0" y="0"/>
          <a:ext cx="0" cy="0"/>
          <a:chOff x="0" y="0"/>
          <a:chExt cx="0" cy="0"/>
        </a:xfrm>
      </p:grpSpPr>
      <p:sp>
        <p:nvSpPr>
          <p:cNvPr id="86" name="Google Shape;86;g35a524e4b63_0_1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7" name="Google Shape;87;g35a524e4b63_0_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g35c2604cfa8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3" name="Google Shape;93;g35c2604cfa8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7" name="Shape 97"/>
        <p:cNvGrpSpPr/>
        <p:nvPr/>
      </p:nvGrpSpPr>
      <p:grpSpPr>
        <a:xfrm>
          <a:off x="0" y="0"/>
          <a:ext cx="0" cy="0"/>
          <a:chOff x="0" y="0"/>
          <a:chExt cx="0" cy="0"/>
        </a:xfrm>
      </p:grpSpPr>
      <p:sp>
        <p:nvSpPr>
          <p:cNvPr id="98" name="Google Shape;98;g35a524e4b63_0_2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9" name="Google Shape;99;g35a524e4b63_0_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3" name="Shape 103"/>
        <p:cNvGrpSpPr/>
        <p:nvPr/>
      </p:nvGrpSpPr>
      <p:grpSpPr>
        <a:xfrm>
          <a:off x="0" y="0"/>
          <a:ext cx="0" cy="0"/>
          <a:chOff x="0" y="0"/>
          <a:chExt cx="0" cy="0"/>
        </a:xfrm>
      </p:grpSpPr>
      <p:sp>
        <p:nvSpPr>
          <p:cNvPr id="104" name="Google Shape;104;g35a524e4b63_0_2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5" name="Google Shape;105;g35a524e4b63_0_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grpSp>
        <p:nvGrpSpPr>
          <p:cNvPr id="10" name="Google Shape;10;p2"/>
          <p:cNvGrpSpPr/>
          <p:nvPr/>
        </p:nvGrpSpPr>
        <p:grpSpPr>
          <a:xfrm>
            <a:off x="4350279" y="2855377"/>
            <a:ext cx="443589" cy="105632"/>
            <a:chOff x="4137525" y="2915950"/>
            <a:chExt cx="869100" cy="207000"/>
          </a:xfrm>
        </p:grpSpPr>
        <p:sp>
          <p:nvSpPr>
            <p:cNvPr id="11" name="Google Shape;11;p2"/>
            <p:cNvSpPr/>
            <p:nvPr/>
          </p:nvSpPr>
          <p:spPr>
            <a:xfrm>
              <a:off x="4468575" y="2915950"/>
              <a:ext cx="207000" cy="207000"/>
            </a:xfrm>
            <a:prstGeom prst="ellipse">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 name="Google Shape;12;p2"/>
            <p:cNvSpPr/>
            <p:nvPr/>
          </p:nvSpPr>
          <p:spPr>
            <a:xfrm>
              <a:off x="4799625" y="2915950"/>
              <a:ext cx="207000" cy="207000"/>
            </a:xfrm>
            <a:prstGeom prst="ellipse">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 name="Google Shape;13;p2"/>
            <p:cNvSpPr/>
            <p:nvPr/>
          </p:nvSpPr>
          <p:spPr>
            <a:xfrm>
              <a:off x="4137525" y="2915950"/>
              <a:ext cx="207000" cy="207000"/>
            </a:xfrm>
            <a:prstGeom prst="ellipse">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4" name="Google Shape;14;p2"/>
          <p:cNvSpPr txBox="1"/>
          <p:nvPr>
            <p:ph type="ctrTitle"/>
          </p:nvPr>
        </p:nvSpPr>
        <p:spPr>
          <a:xfrm>
            <a:off x="671258" y="990800"/>
            <a:ext cx="7801500" cy="1730100"/>
          </a:xfrm>
          <a:prstGeom prst="rect">
            <a:avLst/>
          </a:prstGeom>
        </p:spPr>
        <p:txBody>
          <a:bodyPr anchorCtr="0" anchor="b" bIns="91425" lIns="91425" spcFirstLastPara="1" rIns="91425" wrap="square" tIns="91425">
            <a:normAutofit/>
          </a:bodyPr>
          <a:lstStyle>
            <a:lvl1pPr lvl="0" algn="ctr">
              <a:spcBef>
                <a:spcPts val="0"/>
              </a:spcBef>
              <a:spcAft>
                <a:spcPts val="0"/>
              </a:spcAft>
              <a:buSzPts val="4800"/>
              <a:buNone/>
              <a:defRPr sz="4800"/>
            </a:lvl1pPr>
            <a:lvl2pPr lvl="1" algn="ctr">
              <a:spcBef>
                <a:spcPts val="0"/>
              </a:spcBef>
              <a:spcAft>
                <a:spcPts val="0"/>
              </a:spcAft>
              <a:buSzPts val="4800"/>
              <a:buNone/>
              <a:defRPr sz="4800"/>
            </a:lvl2pPr>
            <a:lvl3pPr lvl="2" algn="ctr">
              <a:spcBef>
                <a:spcPts val="0"/>
              </a:spcBef>
              <a:spcAft>
                <a:spcPts val="0"/>
              </a:spcAft>
              <a:buSzPts val="4800"/>
              <a:buNone/>
              <a:defRPr sz="4800"/>
            </a:lvl3pPr>
            <a:lvl4pPr lvl="3" algn="ctr">
              <a:spcBef>
                <a:spcPts val="0"/>
              </a:spcBef>
              <a:spcAft>
                <a:spcPts val="0"/>
              </a:spcAft>
              <a:buSzPts val="4800"/>
              <a:buNone/>
              <a:defRPr sz="4800"/>
            </a:lvl4pPr>
            <a:lvl5pPr lvl="4" algn="ctr">
              <a:spcBef>
                <a:spcPts val="0"/>
              </a:spcBef>
              <a:spcAft>
                <a:spcPts val="0"/>
              </a:spcAft>
              <a:buSzPts val="4800"/>
              <a:buNone/>
              <a:defRPr sz="4800"/>
            </a:lvl5pPr>
            <a:lvl6pPr lvl="5" algn="ctr">
              <a:spcBef>
                <a:spcPts val="0"/>
              </a:spcBef>
              <a:spcAft>
                <a:spcPts val="0"/>
              </a:spcAft>
              <a:buSzPts val="4800"/>
              <a:buNone/>
              <a:defRPr sz="4800"/>
            </a:lvl6pPr>
            <a:lvl7pPr lvl="6" algn="ctr">
              <a:spcBef>
                <a:spcPts val="0"/>
              </a:spcBef>
              <a:spcAft>
                <a:spcPts val="0"/>
              </a:spcAft>
              <a:buSzPts val="4800"/>
              <a:buNone/>
              <a:defRPr sz="4800"/>
            </a:lvl7pPr>
            <a:lvl8pPr lvl="7" algn="ctr">
              <a:spcBef>
                <a:spcPts val="0"/>
              </a:spcBef>
              <a:spcAft>
                <a:spcPts val="0"/>
              </a:spcAft>
              <a:buSzPts val="4800"/>
              <a:buNone/>
              <a:defRPr sz="4800"/>
            </a:lvl8pPr>
            <a:lvl9pPr lvl="8" algn="ctr">
              <a:spcBef>
                <a:spcPts val="0"/>
              </a:spcBef>
              <a:spcAft>
                <a:spcPts val="0"/>
              </a:spcAft>
              <a:buSzPts val="4800"/>
              <a:buNone/>
              <a:defRPr sz="4800"/>
            </a:lvl9pPr>
          </a:lstStyle>
          <a:p/>
        </p:txBody>
      </p:sp>
      <p:sp>
        <p:nvSpPr>
          <p:cNvPr id="15" name="Google Shape;15;p2"/>
          <p:cNvSpPr txBox="1"/>
          <p:nvPr>
            <p:ph idx="1" type="subTitle"/>
          </p:nvPr>
        </p:nvSpPr>
        <p:spPr>
          <a:xfrm>
            <a:off x="671250" y="3174876"/>
            <a:ext cx="78015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16" name="Google Shape;16;p2"/>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9" name="Shape 49"/>
        <p:cNvGrpSpPr/>
        <p:nvPr/>
      </p:nvGrpSpPr>
      <p:grpSpPr>
        <a:xfrm>
          <a:off x="0" y="0"/>
          <a:ext cx="0" cy="0"/>
          <a:chOff x="0" y="0"/>
          <a:chExt cx="0" cy="0"/>
        </a:xfrm>
      </p:grpSpPr>
      <p:sp>
        <p:nvSpPr>
          <p:cNvPr id="50" name="Google Shape;50;p11"/>
          <p:cNvSpPr txBox="1"/>
          <p:nvPr>
            <p:ph hasCustomPrompt="1" type="title"/>
          </p:nvPr>
        </p:nvSpPr>
        <p:spPr>
          <a:xfrm>
            <a:off x="311700" y="1255275"/>
            <a:ext cx="8520600" cy="18906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51" name="Google Shape;51;p11"/>
          <p:cNvSpPr txBox="1"/>
          <p:nvPr>
            <p:ph idx="1" type="body"/>
          </p:nvPr>
        </p:nvSpPr>
        <p:spPr>
          <a:xfrm>
            <a:off x="311700" y="32284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52" name="Google Shape;52;p11"/>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3" name="Shape 53"/>
        <p:cNvGrpSpPr/>
        <p:nvPr/>
      </p:nvGrpSpPr>
      <p:grpSpPr>
        <a:xfrm>
          <a:off x="0" y="0"/>
          <a:ext cx="0" cy="0"/>
          <a:chOff x="0" y="0"/>
          <a:chExt cx="0" cy="0"/>
        </a:xfrm>
      </p:grpSpPr>
      <p:sp>
        <p:nvSpPr>
          <p:cNvPr id="54" name="Google Shape;54;p12"/>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7" name="Shape 17"/>
        <p:cNvGrpSpPr/>
        <p:nvPr/>
      </p:nvGrpSpPr>
      <p:grpSpPr>
        <a:xfrm>
          <a:off x="0" y="0"/>
          <a:ext cx="0" cy="0"/>
          <a:chOff x="0" y="0"/>
          <a:chExt cx="0" cy="0"/>
        </a:xfrm>
      </p:grpSpPr>
      <p:sp>
        <p:nvSpPr>
          <p:cNvPr id="18" name="Google Shape;18;p3"/>
          <p:cNvSpPr txBox="1"/>
          <p:nvPr>
            <p:ph type="title"/>
          </p:nvPr>
        </p:nvSpPr>
        <p:spPr>
          <a:xfrm>
            <a:off x="671250" y="2141250"/>
            <a:ext cx="7852200" cy="8610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9" name="Google Shape;19;p3"/>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0" name="Shape 20"/>
        <p:cNvGrpSpPr/>
        <p:nvPr/>
      </p:nvGrpSpPr>
      <p:grpSpPr>
        <a:xfrm>
          <a:off x="0" y="0"/>
          <a:ext cx="0" cy="0"/>
          <a:chOff x="0" y="0"/>
          <a:chExt cx="0" cy="0"/>
        </a:xfrm>
      </p:grpSpPr>
      <p:sp>
        <p:nvSpPr>
          <p:cNvPr id="21" name="Google Shape;21;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22" name="Google Shape;22;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23" name="Google Shape;23;p4"/>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4" name="Shape 24"/>
        <p:cNvGrpSpPr/>
        <p:nvPr/>
      </p:nvGrpSpPr>
      <p:grpSpPr>
        <a:xfrm>
          <a:off x="0" y="0"/>
          <a:ext cx="0" cy="0"/>
          <a:chOff x="0" y="0"/>
          <a:chExt cx="0" cy="0"/>
        </a:xfrm>
      </p:grpSpPr>
      <p:sp>
        <p:nvSpPr>
          <p:cNvPr id="25" name="Google Shape;25;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26" name="Google Shape;26;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7" name="Google Shape;27;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8" name="Google Shape;28;p5"/>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9" name="Shape 29"/>
        <p:cNvGrpSpPr/>
        <p:nvPr/>
      </p:nvGrpSpPr>
      <p:grpSpPr>
        <a:xfrm>
          <a:off x="0" y="0"/>
          <a:ext cx="0" cy="0"/>
          <a:chOff x="0" y="0"/>
          <a:chExt cx="0" cy="0"/>
        </a:xfrm>
      </p:grpSpPr>
      <p:sp>
        <p:nvSpPr>
          <p:cNvPr id="30" name="Google Shape;30;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31" name="Google Shape;31;p6"/>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2" name="Shape 32"/>
        <p:cNvGrpSpPr/>
        <p:nvPr/>
      </p:nvGrpSpPr>
      <p:grpSpPr>
        <a:xfrm>
          <a:off x="0" y="0"/>
          <a:ext cx="0" cy="0"/>
          <a:chOff x="0" y="0"/>
          <a:chExt cx="0" cy="0"/>
        </a:xfrm>
      </p:grpSpPr>
      <p:sp>
        <p:nvSpPr>
          <p:cNvPr id="33" name="Google Shape;33;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4" name="Google Shape;34;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5" name="Google Shape;35;p7"/>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lt2"/>
        </a:solidFill>
      </p:bgPr>
    </p:bg>
    <p:spTree>
      <p:nvGrpSpPr>
        <p:cNvPr id="36" name="Shape 36"/>
        <p:cNvGrpSpPr/>
        <p:nvPr/>
      </p:nvGrpSpPr>
      <p:grpSpPr>
        <a:xfrm>
          <a:off x="0" y="0"/>
          <a:ext cx="0" cy="0"/>
          <a:chOff x="0" y="0"/>
          <a:chExt cx="0" cy="0"/>
        </a:xfrm>
      </p:grpSpPr>
      <p:sp>
        <p:nvSpPr>
          <p:cNvPr id="37" name="Google Shape;37;p8"/>
          <p:cNvSpPr txBox="1"/>
          <p:nvPr>
            <p:ph type="title"/>
          </p:nvPr>
        </p:nvSpPr>
        <p:spPr>
          <a:xfrm>
            <a:off x="490250" y="526350"/>
            <a:ext cx="6227100" cy="4090800"/>
          </a:xfrm>
          <a:prstGeom prst="rect">
            <a:avLst/>
          </a:prstGeom>
        </p:spPr>
        <p:txBody>
          <a:bodyPr anchorCtr="0" anchor="ctr" bIns="91425" lIns="91425" spcFirstLastPara="1" rIns="91425" wrap="square" tIns="91425">
            <a:normAutofit/>
          </a:bodyPr>
          <a:lstStyle>
            <a:lvl1pPr lvl="0">
              <a:spcBef>
                <a:spcPts val="0"/>
              </a:spcBef>
              <a:spcAft>
                <a:spcPts val="0"/>
              </a:spcAft>
              <a:buClr>
                <a:schemeClr val="lt1"/>
              </a:buClr>
              <a:buSzPts val="4800"/>
              <a:buNone/>
              <a:defRPr sz="4800">
                <a:solidFill>
                  <a:schemeClr val="lt1"/>
                </a:solidFill>
              </a:defRPr>
            </a:lvl1pPr>
            <a:lvl2pPr lvl="1">
              <a:spcBef>
                <a:spcPts val="0"/>
              </a:spcBef>
              <a:spcAft>
                <a:spcPts val="0"/>
              </a:spcAft>
              <a:buClr>
                <a:schemeClr val="lt1"/>
              </a:buClr>
              <a:buSzPts val="4800"/>
              <a:buNone/>
              <a:defRPr sz="4800">
                <a:solidFill>
                  <a:schemeClr val="lt1"/>
                </a:solidFill>
              </a:defRPr>
            </a:lvl2pPr>
            <a:lvl3pPr lvl="2">
              <a:spcBef>
                <a:spcPts val="0"/>
              </a:spcBef>
              <a:spcAft>
                <a:spcPts val="0"/>
              </a:spcAft>
              <a:buClr>
                <a:schemeClr val="lt1"/>
              </a:buClr>
              <a:buSzPts val="4800"/>
              <a:buNone/>
              <a:defRPr sz="4800">
                <a:solidFill>
                  <a:schemeClr val="lt1"/>
                </a:solidFill>
              </a:defRPr>
            </a:lvl3pPr>
            <a:lvl4pPr lvl="3">
              <a:spcBef>
                <a:spcPts val="0"/>
              </a:spcBef>
              <a:spcAft>
                <a:spcPts val="0"/>
              </a:spcAft>
              <a:buClr>
                <a:schemeClr val="lt1"/>
              </a:buClr>
              <a:buSzPts val="4800"/>
              <a:buNone/>
              <a:defRPr sz="4800">
                <a:solidFill>
                  <a:schemeClr val="lt1"/>
                </a:solidFill>
              </a:defRPr>
            </a:lvl4pPr>
            <a:lvl5pPr lvl="4">
              <a:spcBef>
                <a:spcPts val="0"/>
              </a:spcBef>
              <a:spcAft>
                <a:spcPts val="0"/>
              </a:spcAft>
              <a:buClr>
                <a:schemeClr val="lt1"/>
              </a:buClr>
              <a:buSzPts val="4800"/>
              <a:buNone/>
              <a:defRPr sz="4800">
                <a:solidFill>
                  <a:schemeClr val="lt1"/>
                </a:solidFill>
              </a:defRPr>
            </a:lvl5pPr>
            <a:lvl6pPr lvl="5">
              <a:spcBef>
                <a:spcPts val="0"/>
              </a:spcBef>
              <a:spcAft>
                <a:spcPts val="0"/>
              </a:spcAft>
              <a:buClr>
                <a:schemeClr val="lt1"/>
              </a:buClr>
              <a:buSzPts val="4800"/>
              <a:buNone/>
              <a:defRPr sz="4800">
                <a:solidFill>
                  <a:schemeClr val="lt1"/>
                </a:solidFill>
              </a:defRPr>
            </a:lvl6pPr>
            <a:lvl7pPr lvl="6">
              <a:spcBef>
                <a:spcPts val="0"/>
              </a:spcBef>
              <a:spcAft>
                <a:spcPts val="0"/>
              </a:spcAft>
              <a:buClr>
                <a:schemeClr val="lt1"/>
              </a:buClr>
              <a:buSzPts val="4800"/>
              <a:buNone/>
              <a:defRPr sz="4800">
                <a:solidFill>
                  <a:schemeClr val="lt1"/>
                </a:solidFill>
              </a:defRPr>
            </a:lvl7pPr>
            <a:lvl8pPr lvl="7">
              <a:spcBef>
                <a:spcPts val="0"/>
              </a:spcBef>
              <a:spcAft>
                <a:spcPts val="0"/>
              </a:spcAft>
              <a:buClr>
                <a:schemeClr val="lt1"/>
              </a:buClr>
              <a:buSzPts val="4800"/>
              <a:buNone/>
              <a:defRPr sz="4800">
                <a:solidFill>
                  <a:schemeClr val="lt1"/>
                </a:solidFill>
              </a:defRPr>
            </a:lvl8pPr>
            <a:lvl9pPr lvl="8">
              <a:spcBef>
                <a:spcPts val="0"/>
              </a:spcBef>
              <a:spcAft>
                <a:spcPts val="0"/>
              </a:spcAft>
              <a:buClr>
                <a:schemeClr val="lt1"/>
              </a:buClr>
              <a:buSzPts val="4800"/>
              <a:buNone/>
              <a:defRPr sz="4800">
                <a:solidFill>
                  <a:schemeClr val="lt1"/>
                </a:solidFill>
              </a:defRPr>
            </a:lvl9pPr>
          </a:lstStyle>
          <a:p/>
        </p:txBody>
      </p:sp>
      <p:sp>
        <p:nvSpPr>
          <p:cNvPr id="38" name="Google Shape;38;p8"/>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9" name="Shape 39"/>
        <p:cNvGrpSpPr/>
        <p:nvPr/>
      </p:nvGrpSpPr>
      <p:grpSpPr>
        <a:xfrm>
          <a:off x="0" y="0"/>
          <a:ext cx="0" cy="0"/>
          <a:chOff x="0" y="0"/>
          <a:chExt cx="0" cy="0"/>
        </a:xfrm>
      </p:grpSpPr>
      <p:sp>
        <p:nvSpPr>
          <p:cNvPr id="40" name="Google Shape;40;p9"/>
          <p:cNvSpPr/>
          <p:nvPr/>
        </p:nvSpPr>
        <p:spPr>
          <a:xfrm>
            <a:off x="4572000" y="0"/>
            <a:ext cx="4572000" cy="51435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41" name="Google Shape;41;p9"/>
          <p:cNvCxnSpPr/>
          <p:nvPr/>
        </p:nvCxnSpPr>
        <p:spPr>
          <a:xfrm>
            <a:off x="5029675" y="4495500"/>
            <a:ext cx="468300" cy="0"/>
          </a:xfrm>
          <a:prstGeom prst="straightConnector1">
            <a:avLst/>
          </a:prstGeom>
          <a:noFill/>
          <a:ln cap="flat" cmpd="sng" w="19050">
            <a:solidFill>
              <a:schemeClr val="lt1"/>
            </a:solidFill>
            <a:prstDash val="solid"/>
            <a:round/>
            <a:headEnd len="sm" w="sm" type="none"/>
            <a:tailEnd len="sm" w="sm" type="none"/>
          </a:ln>
        </p:spPr>
      </p:cxnSp>
      <p:sp>
        <p:nvSpPr>
          <p:cNvPr id="42" name="Google Shape;42;p9"/>
          <p:cNvSpPr txBox="1"/>
          <p:nvPr>
            <p:ph type="title"/>
          </p:nvPr>
        </p:nvSpPr>
        <p:spPr>
          <a:xfrm>
            <a:off x="265500" y="1081400"/>
            <a:ext cx="4045200" cy="1710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43" name="Google Shape;43;p9"/>
          <p:cNvSpPr txBox="1"/>
          <p:nvPr>
            <p:ph idx="1" type="subTitle"/>
          </p:nvPr>
        </p:nvSpPr>
        <p:spPr>
          <a:xfrm>
            <a:off x="265500" y="2845201"/>
            <a:ext cx="4045200" cy="13455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Clr>
                <a:schemeClr val="dk1"/>
              </a:buClr>
              <a:buSzPts val="2100"/>
              <a:buNone/>
              <a:defRPr sz="2100">
                <a:solidFill>
                  <a:schemeClr val="dk1"/>
                </a:solidFill>
              </a:defRPr>
            </a:lvl1pPr>
            <a:lvl2pPr lvl="1" algn="ctr">
              <a:lnSpc>
                <a:spcPct val="100000"/>
              </a:lnSpc>
              <a:spcBef>
                <a:spcPts val="0"/>
              </a:spcBef>
              <a:spcAft>
                <a:spcPts val="0"/>
              </a:spcAft>
              <a:buClr>
                <a:schemeClr val="dk1"/>
              </a:buClr>
              <a:buSzPts val="2100"/>
              <a:buNone/>
              <a:defRPr sz="2100">
                <a:solidFill>
                  <a:schemeClr val="dk1"/>
                </a:solidFill>
              </a:defRPr>
            </a:lvl2pPr>
            <a:lvl3pPr lvl="2" algn="ctr">
              <a:lnSpc>
                <a:spcPct val="100000"/>
              </a:lnSpc>
              <a:spcBef>
                <a:spcPts val="0"/>
              </a:spcBef>
              <a:spcAft>
                <a:spcPts val="0"/>
              </a:spcAft>
              <a:buClr>
                <a:schemeClr val="dk1"/>
              </a:buClr>
              <a:buSzPts val="2100"/>
              <a:buNone/>
              <a:defRPr sz="2100">
                <a:solidFill>
                  <a:schemeClr val="dk1"/>
                </a:solidFill>
              </a:defRPr>
            </a:lvl3pPr>
            <a:lvl4pPr lvl="3" algn="ctr">
              <a:lnSpc>
                <a:spcPct val="100000"/>
              </a:lnSpc>
              <a:spcBef>
                <a:spcPts val="0"/>
              </a:spcBef>
              <a:spcAft>
                <a:spcPts val="0"/>
              </a:spcAft>
              <a:buClr>
                <a:schemeClr val="dk1"/>
              </a:buClr>
              <a:buSzPts val="2100"/>
              <a:buNone/>
              <a:defRPr sz="2100">
                <a:solidFill>
                  <a:schemeClr val="dk1"/>
                </a:solidFill>
              </a:defRPr>
            </a:lvl4pPr>
            <a:lvl5pPr lvl="4" algn="ctr">
              <a:lnSpc>
                <a:spcPct val="100000"/>
              </a:lnSpc>
              <a:spcBef>
                <a:spcPts val="0"/>
              </a:spcBef>
              <a:spcAft>
                <a:spcPts val="0"/>
              </a:spcAft>
              <a:buClr>
                <a:schemeClr val="dk1"/>
              </a:buClr>
              <a:buSzPts val="2100"/>
              <a:buNone/>
              <a:defRPr sz="2100">
                <a:solidFill>
                  <a:schemeClr val="dk1"/>
                </a:solidFill>
              </a:defRPr>
            </a:lvl5pPr>
            <a:lvl6pPr lvl="5" algn="ctr">
              <a:lnSpc>
                <a:spcPct val="100000"/>
              </a:lnSpc>
              <a:spcBef>
                <a:spcPts val="0"/>
              </a:spcBef>
              <a:spcAft>
                <a:spcPts val="0"/>
              </a:spcAft>
              <a:buClr>
                <a:schemeClr val="dk1"/>
              </a:buClr>
              <a:buSzPts val="2100"/>
              <a:buNone/>
              <a:defRPr sz="2100">
                <a:solidFill>
                  <a:schemeClr val="dk1"/>
                </a:solidFill>
              </a:defRPr>
            </a:lvl6pPr>
            <a:lvl7pPr lvl="6" algn="ctr">
              <a:lnSpc>
                <a:spcPct val="100000"/>
              </a:lnSpc>
              <a:spcBef>
                <a:spcPts val="0"/>
              </a:spcBef>
              <a:spcAft>
                <a:spcPts val="0"/>
              </a:spcAft>
              <a:buClr>
                <a:schemeClr val="dk1"/>
              </a:buClr>
              <a:buSzPts val="2100"/>
              <a:buNone/>
              <a:defRPr sz="2100">
                <a:solidFill>
                  <a:schemeClr val="dk1"/>
                </a:solidFill>
              </a:defRPr>
            </a:lvl7pPr>
            <a:lvl8pPr lvl="7" algn="ctr">
              <a:lnSpc>
                <a:spcPct val="100000"/>
              </a:lnSpc>
              <a:spcBef>
                <a:spcPts val="0"/>
              </a:spcBef>
              <a:spcAft>
                <a:spcPts val="0"/>
              </a:spcAft>
              <a:buClr>
                <a:schemeClr val="dk1"/>
              </a:buClr>
              <a:buSzPts val="2100"/>
              <a:buNone/>
              <a:defRPr sz="2100">
                <a:solidFill>
                  <a:schemeClr val="dk1"/>
                </a:solidFill>
              </a:defRPr>
            </a:lvl8pPr>
            <a:lvl9pPr lvl="8" algn="ctr">
              <a:lnSpc>
                <a:spcPct val="100000"/>
              </a:lnSpc>
              <a:spcBef>
                <a:spcPts val="0"/>
              </a:spcBef>
              <a:spcAft>
                <a:spcPts val="0"/>
              </a:spcAft>
              <a:buClr>
                <a:schemeClr val="dk1"/>
              </a:buClr>
              <a:buSzPts val="2100"/>
              <a:buNone/>
              <a:defRPr sz="2100">
                <a:solidFill>
                  <a:schemeClr val="dk1"/>
                </a:solidFill>
              </a:defRPr>
            </a:lvl9pPr>
          </a:lstStyle>
          <a:p/>
        </p:txBody>
      </p:sp>
      <p:sp>
        <p:nvSpPr>
          <p:cNvPr id="44" name="Google Shape;44;p9"/>
          <p:cNvSpPr txBox="1"/>
          <p:nvPr>
            <p:ph idx="2" type="body"/>
          </p:nvPr>
        </p:nvSpPr>
        <p:spPr>
          <a:xfrm>
            <a:off x="4939500" y="724200"/>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Clr>
                <a:schemeClr val="lt1"/>
              </a:buClr>
              <a:buSzPts val="1800"/>
              <a:buChar char="●"/>
              <a:defRPr>
                <a:solidFill>
                  <a:schemeClr val="lt1"/>
                </a:solidFill>
              </a:defRPr>
            </a:lvl1pPr>
            <a:lvl2pPr indent="-317500" lvl="1" marL="914400">
              <a:spcBef>
                <a:spcPts val="0"/>
              </a:spcBef>
              <a:spcAft>
                <a:spcPts val="0"/>
              </a:spcAft>
              <a:buClr>
                <a:schemeClr val="lt1"/>
              </a:buClr>
              <a:buSzPts val="1400"/>
              <a:buChar char="○"/>
              <a:defRPr>
                <a:solidFill>
                  <a:schemeClr val="lt1"/>
                </a:solidFill>
              </a:defRPr>
            </a:lvl2pPr>
            <a:lvl3pPr indent="-317500" lvl="2" marL="1371600">
              <a:spcBef>
                <a:spcPts val="0"/>
              </a:spcBef>
              <a:spcAft>
                <a:spcPts val="0"/>
              </a:spcAft>
              <a:buClr>
                <a:schemeClr val="lt1"/>
              </a:buClr>
              <a:buSzPts val="1400"/>
              <a:buChar char="■"/>
              <a:defRPr>
                <a:solidFill>
                  <a:schemeClr val="lt1"/>
                </a:solidFill>
              </a:defRPr>
            </a:lvl3pPr>
            <a:lvl4pPr indent="-317500" lvl="3" marL="1828800">
              <a:spcBef>
                <a:spcPts val="0"/>
              </a:spcBef>
              <a:spcAft>
                <a:spcPts val="0"/>
              </a:spcAft>
              <a:buClr>
                <a:schemeClr val="lt1"/>
              </a:buClr>
              <a:buSzPts val="1400"/>
              <a:buChar char="●"/>
              <a:defRPr>
                <a:solidFill>
                  <a:schemeClr val="lt1"/>
                </a:solidFill>
              </a:defRPr>
            </a:lvl4pPr>
            <a:lvl5pPr indent="-317500" lvl="4" marL="2286000">
              <a:spcBef>
                <a:spcPts val="0"/>
              </a:spcBef>
              <a:spcAft>
                <a:spcPts val="0"/>
              </a:spcAft>
              <a:buClr>
                <a:schemeClr val="lt1"/>
              </a:buClr>
              <a:buSzPts val="1400"/>
              <a:buChar char="○"/>
              <a:defRPr>
                <a:solidFill>
                  <a:schemeClr val="lt1"/>
                </a:solidFill>
              </a:defRPr>
            </a:lvl5pPr>
            <a:lvl6pPr indent="-317500" lvl="5" marL="2743200">
              <a:spcBef>
                <a:spcPts val="0"/>
              </a:spcBef>
              <a:spcAft>
                <a:spcPts val="0"/>
              </a:spcAft>
              <a:buClr>
                <a:schemeClr val="lt1"/>
              </a:buClr>
              <a:buSzPts val="1400"/>
              <a:buChar char="■"/>
              <a:defRPr>
                <a:solidFill>
                  <a:schemeClr val="lt1"/>
                </a:solidFill>
              </a:defRPr>
            </a:lvl6pPr>
            <a:lvl7pPr indent="-317500" lvl="6" marL="3200400">
              <a:spcBef>
                <a:spcPts val="0"/>
              </a:spcBef>
              <a:spcAft>
                <a:spcPts val="0"/>
              </a:spcAft>
              <a:buClr>
                <a:schemeClr val="lt1"/>
              </a:buClr>
              <a:buSzPts val="1400"/>
              <a:buChar char="●"/>
              <a:defRPr>
                <a:solidFill>
                  <a:schemeClr val="lt1"/>
                </a:solidFill>
              </a:defRPr>
            </a:lvl7pPr>
            <a:lvl8pPr indent="-317500" lvl="7" marL="3657600">
              <a:spcBef>
                <a:spcPts val="0"/>
              </a:spcBef>
              <a:spcAft>
                <a:spcPts val="0"/>
              </a:spcAft>
              <a:buClr>
                <a:schemeClr val="lt1"/>
              </a:buClr>
              <a:buSzPts val="1400"/>
              <a:buChar char="○"/>
              <a:defRPr>
                <a:solidFill>
                  <a:schemeClr val="lt1"/>
                </a:solidFill>
              </a:defRPr>
            </a:lvl8pPr>
            <a:lvl9pPr indent="-317500" lvl="8" marL="4114800">
              <a:spcBef>
                <a:spcPts val="0"/>
              </a:spcBef>
              <a:spcAft>
                <a:spcPts val="0"/>
              </a:spcAft>
              <a:buClr>
                <a:schemeClr val="lt1"/>
              </a:buClr>
              <a:buSzPts val="1400"/>
              <a:buChar char="■"/>
              <a:defRPr>
                <a:solidFill>
                  <a:schemeClr val="lt1"/>
                </a:solidFill>
              </a:defRPr>
            </a:lvl9pPr>
          </a:lstStyle>
          <a:p/>
        </p:txBody>
      </p:sp>
      <p:sp>
        <p:nvSpPr>
          <p:cNvPr id="45" name="Google Shape;45;p9"/>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6" name="Shape 46"/>
        <p:cNvGrpSpPr/>
        <p:nvPr/>
      </p:nvGrpSpPr>
      <p:grpSpPr>
        <a:xfrm>
          <a:off x="0" y="0"/>
          <a:ext cx="0" cy="0"/>
          <a:chOff x="0" y="0"/>
          <a:chExt cx="0" cy="0"/>
        </a:xfrm>
      </p:grpSpPr>
      <p:sp>
        <p:nvSpPr>
          <p:cNvPr id="47" name="Google Shape;47;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Clr>
                <a:schemeClr val="dk1"/>
              </a:buClr>
              <a:buSzPts val="2100"/>
              <a:buFont typeface="Oswald"/>
              <a:buNone/>
              <a:defRPr sz="2100">
                <a:solidFill>
                  <a:schemeClr val="dk1"/>
                </a:solidFill>
                <a:latin typeface="Oswald"/>
                <a:ea typeface="Oswald"/>
                <a:cs typeface="Oswald"/>
                <a:sym typeface="Oswald"/>
              </a:defRPr>
            </a:lvl1pPr>
          </a:lstStyle>
          <a:p/>
        </p:txBody>
      </p:sp>
      <p:sp>
        <p:nvSpPr>
          <p:cNvPr id="48" name="Google Shape;48;p10"/>
          <p:cNvSpPr txBox="1"/>
          <p:nvPr>
            <p:ph idx="12" type="sldNum"/>
          </p:nvPr>
        </p:nvSpPr>
        <p:spPr>
          <a:xfrm>
            <a:off x="8490250" y="4681009"/>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late">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1pPr>
            <a:lvl2pPr lvl="1">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2pPr>
            <a:lvl3pPr lvl="2">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3pPr>
            <a:lvl4pPr lvl="3">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4pPr>
            <a:lvl5pPr lvl="4">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5pPr>
            <a:lvl6pPr lvl="5">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6pPr>
            <a:lvl7pPr lvl="6">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7pPr>
            <a:lvl8pPr lvl="7">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8pPr>
            <a:lvl9pPr lvl="8">
              <a:spcBef>
                <a:spcPts val="0"/>
              </a:spcBef>
              <a:spcAft>
                <a:spcPts val="0"/>
              </a:spcAft>
              <a:buClr>
                <a:schemeClr val="dk1"/>
              </a:buClr>
              <a:buSzPts val="3000"/>
              <a:buFont typeface="Oswald"/>
              <a:buNone/>
              <a:defRPr sz="3000">
                <a:solidFill>
                  <a:schemeClr val="dk1"/>
                </a:solidFill>
                <a:latin typeface="Oswald"/>
                <a:ea typeface="Oswald"/>
                <a:cs typeface="Oswald"/>
                <a:sym typeface="Oswald"/>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accent3"/>
              </a:buClr>
              <a:buSzPts val="1800"/>
              <a:buFont typeface="Average"/>
              <a:buChar char="●"/>
              <a:defRPr sz="1800">
                <a:solidFill>
                  <a:schemeClr val="accent3"/>
                </a:solidFill>
                <a:latin typeface="Average"/>
                <a:ea typeface="Average"/>
                <a:cs typeface="Average"/>
                <a:sym typeface="Average"/>
              </a:defRPr>
            </a:lvl1pPr>
            <a:lvl2pPr indent="-317500" lvl="1" marL="9144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2pPr>
            <a:lvl3pPr indent="-317500" lvl="2" marL="13716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3pPr>
            <a:lvl4pPr indent="-317500" lvl="3" marL="18288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4pPr>
            <a:lvl5pPr indent="-317500" lvl="4" marL="22860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5pPr>
            <a:lvl6pPr indent="-317500" lvl="5" marL="27432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6pPr>
            <a:lvl7pPr indent="-317500" lvl="6" marL="32004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7pPr>
            <a:lvl8pPr indent="-317500" lvl="7" marL="36576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8pPr>
            <a:lvl9pPr indent="-317500" lvl="8" marL="4114800">
              <a:lnSpc>
                <a:spcPct val="115000"/>
              </a:lnSpc>
              <a:spcBef>
                <a:spcPts val="0"/>
              </a:spcBef>
              <a:spcAft>
                <a:spcPts val="0"/>
              </a:spcAft>
              <a:buClr>
                <a:schemeClr val="accent3"/>
              </a:buClr>
              <a:buSzPts val="1400"/>
              <a:buFont typeface="Average"/>
              <a:buChar char="■"/>
              <a:defRPr>
                <a:solidFill>
                  <a:schemeClr val="accent3"/>
                </a:solidFill>
                <a:latin typeface="Average"/>
                <a:ea typeface="Average"/>
                <a:cs typeface="Average"/>
                <a:sym typeface="Average"/>
              </a:defRPr>
            </a:lvl9pPr>
          </a:lstStyle>
          <a:p/>
        </p:txBody>
      </p:sp>
      <p:sp>
        <p:nvSpPr>
          <p:cNvPr id="8" name="Google Shape;8;p1"/>
          <p:cNvSpPr txBox="1"/>
          <p:nvPr>
            <p:ph idx="12" type="sldNum"/>
          </p:nvPr>
        </p:nvSpPr>
        <p:spPr>
          <a:xfrm>
            <a:off x="8490250" y="4681009"/>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accent3"/>
                </a:solidFill>
                <a:latin typeface="Average"/>
                <a:ea typeface="Average"/>
                <a:cs typeface="Average"/>
                <a:sym typeface="Average"/>
              </a:defRPr>
            </a:lvl1pPr>
            <a:lvl2pPr lvl="1" algn="r">
              <a:buNone/>
              <a:defRPr sz="1000">
                <a:solidFill>
                  <a:schemeClr val="accent3"/>
                </a:solidFill>
                <a:latin typeface="Average"/>
                <a:ea typeface="Average"/>
                <a:cs typeface="Average"/>
                <a:sym typeface="Average"/>
              </a:defRPr>
            </a:lvl2pPr>
            <a:lvl3pPr lvl="2" algn="r">
              <a:buNone/>
              <a:defRPr sz="1000">
                <a:solidFill>
                  <a:schemeClr val="accent3"/>
                </a:solidFill>
                <a:latin typeface="Average"/>
                <a:ea typeface="Average"/>
                <a:cs typeface="Average"/>
                <a:sym typeface="Average"/>
              </a:defRPr>
            </a:lvl3pPr>
            <a:lvl4pPr lvl="3" algn="r">
              <a:buNone/>
              <a:defRPr sz="1000">
                <a:solidFill>
                  <a:schemeClr val="accent3"/>
                </a:solidFill>
                <a:latin typeface="Average"/>
                <a:ea typeface="Average"/>
                <a:cs typeface="Average"/>
                <a:sym typeface="Average"/>
              </a:defRPr>
            </a:lvl4pPr>
            <a:lvl5pPr lvl="4" algn="r">
              <a:buNone/>
              <a:defRPr sz="1000">
                <a:solidFill>
                  <a:schemeClr val="accent3"/>
                </a:solidFill>
                <a:latin typeface="Average"/>
                <a:ea typeface="Average"/>
                <a:cs typeface="Average"/>
                <a:sym typeface="Average"/>
              </a:defRPr>
            </a:lvl5pPr>
            <a:lvl6pPr lvl="5" algn="r">
              <a:buNone/>
              <a:defRPr sz="1000">
                <a:solidFill>
                  <a:schemeClr val="accent3"/>
                </a:solidFill>
                <a:latin typeface="Average"/>
                <a:ea typeface="Average"/>
                <a:cs typeface="Average"/>
                <a:sym typeface="Average"/>
              </a:defRPr>
            </a:lvl6pPr>
            <a:lvl7pPr lvl="6" algn="r">
              <a:buNone/>
              <a:defRPr sz="1000">
                <a:solidFill>
                  <a:schemeClr val="accent3"/>
                </a:solidFill>
                <a:latin typeface="Average"/>
                <a:ea typeface="Average"/>
                <a:cs typeface="Average"/>
                <a:sym typeface="Average"/>
              </a:defRPr>
            </a:lvl7pPr>
            <a:lvl8pPr lvl="7" algn="r">
              <a:buNone/>
              <a:defRPr sz="1000">
                <a:solidFill>
                  <a:schemeClr val="accent3"/>
                </a:solidFill>
                <a:latin typeface="Average"/>
                <a:ea typeface="Average"/>
                <a:cs typeface="Average"/>
                <a:sym typeface="Average"/>
              </a:defRPr>
            </a:lvl8pPr>
            <a:lvl9pPr lvl="8" algn="r">
              <a:buNone/>
              <a:defRPr sz="1000">
                <a:solidFill>
                  <a:schemeClr val="accent3"/>
                </a:solidFill>
                <a:latin typeface="Average"/>
                <a:ea typeface="Average"/>
                <a:cs typeface="Average"/>
                <a:sym typeface="Average"/>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 name="Shape 58"/>
        <p:cNvGrpSpPr/>
        <p:nvPr/>
      </p:nvGrpSpPr>
      <p:grpSpPr>
        <a:xfrm>
          <a:off x="0" y="0"/>
          <a:ext cx="0" cy="0"/>
          <a:chOff x="0" y="0"/>
          <a:chExt cx="0" cy="0"/>
        </a:xfrm>
      </p:grpSpPr>
      <p:sp>
        <p:nvSpPr>
          <p:cNvPr id="59" name="Google Shape;59;p13"/>
          <p:cNvSpPr txBox="1"/>
          <p:nvPr>
            <p:ph type="ctrTitle"/>
          </p:nvPr>
        </p:nvSpPr>
        <p:spPr>
          <a:xfrm>
            <a:off x="671258" y="990800"/>
            <a:ext cx="7801500" cy="17301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en"/>
              <a:t>Jacob</a:t>
            </a:r>
            <a:endParaRPr/>
          </a:p>
        </p:txBody>
      </p:sp>
      <p:sp>
        <p:nvSpPr>
          <p:cNvPr id="60" name="Google Shape;60;p13"/>
          <p:cNvSpPr txBox="1"/>
          <p:nvPr>
            <p:ph idx="1" type="subTitle"/>
          </p:nvPr>
        </p:nvSpPr>
        <p:spPr>
          <a:xfrm>
            <a:off x="671250" y="3174876"/>
            <a:ext cx="7801500" cy="792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en">
                <a:solidFill>
                  <a:schemeClr val="dk1"/>
                </a:solidFill>
              </a:rPr>
              <a:t>Genesis 25b-36</a:t>
            </a:r>
            <a:endParaRPr>
              <a:solidFill>
                <a:schemeClr val="dk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2" name="Shape 112"/>
        <p:cNvGrpSpPr/>
        <p:nvPr/>
      </p:nvGrpSpPr>
      <p:grpSpPr>
        <a:xfrm>
          <a:off x="0" y="0"/>
          <a:ext cx="0" cy="0"/>
          <a:chOff x="0" y="0"/>
          <a:chExt cx="0" cy="0"/>
        </a:xfrm>
      </p:grpSpPr>
      <p:sp>
        <p:nvSpPr>
          <p:cNvPr id="113" name="Google Shape;113;p22"/>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Genesis 32 - </a:t>
            </a:r>
            <a:r>
              <a:rPr lang="en"/>
              <a:t>Yahweh</a:t>
            </a:r>
            <a:r>
              <a:rPr lang="en"/>
              <a:t> Wrestles with Jacob</a:t>
            </a:r>
            <a:endParaRPr/>
          </a:p>
        </p:txBody>
      </p:sp>
      <p:sp>
        <p:nvSpPr>
          <p:cNvPr id="114" name="Google Shape;114;p22"/>
          <p:cNvSpPr txBox="1"/>
          <p:nvPr>
            <p:ph idx="1" type="body"/>
          </p:nvPr>
        </p:nvSpPr>
        <p:spPr>
          <a:xfrm>
            <a:off x="285750" y="981050"/>
            <a:ext cx="8572500" cy="4006500"/>
          </a:xfrm>
          <a:prstGeom prst="rect">
            <a:avLst/>
          </a:prstGeom>
        </p:spPr>
        <p:txBody>
          <a:bodyPr anchorCtr="0" anchor="t" bIns="91425" lIns="91425" spcFirstLastPara="1" rIns="91425" wrap="square" tIns="91425">
            <a:noAutofit/>
          </a:bodyPr>
          <a:lstStyle/>
          <a:p>
            <a:pPr indent="457200" lvl="0" marL="0" rtl="0" algn="l">
              <a:spcBef>
                <a:spcPts val="0"/>
              </a:spcBef>
              <a:spcAft>
                <a:spcPts val="0"/>
              </a:spcAft>
              <a:buNone/>
            </a:pPr>
            <a:r>
              <a:rPr lang="en" sz="1500">
                <a:solidFill>
                  <a:schemeClr val="dk1"/>
                </a:solidFill>
                <a:latin typeface="Arial"/>
                <a:ea typeface="Arial"/>
                <a:cs typeface="Arial"/>
                <a:sym typeface="Arial"/>
              </a:rPr>
              <a:t>During the night Jacob got up and took his two wives, his two servant wives, and his eleven sons and crossed the Jabbok River with them. After taking them to the other side, he sent over all his possessions. </a:t>
            </a:r>
            <a:endParaRPr sz="1500">
              <a:solidFill>
                <a:schemeClr val="dk1"/>
              </a:solidFill>
              <a:latin typeface="Arial"/>
              <a:ea typeface="Arial"/>
              <a:cs typeface="Arial"/>
              <a:sym typeface="Arial"/>
            </a:endParaRPr>
          </a:p>
          <a:p>
            <a:pPr indent="457200" lvl="0" marL="0" rtl="0" algn="l">
              <a:spcBef>
                <a:spcPts val="0"/>
              </a:spcBef>
              <a:spcAft>
                <a:spcPts val="0"/>
              </a:spcAft>
              <a:buNone/>
            </a:pPr>
            <a:r>
              <a:rPr lang="en" sz="1500">
                <a:solidFill>
                  <a:schemeClr val="dk1"/>
                </a:solidFill>
                <a:latin typeface="Arial"/>
                <a:ea typeface="Arial"/>
                <a:cs typeface="Arial"/>
                <a:sym typeface="Arial"/>
              </a:rPr>
              <a:t>This left Jacob all alone in the camp, and a man came and wrestled with him until the dawn began to break. When the man saw that </a:t>
            </a:r>
            <a:r>
              <a:rPr lang="en" sz="1500" u="sng">
                <a:solidFill>
                  <a:schemeClr val="dk1"/>
                </a:solidFill>
                <a:latin typeface="Arial"/>
                <a:ea typeface="Arial"/>
                <a:cs typeface="Arial"/>
                <a:sym typeface="Arial"/>
              </a:rPr>
              <a:t>he would not win the match</a:t>
            </a:r>
            <a:r>
              <a:rPr lang="en" sz="1500">
                <a:solidFill>
                  <a:schemeClr val="dk1"/>
                </a:solidFill>
                <a:latin typeface="Arial"/>
                <a:ea typeface="Arial"/>
                <a:cs typeface="Arial"/>
                <a:sym typeface="Arial"/>
              </a:rPr>
              <a:t>, he touched* Jacob’s hip and wrenched it out of its socket. Then the man said, “Let me go, for the dawn is breaking!” </a:t>
            </a:r>
            <a:endParaRPr sz="1500">
              <a:solidFill>
                <a:schemeClr val="dk1"/>
              </a:solidFill>
              <a:latin typeface="Arial"/>
              <a:ea typeface="Arial"/>
              <a:cs typeface="Arial"/>
              <a:sym typeface="Arial"/>
            </a:endParaRPr>
          </a:p>
          <a:p>
            <a:pPr indent="457200" lvl="0" marL="0" rtl="0" algn="l">
              <a:spcBef>
                <a:spcPts val="0"/>
              </a:spcBef>
              <a:spcAft>
                <a:spcPts val="0"/>
              </a:spcAft>
              <a:buNone/>
            </a:pPr>
            <a:r>
              <a:rPr lang="en" sz="1500">
                <a:solidFill>
                  <a:schemeClr val="dk1"/>
                </a:solidFill>
                <a:latin typeface="Arial"/>
                <a:ea typeface="Arial"/>
                <a:cs typeface="Arial"/>
                <a:sym typeface="Arial"/>
              </a:rPr>
              <a:t>But Jacob said, “I will not let you go unless you bless me.” </a:t>
            </a:r>
            <a:endParaRPr sz="1500">
              <a:solidFill>
                <a:schemeClr val="dk1"/>
              </a:solidFill>
              <a:latin typeface="Arial"/>
              <a:ea typeface="Arial"/>
              <a:cs typeface="Arial"/>
              <a:sym typeface="Arial"/>
            </a:endParaRPr>
          </a:p>
          <a:p>
            <a:pPr indent="457200" lvl="0" marL="0" rtl="0" algn="l">
              <a:spcBef>
                <a:spcPts val="0"/>
              </a:spcBef>
              <a:spcAft>
                <a:spcPts val="0"/>
              </a:spcAft>
              <a:buNone/>
            </a:pPr>
            <a:r>
              <a:rPr lang="en" sz="1500">
                <a:solidFill>
                  <a:schemeClr val="dk1"/>
                </a:solidFill>
                <a:latin typeface="Arial"/>
                <a:ea typeface="Arial"/>
                <a:cs typeface="Arial"/>
                <a:sym typeface="Arial"/>
              </a:rPr>
              <a:t>“What is your name?” the man asked. </a:t>
            </a:r>
            <a:endParaRPr sz="1500">
              <a:solidFill>
                <a:schemeClr val="dk1"/>
              </a:solidFill>
              <a:latin typeface="Arial"/>
              <a:ea typeface="Arial"/>
              <a:cs typeface="Arial"/>
              <a:sym typeface="Arial"/>
            </a:endParaRPr>
          </a:p>
          <a:p>
            <a:pPr indent="457200" lvl="0" marL="0" rtl="0" algn="l">
              <a:spcBef>
                <a:spcPts val="0"/>
              </a:spcBef>
              <a:spcAft>
                <a:spcPts val="0"/>
              </a:spcAft>
              <a:buNone/>
            </a:pPr>
            <a:r>
              <a:rPr lang="en" sz="1500">
                <a:solidFill>
                  <a:schemeClr val="dk1"/>
                </a:solidFill>
                <a:latin typeface="Arial"/>
                <a:ea typeface="Arial"/>
                <a:cs typeface="Arial"/>
                <a:sym typeface="Arial"/>
              </a:rPr>
              <a:t>He replied, “Jacob.”</a:t>
            </a:r>
            <a:endParaRPr sz="1500">
              <a:solidFill>
                <a:schemeClr val="dk1"/>
              </a:solidFill>
              <a:latin typeface="Arial"/>
              <a:ea typeface="Arial"/>
              <a:cs typeface="Arial"/>
              <a:sym typeface="Arial"/>
            </a:endParaRPr>
          </a:p>
          <a:p>
            <a:pPr indent="457200" lvl="0" marL="0" rtl="0" algn="l">
              <a:spcBef>
                <a:spcPts val="0"/>
              </a:spcBef>
              <a:spcAft>
                <a:spcPts val="0"/>
              </a:spcAft>
              <a:buNone/>
            </a:pPr>
            <a:r>
              <a:rPr lang="en" sz="1500">
                <a:solidFill>
                  <a:schemeClr val="dk1"/>
                </a:solidFill>
                <a:latin typeface="Arial"/>
                <a:ea typeface="Arial"/>
                <a:cs typeface="Arial"/>
                <a:sym typeface="Arial"/>
              </a:rPr>
              <a:t>“Your name will no longer be Jacob,” the man told him. “From now on you will be called Israel, because you have fought with God and with men and have won.” </a:t>
            </a:r>
            <a:endParaRPr sz="1500">
              <a:solidFill>
                <a:schemeClr val="dk1"/>
              </a:solidFill>
              <a:latin typeface="Arial"/>
              <a:ea typeface="Arial"/>
              <a:cs typeface="Arial"/>
              <a:sym typeface="Arial"/>
            </a:endParaRPr>
          </a:p>
          <a:p>
            <a:pPr indent="457200" lvl="0" marL="0" rtl="0" algn="l">
              <a:spcBef>
                <a:spcPts val="0"/>
              </a:spcBef>
              <a:spcAft>
                <a:spcPts val="0"/>
              </a:spcAft>
              <a:buNone/>
            </a:pPr>
            <a:r>
              <a:rPr lang="en" sz="1500">
                <a:solidFill>
                  <a:schemeClr val="dk1"/>
                </a:solidFill>
                <a:latin typeface="Arial"/>
                <a:ea typeface="Arial"/>
                <a:cs typeface="Arial"/>
                <a:sym typeface="Arial"/>
              </a:rPr>
              <a:t>“Please tell me your name,” Jacob said. </a:t>
            </a:r>
            <a:endParaRPr sz="1500">
              <a:solidFill>
                <a:schemeClr val="dk1"/>
              </a:solidFill>
              <a:latin typeface="Arial"/>
              <a:ea typeface="Arial"/>
              <a:cs typeface="Arial"/>
              <a:sym typeface="Arial"/>
            </a:endParaRPr>
          </a:p>
          <a:p>
            <a:pPr indent="457200" lvl="0" marL="0" rtl="0" algn="l">
              <a:spcBef>
                <a:spcPts val="0"/>
              </a:spcBef>
              <a:spcAft>
                <a:spcPts val="0"/>
              </a:spcAft>
              <a:buNone/>
            </a:pPr>
            <a:r>
              <a:rPr lang="en" sz="1500">
                <a:solidFill>
                  <a:schemeClr val="dk1"/>
                </a:solidFill>
                <a:latin typeface="Arial"/>
                <a:ea typeface="Arial"/>
                <a:cs typeface="Arial"/>
                <a:sym typeface="Arial"/>
              </a:rPr>
              <a:t>“Why do you want to know my name?” the man replied. Then he blessed Jacob there. </a:t>
            </a:r>
            <a:endParaRPr sz="1500">
              <a:solidFill>
                <a:schemeClr val="dk1"/>
              </a:solidFill>
              <a:latin typeface="Arial"/>
              <a:ea typeface="Arial"/>
              <a:cs typeface="Arial"/>
              <a:sym typeface="Arial"/>
            </a:endParaRPr>
          </a:p>
          <a:p>
            <a:pPr indent="457200" lvl="0" marL="0" rtl="0" algn="l">
              <a:spcBef>
                <a:spcPts val="0"/>
              </a:spcBef>
              <a:spcAft>
                <a:spcPts val="0"/>
              </a:spcAft>
              <a:buNone/>
            </a:pPr>
            <a:r>
              <a:rPr lang="en" sz="1500">
                <a:solidFill>
                  <a:schemeClr val="dk1"/>
                </a:solidFill>
                <a:latin typeface="Arial"/>
                <a:ea typeface="Arial"/>
                <a:cs typeface="Arial"/>
                <a:sym typeface="Arial"/>
              </a:rPr>
              <a:t>Jacob named the place Peniel (which means “face of God”), for he said, “I have seen God face to face, yet my life has been spared.”</a:t>
            </a:r>
            <a:endParaRPr sz="1500">
              <a:solidFill>
                <a:schemeClr val="dk1"/>
              </a:solidFill>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8" name="Shape 118"/>
        <p:cNvGrpSpPr/>
        <p:nvPr/>
      </p:nvGrpSpPr>
      <p:grpSpPr>
        <a:xfrm>
          <a:off x="0" y="0"/>
          <a:ext cx="0" cy="0"/>
          <a:chOff x="0" y="0"/>
          <a:chExt cx="0" cy="0"/>
        </a:xfrm>
      </p:grpSpPr>
      <p:sp>
        <p:nvSpPr>
          <p:cNvPr id="119" name="Google Shape;119;p23"/>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Genesis 33 - Jacob and Esau</a:t>
            </a:r>
            <a:endParaRPr/>
          </a:p>
        </p:txBody>
      </p:sp>
      <p:sp>
        <p:nvSpPr>
          <p:cNvPr id="120" name="Google Shape;120;p23"/>
          <p:cNvSpPr txBox="1"/>
          <p:nvPr>
            <p:ph idx="1" type="body"/>
          </p:nvPr>
        </p:nvSpPr>
        <p:spPr>
          <a:xfrm>
            <a:off x="285750" y="981050"/>
            <a:ext cx="8572500" cy="4006500"/>
          </a:xfrm>
          <a:prstGeom prst="rect">
            <a:avLst/>
          </a:prstGeom>
        </p:spPr>
        <p:txBody>
          <a:bodyPr anchorCtr="0" anchor="t" bIns="91425" lIns="91425" spcFirstLastPara="1" rIns="91425" wrap="square" tIns="91425">
            <a:noAutofit/>
          </a:bodyPr>
          <a:lstStyle/>
          <a:p>
            <a:pPr indent="457200" lvl="0" marL="0" rtl="0" algn="l">
              <a:spcBef>
                <a:spcPts val="0"/>
              </a:spcBef>
              <a:spcAft>
                <a:spcPts val="0"/>
              </a:spcAft>
              <a:buNone/>
            </a:pPr>
            <a:r>
              <a:rPr lang="en" sz="2200">
                <a:solidFill>
                  <a:schemeClr val="dk1"/>
                </a:solidFill>
                <a:latin typeface="Arial"/>
                <a:ea typeface="Arial"/>
                <a:cs typeface="Arial"/>
                <a:sym typeface="Arial"/>
              </a:rPr>
              <a:t>Then Jacob looked up and saw Esau coming with his 400 men. So he divided the children among Leah, Rachel, and his two servant wives. He put the servant wives and their children at the front, Leah and her children next, and Rachel and Joseph last. </a:t>
            </a:r>
            <a:r>
              <a:rPr lang="en" sz="2200" u="sng">
                <a:solidFill>
                  <a:schemeClr val="dk1"/>
                </a:solidFill>
                <a:latin typeface="Arial"/>
                <a:ea typeface="Arial"/>
                <a:cs typeface="Arial"/>
                <a:sym typeface="Arial"/>
              </a:rPr>
              <a:t>Then Jacob went on ahead</a:t>
            </a:r>
            <a:r>
              <a:rPr lang="en" sz="2200">
                <a:solidFill>
                  <a:schemeClr val="dk1"/>
                </a:solidFill>
                <a:latin typeface="Arial"/>
                <a:ea typeface="Arial"/>
                <a:cs typeface="Arial"/>
                <a:sym typeface="Arial"/>
              </a:rPr>
              <a:t>. As he approached his brother, he bowed to the ground seven times before him. Then Esau ran to meet him and embraced him, threw his arms around his neck, and kissed him. And they both wept.</a:t>
            </a:r>
            <a:endParaRPr sz="2200">
              <a:solidFill>
                <a:schemeClr val="dk1"/>
              </a:solidFill>
              <a:latin typeface="Arial"/>
              <a:ea typeface="Arial"/>
              <a:cs typeface="Arial"/>
              <a:sym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 name="Shape 124"/>
        <p:cNvGrpSpPr/>
        <p:nvPr/>
      </p:nvGrpSpPr>
      <p:grpSpPr>
        <a:xfrm>
          <a:off x="0" y="0"/>
          <a:ext cx="0" cy="0"/>
          <a:chOff x="0" y="0"/>
          <a:chExt cx="0" cy="0"/>
        </a:xfrm>
      </p:grpSpPr>
      <p:sp>
        <p:nvSpPr>
          <p:cNvPr id="125" name="Google Shape;125;p2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Genesis 33</a:t>
            </a:r>
            <a:endParaRPr/>
          </a:p>
        </p:txBody>
      </p:sp>
      <p:sp>
        <p:nvSpPr>
          <p:cNvPr id="126" name="Google Shape;126;p24"/>
          <p:cNvSpPr txBox="1"/>
          <p:nvPr>
            <p:ph idx="1" type="body"/>
          </p:nvPr>
        </p:nvSpPr>
        <p:spPr>
          <a:xfrm>
            <a:off x="285750" y="1017725"/>
            <a:ext cx="8572500" cy="3798600"/>
          </a:xfrm>
          <a:prstGeom prst="rect">
            <a:avLst/>
          </a:prstGeom>
        </p:spPr>
        <p:txBody>
          <a:bodyPr anchorCtr="0" anchor="t" bIns="91425" lIns="91425" spcFirstLastPara="1" rIns="91425" wrap="square" tIns="91425">
            <a:noAutofit/>
          </a:bodyPr>
          <a:lstStyle/>
          <a:p>
            <a:pPr indent="-419100" lvl="0" marL="457200" rtl="0" algn="l">
              <a:spcBef>
                <a:spcPts val="0"/>
              </a:spcBef>
              <a:spcAft>
                <a:spcPts val="0"/>
              </a:spcAft>
              <a:buClr>
                <a:schemeClr val="dk1"/>
              </a:buClr>
              <a:buSzPts val="3000"/>
              <a:buFont typeface="Arial"/>
              <a:buChar char="●"/>
            </a:pPr>
            <a:r>
              <a:rPr lang="en" sz="3000">
                <a:solidFill>
                  <a:schemeClr val="dk1"/>
                </a:solidFill>
                <a:latin typeface="Arial"/>
                <a:ea typeface="Arial"/>
                <a:cs typeface="Arial"/>
                <a:sym typeface="Arial"/>
              </a:rPr>
              <a:t>Jacob and Esau part in peace</a:t>
            </a:r>
            <a:endParaRPr sz="3000">
              <a:solidFill>
                <a:schemeClr val="dk1"/>
              </a:solidFill>
              <a:latin typeface="Arial"/>
              <a:ea typeface="Arial"/>
              <a:cs typeface="Arial"/>
              <a:sym typeface="Arial"/>
            </a:endParaRPr>
          </a:p>
          <a:p>
            <a:pPr indent="-419100" lvl="0" marL="457200" rtl="0" algn="l">
              <a:spcBef>
                <a:spcPts val="0"/>
              </a:spcBef>
              <a:spcAft>
                <a:spcPts val="0"/>
              </a:spcAft>
              <a:buClr>
                <a:schemeClr val="dk1"/>
              </a:buClr>
              <a:buSzPts val="3000"/>
              <a:buFont typeface="Arial"/>
              <a:buChar char="●"/>
            </a:pPr>
            <a:r>
              <a:rPr lang="en" sz="3000">
                <a:solidFill>
                  <a:schemeClr val="dk1"/>
                </a:solidFill>
                <a:latin typeface="Arial"/>
                <a:ea typeface="Arial"/>
                <a:cs typeface="Arial"/>
                <a:sym typeface="Arial"/>
              </a:rPr>
              <a:t>Dinah debacle</a:t>
            </a:r>
            <a:endParaRPr sz="3000">
              <a:solidFill>
                <a:schemeClr val="dk1"/>
              </a:solidFill>
              <a:latin typeface="Arial"/>
              <a:ea typeface="Arial"/>
              <a:cs typeface="Arial"/>
              <a:sym typeface="Arial"/>
            </a:endParaRPr>
          </a:p>
          <a:p>
            <a:pPr indent="-419100" lvl="0" marL="457200" rtl="0" algn="l">
              <a:spcBef>
                <a:spcPts val="0"/>
              </a:spcBef>
              <a:spcAft>
                <a:spcPts val="0"/>
              </a:spcAft>
              <a:buClr>
                <a:schemeClr val="dk1"/>
              </a:buClr>
              <a:buSzPts val="3000"/>
              <a:buFont typeface="Arial"/>
              <a:buChar char="●"/>
            </a:pPr>
            <a:r>
              <a:rPr lang="en" sz="3000">
                <a:solidFill>
                  <a:schemeClr val="dk1"/>
                </a:solidFill>
                <a:latin typeface="Arial"/>
                <a:ea typeface="Arial"/>
                <a:cs typeface="Arial"/>
                <a:sym typeface="Arial"/>
              </a:rPr>
              <a:t>On the road to Ephrathah (abundance), Rachel dies giving birth to Benoni (son of sorrow), but Jacob calls him Benjamin (son of my right hand)</a:t>
            </a:r>
            <a:endParaRPr sz="3000">
              <a:solidFill>
                <a:schemeClr val="dk1"/>
              </a:solidFill>
              <a:latin typeface="Arial"/>
              <a:ea typeface="Arial"/>
              <a:cs typeface="Arial"/>
              <a:sym typeface="Arial"/>
            </a:endParaRPr>
          </a:p>
          <a:p>
            <a:pPr indent="-419100" lvl="0" marL="457200" rtl="0" algn="l">
              <a:spcBef>
                <a:spcPts val="0"/>
              </a:spcBef>
              <a:spcAft>
                <a:spcPts val="0"/>
              </a:spcAft>
              <a:buClr>
                <a:schemeClr val="dk1"/>
              </a:buClr>
              <a:buSzPts val="3000"/>
              <a:buFont typeface="Arial"/>
              <a:buChar char="●"/>
            </a:pPr>
            <a:r>
              <a:rPr lang="en" sz="3000">
                <a:solidFill>
                  <a:schemeClr val="dk1"/>
                </a:solidFill>
                <a:latin typeface="Arial"/>
                <a:ea typeface="Arial"/>
                <a:cs typeface="Arial"/>
                <a:sym typeface="Arial"/>
              </a:rPr>
              <a:t>God blesses Esau with many </a:t>
            </a:r>
            <a:r>
              <a:rPr lang="en" sz="3000">
                <a:solidFill>
                  <a:schemeClr val="dk1"/>
                </a:solidFill>
                <a:latin typeface="Arial"/>
                <a:ea typeface="Arial"/>
                <a:cs typeface="Arial"/>
                <a:sym typeface="Arial"/>
              </a:rPr>
              <a:t>descendants</a:t>
            </a:r>
            <a:endParaRPr sz="3000">
              <a:solidFill>
                <a:schemeClr val="dk1"/>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6">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6">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6">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6">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6">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6">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6">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6">
                                            <p:txEl>
                                              <p:pRg end="3" st="3"/>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0" name="Shape 130"/>
        <p:cNvGrpSpPr/>
        <p:nvPr/>
      </p:nvGrpSpPr>
      <p:grpSpPr>
        <a:xfrm>
          <a:off x="0" y="0"/>
          <a:ext cx="0" cy="0"/>
          <a:chOff x="0" y="0"/>
          <a:chExt cx="0" cy="0"/>
        </a:xfrm>
      </p:grpSpPr>
      <p:sp>
        <p:nvSpPr>
          <p:cNvPr id="131" name="Google Shape;131;p2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Who Is this Story about?</a:t>
            </a:r>
            <a:endParaRPr/>
          </a:p>
        </p:txBody>
      </p:sp>
      <p:sp>
        <p:nvSpPr>
          <p:cNvPr id="132" name="Google Shape;132;p25"/>
          <p:cNvSpPr txBox="1"/>
          <p:nvPr>
            <p:ph idx="1" type="body"/>
          </p:nvPr>
        </p:nvSpPr>
        <p:spPr>
          <a:xfrm>
            <a:off x="285750" y="1017725"/>
            <a:ext cx="8572500" cy="3798600"/>
          </a:xfrm>
          <a:prstGeom prst="rect">
            <a:avLst/>
          </a:prstGeom>
        </p:spPr>
        <p:txBody>
          <a:bodyPr anchorCtr="0" anchor="t" bIns="91425" lIns="91425" spcFirstLastPara="1" rIns="91425" wrap="square" tIns="91425">
            <a:noAutofit/>
          </a:bodyPr>
          <a:lstStyle/>
          <a:p>
            <a:pPr indent="-393700" lvl="0" marL="457200" rtl="0" algn="l">
              <a:spcBef>
                <a:spcPts val="0"/>
              </a:spcBef>
              <a:spcAft>
                <a:spcPts val="0"/>
              </a:spcAft>
              <a:buClr>
                <a:schemeClr val="dk1"/>
              </a:buClr>
              <a:buSzPts val="2600"/>
              <a:buFont typeface="Arial"/>
              <a:buChar char="●"/>
            </a:pPr>
            <a:r>
              <a:rPr lang="en" sz="2600">
                <a:solidFill>
                  <a:schemeClr val="dk1"/>
                </a:solidFill>
                <a:latin typeface="Arial"/>
                <a:ea typeface="Arial"/>
                <a:cs typeface="Arial"/>
                <a:sym typeface="Arial"/>
              </a:rPr>
              <a:t>God chooses to bless Jacob</a:t>
            </a:r>
            <a:endParaRPr sz="2600">
              <a:solidFill>
                <a:schemeClr val="dk1"/>
              </a:solidFill>
              <a:latin typeface="Arial"/>
              <a:ea typeface="Arial"/>
              <a:cs typeface="Arial"/>
              <a:sym typeface="Arial"/>
            </a:endParaRPr>
          </a:p>
          <a:p>
            <a:pPr indent="-393700" lvl="0" marL="457200" rtl="0" algn="l">
              <a:spcBef>
                <a:spcPts val="0"/>
              </a:spcBef>
              <a:spcAft>
                <a:spcPts val="0"/>
              </a:spcAft>
              <a:buClr>
                <a:schemeClr val="dk1"/>
              </a:buClr>
              <a:buSzPts val="2600"/>
              <a:buFont typeface="Arial"/>
              <a:buChar char="●"/>
            </a:pPr>
            <a:r>
              <a:rPr lang="en" sz="2600">
                <a:solidFill>
                  <a:schemeClr val="dk1"/>
                </a:solidFill>
                <a:latin typeface="Arial"/>
                <a:ea typeface="Arial"/>
                <a:cs typeface="Arial"/>
                <a:sym typeface="Arial"/>
              </a:rPr>
              <a:t>Jacob schemes to get that blessing under his own steam</a:t>
            </a:r>
            <a:endParaRPr sz="2600">
              <a:solidFill>
                <a:schemeClr val="dk1"/>
              </a:solidFill>
              <a:latin typeface="Arial"/>
              <a:ea typeface="Arial"/>
              <a:cs typeface="Arial"/>
              <a:sym typeface="Arial"/>
            </a:endParaRPr>
          </a:p>
          <a:p>
            <a:pPr indent="-393700" lvl="0" marL="457200" rtl="0" algn="l">
              <a:spcBef>
                <a:spcPts val="0"/>
              </a:spcBef>
              <a:spcAft>
                <a:spcPts val="0"/>
              </a:spcAft>
              <a:buClr>
                <a:schemeClr val="dk1"/>
              </a:buClr>
              <a:buSzPts val="2600"/>
              <a:buFont typeface="Arial"/>
              <a:buChar char="●"/>
            </a:pPr>
            <a:r>
              <a:rPr lang="en" sz="2600">
                <a:solidFill>
                  <a:schemeClr val="dk1"/>
                </a:solidFill>
                <a:latin typeface="Arial"/>
                <a:ea typeface="Arial"/>
                <a:cs typeface="Arial"/>
                <a:sym typeface="Arial"/>
              </a:rPr>
              <a:t>This scheming leads him into exile (in Babylon)</a:t>
            </a:r>
            <a:endParaRPr sz="2600">
              <a:solidFill>
                <a:schemeClr val="dk1"/>
              </a:solidFill>
              <a:latin typeface="Arial"/>
              <a:ea typeface="Arial"/>
              <a:cs typeface="Arial"/>
              <a:sym typeface="Arial"/>
            </a:endParaRPr>
          </a:p>
          <a:p>
            <a:pPr indent="-393700" lvl="0" marL="457200" rtl="0" algn="l">
              <a:spcBef>
                <a:spcPts val="0"/>
              </a:spcBef>
              <a:spcAft>
                <a:spcPts val="0"/>
              </a:spcAft>
              <a:buClr>
                <a:schemeClr val="dk1"/>
              </a:buClr>
              <a:buSzPts val="2600"/>
              <a:buFont typeface="Arial"/>
              <a:buChar char="●"/>
            </a:pPr>
            <a:r>
              <a:rPr lang="en" sz="2600">
                <a:solidFill>
                  <a:schemeClr val="dk1"/>
                </a:solidFill>
                <a:latin typeface="Arial"/>
                <a:ea typeface="Arial"/>
                <a:cs typeface="Arial"/>
                <a:sym typeface="Arial"/>
              </a:rPr>
              <a:t>When he returns to the Promised Land, Yhwh literally has to fight him</a:t>
            </a:r>
            <a:endParaRPr sz="2600">
              <a:solidFill>
                <a:schemeClr val="dk1"/>
              </a:solidFill>
              <a:latin typeface="Arial"/>
              <a:ea typeface="Arial"/>
              <a:cs typeface="Arial"/>
              <a:sym typeface="Arial"/>
            </a:endParaRPr>
          </a:p>
          <a:p>
            <a:pPr indent="-393700" lvl="0" marL="457200" rtl="0" algn="l">
              <a:spcBef>
                <a:spcPts val="0"/>
              </a:spcBef>
              <a:spcAft>
                <a:spcPts val="0"/>
              </a:spcAft>
              <a:buClr>
                <a:schemeClr val="dk1"/>
              </a:buClr>
              <a:buSzPts val="2600"/>
              <a:buFont typeface="Arial"/>
              <a:buChar char="●"/>
            </a:pPr>
            <a:r>
              <a:rPr lang="en" sz="2600">
                <a:solidFill>
                  <a:schemeClr val="dk1"/>
                </a:solidFill>
                <a:latin typeface="Arial"/>
                <a:ea typeface="Arial"/>
                <a:cs typeface="Arial"/>
                <a:sym typeface="Arial"/>
              </a:rPr>
              <a:t>He thinks he will die, but his family embraces him instead</a:t>
            </a:r>
            <a:endParaRPr sz="2600">
              <a:solidFill>
                <a:schemeClr val="dk1"/>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2">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2">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2">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2">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2">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2">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2">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2">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2">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2">
                                            <p:txEl>
                                              <p:pRg end="4" st="4"/>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6" name="Shape 136"/>
        <p:cNvGrpSpPr/>
        <p:nvPr/>
      </p:nvGrpSpPr>
      <p:grpSpPr>
        <a:xfrm>
          <a:off x="0" y="0"/>
          <a:ext cx="0" cy="0"/>
          <a:chOff x="0" y="0"/>
          <a:chExt cx="0" cy="0"/>
        </a:xfrm>
      </p:grpSpPr>
      <p:sp>
        <p:nvSpPr>
          <p:cNvPr id="137" name="Google Shape;137;p2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Next Week’s Class</a:t>
            </a:r>
            <a:endParaRPr/>
          </a:p>
        </p:txBody>
      </p:sp>
      <p:sp>
        <p:nvSpPr>
          <p:cNvPr id="138" name="Google Shape;138;p26"/>
          <p:cNvSpPr txBox="1"/>
          <p:nvPr>
            <p:ph idx="1" type="body"/>
          </p:nvPr>
        </p:nvSpPr>
        <p:spPr>
          <a:xfrm>
            <a:off x="285750" y="981050"/>
            <a:ext cx="8572500" cy="4006500"/>
          </a:xfrm>
          <a:prstGeom prst="rect">
            <a:avLst/>
          </a:prstGeom>
        </p:spPr>
        <p:txBody>
          <a:bodyPr anchorCtr="0" anchor="t" bIns="91425" lIns="91425" spcFirstLastPara="1" rIns="91425" wrap="square" tIns="91425">
            <a:noAutofit/>
          </a:bodyPr>
          <a:lstStyle/>
          <a:p>
            <a:pPr indent="-393700" lvl="0" marL="457200" rtl="0" algn="l">
              <a:spcBef>
                <a:spcPts val="0"/>
              </a:spcBef>
              <a:spcAft>
                <a:spcPts val="0"/>
              </a:spcAft>
              <a:buClr>
                <a:schemeClr val="dk1"/>
              </a:buClr>
              <a:buSzPts val="2600"/>
              <a:buFont typeface="Arial"/>
              <a:buChar char="●"/>
            </a:pPr>
            <a:r>
              <a:rPr lang="en" sz="2600">
                <a:solidFill>
                  <a:schemeClr val="dk1"/>
                </a:solidFill>
                <a:latin typeface="Arial"/>
                <a:ea typeface="Arial"/>
                <a:cs typeface="Arial"/>
                <a:sym typeface="Arial"/>
              </a:rPr>
              <a:t>Joseph, the Dreamer</a:t>
            </a:r>
            <a:endParaRPr sz="2600">
              <a:solidFill>
                <a:schemeClr val="dk1"/>
              </a:solidFill>
              <a:latin typeface="Arial"/>
              <a:ea typeface="Arial"/>
              <a:cs typeface="Arial"/>
              <a:sym typeface="Arial"/>
            </a:endParaRPr>
          </a:p>
          <a:p>
            <a:pPr indent="-393700" lvl="0" marL="457200" rtl="0" algn="l">
              <a:spcBef>
                <a:spcPts val="0"/>
              </a:spcBef>
              <a:spcAft>
                <a:spcPts val="0"/>
              </a:spcAft>
              <a:buClr>
                <a:schemeClr val="dk1"/>
              </a:buClr>
              <a:buSzPts val="2600"/>
              <a:buFont typeface="Arial"/>
              <a:buChar char="●"/>
            </a:pPr>
            <a:r>
              <a:rPr lang="en" sz="2600">
                <a:solidFill>
                  <a:schemeClr val="dk1"/>
                </a:solidFill>
                <a:latin typeface="Arial"/>
                <a:ea typeface="Arial"/>
                <a:cs typeface="Arial"/>
                <a:sym typeface="Arial"/>
              </a:rPr>
              <a:t>Judah, the Substitute</a:t>
            </a:r>
            <a:endParaRPr sz="2600">
              <a:solidFill>
                <a:schemeClr val="dk1"/>
              </a:solidFill>
              <a:latin typeface="Arial"/>
              <a:ea typeface="Arial"/>
              <a:cs typeface="Arial"/>
              <a:sym typeface="Arial"/>
            </a:endParaRPr>
          </a:p>
          <a:p>
            <a:pPr indent="-393700" lvl="0" marL="457200" rtl="0" algn="l">
              <a:spcBef>
                <a:spcPts val="0"/>
              </a:spcBef>
              <a:spcAft>
                <a:spcPts val="0"/>
              </a:spcAft>
              <a:buClr>
                <a:schemeClr val="dk1"/>
              </a:buClr>
              <a:buSzPts val="2600"/>
              <a:buFont typeface="Arial"/>
              <a:buChar char="●"/>
            </a:pPr>
            <a:r>
              <a:rPr lang="en" sz="2600">
                <a:solidFill>
                  <a:schemeClr val="dk1"/>
                </a:solidFill>
                <a:latin typeface="Arial"/>
                <a:ea typeface="Arial"/>
                <a:cs typeface="Arial"/>
                <a:sym typeface="Arial"/>
              </a:rPr>
              <a:t>The summary of all of Genesis</a:t>
            </a:r>
            <a:endParaRPr sz="2600">
              <a:solidFill>
                <a:schemeClr val="dk1"/>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4" name="Shape 64"/>
        <p:cNvGrpSpPr/>
        <p:nvPr/>
      </p:nvGrpSpPr>
      <p:grpSpPr>
        <a:xfrm>
          <a:off x="0" y="0"/>
          <a:ext cx="0" cy="0"/>
          <a:chOff x="0" y="0"/>
          <a:chExt cx="0" cy="0"/>
        </a:xfrm>
      </p:grpSpPr>
      <p:sp>
        <p:nvSpPr>
          <p:cNvPr id="65" name="Google Shape;65;p1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n" sz="3500"/>
              <a:t>Recap/Intro</a:t>
            </a:r>
            <a:endParaRPr sz="3500"/>
          </a:p>
        </p:txBody>
      </p:sp>
      <p:sp>
        <p:nvSpPr>
          <p:cNvPr id="66" name="Google Shape;66;p14"/>
          <p:cNvSpPr txBox="1"/>
          <p:nvPr>
            <p:ph idx="1" type="body"/>
          </p:nvPr>
        </p:nvSpPr>
        <p:spPr>
          <a:xfrm>
            <a:off x="311700" y="1152475"/>
            <a:ext cx="8520600" cy="3734400"/>
          </a:xfrm>
          <a:prstGeom prst="rect">
            <a:avLst/>
          </a:prstGeom>
        </p:spPr>
        <p:txBody>
          <a:bodyPr anchorCtr="0" anchor="t" bIns="91425" lIns="91425" spcFirstLastPara="1" rIns="91425" wrap="square" tIns="91425">
            <a:normAutofit/>
          </a:bodyPr>
          <a:lstStyle/>
          <a:p>
            <a:pPr indent="-412750" lvl="0" marL="457200" rtl="0" algn="l">
              <a:spcBef>
                <a:spcPts val="0"/>
              </a:spcBef>
              <a:spcAft>
                <a:spcPts val="0"/>
              </a:spcAft>
              <a:buClr>
                <a:schemeClr val="dk1"/>
              </a:buClr>
              <a:buSzPts val="2900"/>
              <a:buFont typeface="Arial"/>
              <a:buChar char="●"/>
            </a:pPr>
            <a:r>
              <a:rPr lang="en" sz="2900">
                <a:solidFill>
                  <a:schemeClr val="dk1"/>
                </a:solidFill>
                <a:latin typeface="Arial"/>
                <a:ea typeface="Arial"/>
                <a:cs typeface="Arial"/>
                <a:sym typeface="Arial"/>
              </a:rPr>
              <a:t>Abram is called out of Ur (Babylon)</a:t>
            </a:r>
            <a:endParaRPr sz="2900">
              <a:solidFill>
                <a:schemeClr val="dk1"/>
              </a:solidFill>
              <a:latin typeface="Arial"/>
              <a:ea typeface="Arial"/>
              <a:cs typeface="Arial"/>
              <a:sym typeface="Arial"/>
            </a:endParaRPr>
          </a:p>
          <a:p>
            <a:pPr indent="-412750" lvl="0" marL="457200" rtl="0" algn="l">
              <a:spcBef>
                <a:spcPts val="0"/>
              </a:spcBef>
              <a:spcAft>
                <a:spcPts val="0"/>
              </a:spcAft>
              <a:buClr>
                <a:schemeClr val="dk1"/>
              </a:buClr>
              <a:buSzPts val="2900"/>
              <a:buFont typeface="Arial"/>
              <a:buChar char="●"/>
            </a:pPr>
            <a:r>
              <a:rPr lang="en" sz="2900">
                <a:solidFill>
                  <a:schemeClr val="dk1"/>
                </a:solidFill>
                <a:latin typeface="Arial"/>
                <a:ea typeface="Arial"/>
                <a:cs typeface="Arial"/>
                <a:sym typeface="Arial"/>
              </a:rPr>
              <a:t>He has mixed success in trusting Yhwh</a:t>
            </a:r>
            <a:endParaRPr sz="2900">
              <a:solidFill>
                <a:schemeClr val="dk1"/>
              </a:solidFill>
              <a:latin typeface="Arial"/>
              <a:ea typeface="Arial"/>
              <a:cs typeface="Arial"/>
              <a:sym typeface="Arial"/>
            </a:endParaRPr>
          </a:p>
          <a:p>
            <a:pPr indent="-412750" lvl="0" marL="457200" rtl="0" algn="l">
              <a:spcBef>
                <a:spcPts val="0"/>
              </a:spcBef>
              <a:spcAft>
                <a:spcPts val="0"/>
              </a:spcAft>
              <a:buClr>
                <a:schemeClr val="dk1"/>
              </a:buClr>
              <a:buSzPts val="2900"/>
              <a:buFont typeface="Arial"/>
              <a:buChar char="●"/>
            </a:pPr>
            <a:r>
              <a:rPr lang="en" sz="2900">
                <a:solidFill>
                  <a:schemeClr val="dk1"/>
                </a:solidFill>
                <a:latin typeface="Arial"/>
                <a:ea typeface="Arial"/>
                <a:cs typeface="Arial"/>
                <a:sym typeface="Arial"/>
              </a:rPr>
              <a:t>Yhwh tests Abraham by asking for his son back</a:t>
            </a:r>
            <a:endParaRPr sz="2900">
              <a:solidFill>
                <a:schemeClr val="dk1"/>
              </a:solidFill>
              <a:latin typeface="Arial"/>
              <a:ea typeface="Arial"/>
              <a:cs typeface="Arial"/>
              <a:sym typeface="Arial"/>
            </a:endParaRPr>
          </a:p>
          <a:p>
            <a:pPr indent="-387350" lvl="1" marL="914400" rtl="0" algn="l">
              <a:spcBef>
                <a:spcPts val="0"/>
              </a:spcBef>
              <a:spcAft>
                <a:spcPts val="0"/>
              </a:spcAft>
              <a:buClr>
                <a:schemeClr val="dk1"/>
              </a:buClr>
              <a:buSzPts val="2500"/>
              <a:buChar char="○"/>
            </a:pPr>
            <a:r>
              <a:rPr lang="en" sz="2500">
                <a:solidFill>
                  <a:schemeClr val="dk1"/>
                </a:solidFill>
                <a:latin typeface="Arial"/>
                <a:ea typeface="Arial"/>
                <a:cs typeface="Arial"/>
                <a:sym typeface="Arial"/>
              </a:rPr>
              <a:t>Abraham </a:t>
            </a:r>
            <a:r>
              <a:rPr b="1" lang="en" sz="2500">
                <a:solidFill>
                  <a:schemeClr val="dk1"/>
                </a:solidFill>
                <a:latin typeface="Arial"/>
                <a:ea typeface="Arial"/>
                <a:cs typeface="Arial"/>
                <a:sym typeface="Arial"/>
              </a:rPr>
              <a:t>passes the test and trusts Yhwh</a:t>
            </a:r>
            <a:endParaRPr b="1" sz="2500">
              <a:solidFill>
                <a:schemeClr val="dk1"/>
              </a:solidFill>
              <a:latin typeface="Arial"/>
              <a:ea typeface="Arial"/>
              <a:cs typeface="Arial"/>
              <a:sym typeface="Arial"/>
            </a:endParaRPr>
          </a:p>
          <a:p>
            <a:pPr indent="-412750" lvl="0" marL="457200" rtl="0" algn="l">
              <a:spcBef>
                <a:spcPts val="0"/>
              </a:spcBef>
              <a:spcAft>
                <a:spcPts val="0"/>
              </a:spcAft>
              <a:buClr>
                <a:schemeClr val="dk1"/>
              </a:buClr>
              <a:buSzPts val="2900"/>
              <a:buFont typeface="Arial"/>
              <a:buChar char="●"/>
            </a:pPr>
            <a:r>
              <a:rPr lang="en" sz="2900">
                <a:solidFill>
                  <a:schemeClr val="dk1"/>
                </a:solidFill>
                <a:latin typeface="Arial"/>
                <a:ea typeface="Arial"/>
                <a:cs typeface="Arial"/>
                <a:sym typeface="Arial"/>
              </a:rPr>
              <a:t>Genesis 3:15</a:t>
            </a:r>
            <a:endParaRPr sz="2900">
              <a:solidFill>
                <a:schemeClr val="dk1"/>
              </a:solidFill>
              <a:latin typeface="Arial"/>
              <a:ea typeface="Arial"/>
              <a:cs typeface="Arial"/>
              <a:sym typeface="Arial"/>
            </a:endParaRPr>
          </a:p>
          <a:p>
            <a:pPr indent="-412750" lvl="0" marL="457200" rtl="0" algn="l">
              <a:spcBef>
                <a:spcPts val="0"/>
              </a:spcBef>
              <a:spcAft>
                <a:spcPts val="0"/>
              </a:spcAft>
              <a:buClr>
                <a:schemeClr val="dk1"/>
              </a:buClr>
              <a:buSzPts val="2900"/>
              <a:buFont typeface="Arial"/>
              <a:buChar char="●"/>
            </a:pPr>
            <a:r>
              <a:rPr lang="en" sz="2900">
                <a:solidFill>
                  <a:schemeClr val="dk1"/>
                </a:solidFill>
                <a:latin typeface="Arial"/>
                <a:ea typeface="Arial"/>
                <a:cs typeface="Arial"/>
                <a:sym typeface="Arial"/>
              </a:rPr>
              <a:t>Today’s Theme: </a:t>
            </a:r>
            <a:r>
              <a:rPr lang="en" sz="2900">
                <a:solidFill>
                  <a:schemeClr val="dk1"/>
                </a:solidFill>
                <a:latin typeface="Arial"/>
                <a:ea typeface="Arial"/>
                <a:cs typeface="Arial"/>
                <a:sym typeface="Arial"/>
              </a:rPr>
              <a:t>What if the chosen human representative </a:t>
            </a:r>
            <a:r>
              <a:rPr i="1" lang="en" sz="2900">
                <a:solidFill>
                  <a:schemeClr val="dk1"/>
                </a:solidFill>
                <a:latin typeface="Arial"/>
                <a:ea typeface="Arial"/>
                <a:cs typeface="Arial"/>
                <a:sym typeface="Arial"/>
              </a:rPr>
              <a:t>is</a:t>
            </a:r>
            <a:r>
              <a:rPr lang="en" sz="2900">
                <a:solidFill>
                  <a:schemeClr val="dk1"/>
                </a:solidFill>
                <a:latin typeface="Arial"/>
                <a:ea typeface="Arial"/>
                <a:cs typeface="Arial"/>
                <a:sym typeface="Arial"/>
              </a:rPr>
              <a:t> the snake?</a:t>
            </a:r>
            <a:endParaRPr sz="2900">
              <a:solidFill>
                <a:schemeClr val="dk1"/>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66">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66">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66">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66">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66">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66">
                                            <p:txEl>
                                              <p:pRg end="5" st="5"/>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0" name="Shape 70"/>
        <p:cNvGrpSpPr/>
        <p:nvPr/>
      </p:nvGrpSpPr>
      <p:grpSpPr>
        <a:xfrm>
          <a:off x="0" y="0"/>
          <a:ext cx="0" cy="0"/>
          <a:chOff x="0" y="0"/>
          <a:chExt cx="0" cy="0"/>
        </a:xfrm>
      </p:grpSpPr>
      <p:sp>
        <p:nvSpPr>
          <p:cNvPr id="71" name="Google Shape;71;p1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Genesis 25 - The Twins Are Born</a:t>
            </a:r>
            <a:endParaRPr/>
          </a:p>
        </p:txBody>
      </p:sp>
      <p:sp>
        <p:nvSpPr>
          <p:cNvPr id="72" name="Google Shape;72;p15"/>
          <p:cNvSpPr txBox="1"/>
          <p:nvPr>
            <p:ph idx="1" type="body"/>
          </p:nvPr>
        </p:nvSpPr>
        <p:spPr>
          <a:xfrm>
            <a:off x="311700" y="1079125"/>
            <a:ext cx="8520600" cy="3798600"/>
          </a:xfrm>
          <a:prstGeom prst="rect">
            <a:avLst/>
          </a:prstGeom>
        </p:spPr>
        <p:txBody>
          <a:bodyPr anchorCtr="0" anchor="t" bIns="91425" lIns="91425" spcFirstLastPara="1" rIns="91425" wrap="square" tIns="91425">
            <a:noAutofit/>
          </a:bodyPr>
          <a:lstStyle/>
          <a:p>
            <a:pPr indent="457200" lvl="0" marL="0" rtl="0" algn="l">
              <a:spcBef>
                <a:spcPts val="0"/>
              </a:spcBef>
              <a:spcAft>
                <a:spcPts val="0"/>
              </a:spcAft>
              <a:buNone/>
            </a:pPr>
            <a:r>
              <a:rPr lang="en" sz="1500">
                <a:solidFill>
                  <a:schemeClr val="dk1"/>
                </a:solidFill>
                <a:latin typeface="Arial"/>
                <a:ea typeface="Arial"/>
                <a:cs typeface="Arial"/>
                <a:sym typeface="Arial"/>
              </a:rPr>
              <a:t>This is the account of the family of Isaac, the son of Abraham. When Isaac was forty years old, he married Rebekah, the daughter of Bethuel the Aramean from Paddan-aram and the sister of Laban the Aramean.</a:t>
            </a:r>
            <a:endParaRPr sz="1500">
              <a:solidFill>
                <a:schemeClr val="dk1"/>
              </a:solidFill>
              <a:latin typeface="Arial"/>
              <a:ea typeface="Arial"/>
              <a:cs typeface="Arial"/>
              <a:sym typeface="Arial"/>
            </a:endParaRPr>
          </a:p>
          <a:p>
            <a:pPr indent="457200" lvl="0" marL="0" rtl="0" algn="l">
              <a:spcBef>
                <a:spcPts val="0"/>
              </a:spcBef>
              <a:spcAft>
                <a:spcPts val="0"/>
              </a:spcAft>
              <a:buNone/>
            </a:pPr>
            <a:r>
              <a:rPr lang="en" sz="1500">
                <a:solidFill>
                  <a:schemeClr val="dk1"/>
                </a:solidFill>
                <a:latin typeface="Arial"/>
                <a:ea typeface="Arial"/>
                <a:cs typeface="Arial"/>
                <a:sym typeface="Arial"/>
              </a:rPr>
              <a:t>Isaac pleaded with Yhwh on behalf of his wife, because she was </a:t>
            </a:r>
            <a:r>
              <a:rPr lang="en" sz="1500" u="sng">
                <a:solidFill>
                  <a:schemeClr val="dk1"/>
                </a:solidFill>
                <a:latin typeface="Arial"/>
                <a:ea typeface="Arial"/>
                <a:cs typeface="Arial"/>
                <a:sym typeface="Arial"/>
              </a:rPr>
              <a:t>unable to have children</a:t>
            </a:r>
            <a:r>
              <a:rPr lang="en" sz="1500">
                <a:solidFill>
                  <a:schemeClr val="dk1"/>
                </a:solidFill>
                <a:latin typeface="Arial"/>
                <a:ea typeface="Arial"/>
                <a:cs typeface="Arial"/>
                <a:sym typeface="Arial"/>
              </a:rPr>
              <a:t>. Yhwh answered Isaac’s prayer, and Rebekah became pregnant with twins. But the two children struggled with each other in her womb. So she went to ask Yhwh about it. “Why is this happening to me?” she asked.</a:t>
            </a:r>
            <a:endParaRPr sz="1500">
              <a:solidFill>
                <a:schemeClr val="dk1"/>
              </a:solidFill>
              <a:latin typeface="Arial"/>
              <a:ea typeface="Arial"/>
              <a:cs typeface="Arial"/>
              <a:sym typeface="Arial"/>
            </a:endParaRPr>
          </a:p>
          <a:p>
            <a:pPr indent="457200" lvl="0" marL="0" rtl="0" algn="l">
              <a:spcBef>
                <a:spcPts val="0"/>
              </a:spcBef>
              <a:spcAft>
                <a:spcPts val="0"/>
              </a:spcAft>
              <a:buNone/>
            </a:pPr>
            <a:r>
              <a:rPr lang="en" sz="1500">
                <a:solidFill>
                  <a:schemeClr val="dk1"/>
                </a:solidFill>
                <a:latin typeface="Arial"/>
                <a:ea typeface="Arial"/>
                <a:cs typeface="Arial"/>
                <a:sym typeface="Arial"/>
              </a:rPr>
              <a:t>And Yhwh told her, “The sons in your womb will become two nations. From the very beginning, the two nations will be rivals. One nation will be stronger than the other; and </a:t>
            </a:r>
            <a:r>
              <a:rPr lang="en" sz="1500" u="sng">
                <a:solidFill>
                  <a:schemeClr val="dk1"/>
                </a:solidFill>
                <a:latin typeface="Arial"/>
                <a:ea typeface="Arial"/>
                <a:cs typeface="Arial"/>
                <a:sym typeface="Arial"/>
              </a:rPr>
              <a:t>your older son will serve your younger son</a:t>
            </a:r>
            <a:r>
              <a:rPr lang="en" sz="1500">
                <a:solidFill>
                  <a:schemeClr val="dk1"/>
                </a:solidFill>
                <a:latin typeface="Arial"/>
                <a:ea typeface="Arial"/>
                <a:cs typeface="Arial"/>
                <a:sym typeface="Arial"/>
              </a:rPr>
              <a:t>.”</a:t>
            </a:r>
            <a:endParaRPr sz="1500">
              <a:solidFill>
                <a:schemeClr val="dk1"/>
              </a:solidFill>
              <a:latin typeface="Arial"/>
              <a:ea typeface="Arial"/>
              <a:cs typeface="Arial"/>
              <a:sym typeface="Arial"/>
            </a:endParaRPr>
          </a:p>
          <a:p>
            <a:pPr indent="457200" lvl="0" marL="0" rtl="0" algn="l">
              <a:spcBef>
                <a:spcPts val="0"/>
              </a:spcBef>
              <a:spcAft>
                <a:spcPts val="0"/>
              </a:spcAft>
              <a:buNone/>
            </a:pPr>
            <a:r>
              <a:rPr lang="en" sz="1500">
                <a:solidFill>
                  <a:schemeClr val="dk1"/>
                </a:solidFill>
                <a:latin typeface="Arial"/>
                <a:ea typeface="Arial"/>
                <a:cs typeface="Arial"/>
                <a:sym typeface="Arial"/>
              </a:rPr>
              <a:t>And when the time came to give birth, Rebekah discovered that she did indeed have twins! The first one was very red at birth and covered with thick hair like a fur coat. So they named him Esau (Hairy). Then the other twin was born with his hand grasping Esau’s heel*. So they named him Jacob (Heel-grabber). Isaac was sixty years old when the twins were born.</a:t>
            </a:r>
            <a:endParaRPr sz="2200">
              <a:solidFill>
                <a:schemeClr val="dk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6" name="Shape 76"/>
        <p:cNvGrpSpPr/>
        <p:nvPr/>
      </p:nvGrpSpPr>
      <p:grpSpPr>
        <a:xfrm>
          <a:off x="0" y="0"/>
          <a:ext cx="0" cy="0"/>
          <a:chOff x="0" y="0"/>
          <a:chExt cx="0" cy="0"/>
        </a:xfrm>
      </p:grpSpPr>
      <p:sp>
        <p:nvSpPr>
          <p:cNvPr id="77" name="Google Shape;77;p1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Genesis 25 - Jacob Steals Esau’s Birthright</a:t>
            </a:r>
            <a:endParaRPr/>
          </a:p>
        </p:txBody>
      </p:sp>
      <p:sp>
        <p:nvSpPr>
          <p:cNvPr id="78" name="Google Shape;78;p16"/>
          <p:cNvSpPr txBox="1"/>
          <p:nvPr>
            <p:ph idx="1" type="body"/>
          </p:nvPr>
        </p:nvSpPr>
        <p:spPr>
          <a:xfrm>
            <a:off x="285750" y="1079125"/>
            <a:ext cx="8572500" cy="3798600"/>
          </a:xfrm>
          <a:prstGeom prst="rect">
            <a:avLst/>
          </a:prstGeom>
        </p:spPr>
        <p:txBody>
          <a:bodyPr anchorCtr="0" anchor="t" bIns="91425" lIns="91425" spcFirstLastPara="1" rIns="91425" wrap="square" tIns="91425">
            <a:noAutofit/>
          </a:bodyPr>
          <a:lstStyle/>
          <a:p>
            <a:pPr indent="457200" lvl="0" marL="0" rtl="0" algn="l">
              <a:spcBef>
                <a:spcPts val="0"/>
              </a:spcBef>
              <a:spcAft>
                <a:spcPts val="0"/>
              </a:spcAft>
              <a:buNone/>
            </a:pPr>
            <a:r>
              <a:rPr lang="en" sz="1700">
                <a:solidFill>
                  <a:schemeClr val="dk1"/>
                </a:solidFill>
                <a:latin typeface="Arial"/>
                <a:ea typeface="Arial"/>
                <a:cs typeface="Arial"/>
                <a:sym typeface="Arial"/>
              </a:rPr>
              <a:t>As the boys grew up, Esau became a skillful hunter. He was an outdoorsman, but Jacob had a quiet temperament*, preferring to stay at home. Isaac loved Esau because he enjoyed eating the wild game Esau brought home, but Rebekah loved Jacob. </a:t>
            </a:r>
            <a:endParaRPr sz="1700">
              <a:solidFill>
                <a:schemeClr val="dk1"/>
              </a:solidFill>
              <a:latin typeface="Arial"/>
              <a:ea typeface="Arial"/>
              <a:cs typeface="Arial"/>
              <a:sym typeface="Arial"/>
            </a:endParaRPr>
          </a:p>
          <a:p>
            <a:pPr indent="457200" lvl="0" marL="0" rtl="0" algn="l">
              <a:spcBef>
                <a:spcPts val="0"/>
              </a:spcBef>
              <a:spcAft>
                <a:spcPts val="0"/>
              </a:spcAft>
              <a:buNone/>
            </a:pPr>
            <a:r>
              <a:rPr lang="en" sz="1700">
                <a:solidFill>
                  <a:schemeClr val="dk1"/>
                </a:solidFill>
                <a:latin typeface="Arial"/>
                <a:ea typeface="Arial"/>
                <a:cs typeface="Arial"/>
                <a:sym typeface="Arial"/>
              </a:rPr>
              <a:t>One day when Jacob was cooking some stew, Esau arrived home from the wilderness exhausted and hungry. Esau said to Jacob, “I’m starved! Give me some of that red stew!” (This is how Esau got his other name, Edom, which means “red.”) </a:t>
            </a:r>
            <a:endParaRPr sz="1700">
              <a:solidFill>
                <a:schemeClr val="dk1"/>
              </a:solidFill>
              <a:latin typeface="Arial"/>
              <a:ea typeface="Arial"/>
              <a:cs typeface="Arial"/>
              <a:sym typeface="Arial"/>
            </a:endParaRPr>
          </a:p>
          <a:p>
            <a:pPr indent="457200" lvl="0" marL="0" rtl="0" algn="l">
              <a:spcBef>
                <a:spcPts val="0"/>
              </a:spcBef>
              <a:spcAft>
                <a:spcPts val="0"/>
              </a:spcAft>
              <a:buNone/>
            </a:pPr>
            <a:r>
              <a:rPr lang="en" sz="1700">
                <a:solidFill>
                  <a:schemeClr val="dk1"/>
                </a:solidFill>
                <a:latin typeface="Arial"/>
                <a:ea typeface="Arial"/>
                <a:cs typeface="Arial"/>
                <a:sym typeface="Arial"/>
              </a:rPr>
              <a:t>“All right,” Jacob replied, “but trade me your rights as the firstborn son.” </a:t>
            </a:r>
            <a:endParaRPr sz="1700">
              <a:solidFill>
                <a:schemeClr val="dk1"/>
              </a:solidFill>
              <a:latin typeface="Arial"/>
              <a:ea typeface="Arial"/>
              <a:cs typeface="Arial"/>
              <a:sym typeface="Arial"/>
            </a:endParaRPr>
          </a:p>
          <a:p>
            <a:pPr indent="457200" lvl="0" marL="0" rtl="0" algn="l">
              <a:spcBef>
                <a:spcPts val="0"/>
              </a:spcBef>
              <a:spcAft>
                <a:spcPts val="0"/>
              </a:spcAft>
              <a:buNone/>
            </a:pPr>
            <a:r>
              <a:rPr lang="en" sz="1700">
                <a:solidFill>
                  <a:schemeClr val="dk1"/>
                </a:solidFill>
                <a:latin typeface="Arial"/>
                <a:ea typeface="Arial"/>
                <a:cs typeface="Arial"/>
                <a:sym typeface="Arial"/>
              </a:rPr>
              <a:t>“Look, I’m dying of starvation!” said Esau. “What good is my birthright to me now?” </a:t>
            </a:r>
            <a:endParaRPr sz="1700">
              <a:solidFill>
                <a:schemeClr val="dk1"/>
              </a:solidFill>
              <a:latin typeface="Arial"/>
              <a:ea typeface="Arial"/>
              <a:cs typeface="Arial"/>
              <a:sym typeface="Arial"/>
            </a:endParaRPr>
          </a:p>
          <a:p>
            <a:pPr indent="457200" lvl="0" marL="0" rtl="0" algn="l">
              <a:spcBef>
                <a:spcPts val="0"/>
              </a:spcBef>
              <a:spcAft>
                <a:spcPts val="0"/>
              </a:spcAft>
              <a:buNone/>
            </a:pPr>
            <a:r>
              <a:rPr lang="en" sz="1700">
                <a:solidFill>
                  <a:schemeClr val="dk1"/>
                </a:solidFill>
                <a:latin typeface="Arial"/>
                <a:ea typeface="Arial"/>
                <a:cs typeface="Arial"/>
                <a:sym typeface="Arial"/>
              </a:rPr>
              <a:t>But Jacob said, “First you must swear that your birthright is mine.” So Esau swore an oath, thereby selling all his rights as the firstborn to his brother, Jacob. </a:t>
            </a:r>
            <a:endParaRPr sz="1700">
              <a:solidFill>
                <a:schemeClr val="dk1"/>
              </a:solidFill>
              <a:latin typeface="Arial"/>
              <a:ea typeface="Arial"/>
              <a:cs typeface="Arial"/>
              <a:sym typeface="Arial"/>
            </a:endParaRPr>
          </a:p>
          <a:p>
            <a:pPr indent="457200" lvl="0" marL="0" rtl="0" algn="l">
              <a:spcBef>
                <a:spcPts val="0"/>
              </a:spcBef>
              <a:spcAft>
                <a:spcPts val="0"/>
              </a:spcAft>
              <a:buNone/>
            </a:pPr>
            <a:r>
              <a:rPr lang="en" sz="1700">
                <a:solidFill>
                  <a:schemeClr val="dk1"/>
                </a:solidFill>
                <a:latin typeface="Arial"/>
                <a:ea typeface="Arial"/>
                <a:cs typeface="Arial"/>
                <a:sym typeface="Arial"/>
              </a:rPr>
              <a:t>Then Jacob gave Esau some bread and lentil stew. Esau ate the meal, then got up and left. He showed contempt for his rights as the firstborn.</a:t>
            </a:r>
            <a:endParaRPr sz="1700">
              <a:solidFill>
                <a:schemeClr val="dk1"/>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2" name="Shape 82"/>
        <p:cNvGrpSpPr/>
        <p:nvPr/>
      </p:nvGrpSpPr>
      <p:grpSpPr>
        <a:xfrm>
          <a:off x="0" y="0"/>
          <a:ext cx="0" cy="0"/>
          <a:chOff x="0" y="0"/>
          <a:chExt cx="0" cy="0"/>
        </a:xfrm>
      </p:grpSpPr>
      <p:sp>
        <p:nvSpPr>
          <p:cNvPr id="83" name="Google Shape;83;p1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Genesis 27 - Jacob’s Steals Esau’s Blessing</a:t>
            </a:r>
            <a:endParaRPr/>
          </a:p>
        </p:txBody>
      </p:sp>
      <p:sp>
        <p:nvSpPr>
          <p:cNvPr id="84" name="Google Shape;84;p17"/>
          <p:cNvSpPr txBox="1"/>
          <p:nvPr>
            <p:ph idx="1" type="body"/>
          </p:nvPr>
        </p:nvSpPr>
        <p:spPr>
          <a:xfrm>
            <a:off x="285750" y="1079125"/>
            <a:ext cx="8572500" cy="37986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Clr>
                <a:schemeClr val="dk1"/>
              </a:buClr>
              <a:buSzPts val="1800"/>
              <a:buFont typeface="Arial"/>
              <a:buChar char="●"/>
            </a:pPr>
            <a:r>
              <a:rPr lang="en">
                <a:solidFill>
                  <a:schemeClr val="dk1"/>
                </a:solidFill>
                <a:latin typeface="Arial"/>
                <a:ea typeface="Arial"/>
                <a:cs typeface="Arial"/>
                <a:sym typeface="Arial"/>
              </a:rPr>
              <a:t>Genesis 26 - Isaac is his father’s son</a:t>
            </a:r>
            <a:endParaRPr>
              <a:solidFill>
                <a:schemeClr val="dk1"/>
              </a:solidFill>
              <a:latin typeface="Arial"/>
              <a:ea typeface="Arial"/>
              <a:cs typeface="Arial"/>
              <a:sym typeface="Arial"/>
            </a:endParaRPr>
          </a:p>
          <a:p>
            <a:pPr indent="-342900" lvl="0" marL="457200" rtl="0" algn="l">
              <a:spcBef>
                <a:spcPts val="0"/>
              </a:spcBef>
              <a:spcAft>
                <a:spcPts val="0"/>
              </a:spcAft>
              <a:buClr>
                <a:schemeClr val="dk1"/>
              </a:buClr>
              <a:buSzPts val="1800"/>
              <a:buFont typeface="Arial"/>
              <a:buChar char="●"/>
            </a:pPr>
            <a:r>
              <a:rPr lang="en">
                <a:solidFill>
                  <a:schemeClr val="dk1"/>
                </a:solidFill>
                <a:latin typeface="Arial"/>
                <a:ea typeface="Arial"/>
                <a:cs typeface="Arial"/>
                <a:sym typeface="Arial"/>
              </a:rPr>
              <a:t>Isaac is old and blind, so he wants to bless Esau before he dies</a:t>
            </a:r>
            <a:endParaRPr>
              <a:solidFill>
                <a:schemeClr val="dk1"/>
              </a:solidFill>
              <a:latin typeface="Arial"/>
              <a:ea typeface="Arial"/>
              <a:cs typeface="Arial"/>
              <a:sym typeface="Arial"/>
            </a:endParaRPr>
          </a:p>
          <a:p>
            <a:pPr indent="-342900" lvl="0" marL="457200" rtl="0" algn="l">
              <a:spcBef>
                <a:spcPts val="0"/>
              </a:spcBef>
              <a:spcAft>
                <a:spcPts val="0"/>
              </a:spcAft>
              <a:buClr>
                <a:schemeClr val="dk1"/>
              </a:buClr>
              <a:buSzPts val="1800"/>
              <a:buFont typeface="Arial"/>
              <a:buChar char="●"/>
            </a:pPr>
            <a:r>
              <a:rPr lang="en">
                <a:solidFill>
                  <a:schemeClr val="dk1"/>
                </a:solidFill>
                <a:latin typeface="Arial"/>
                <a:ea typeface="Arial"/>
                <a:cs typeface="Arial"/>
                <a:sym typeface="Arial"/>
              </a:rPr>
              <a:t>Rebekah conspires to get Jacob that blessing instead</a:t>
            </a:r>
            <a:endParaRPr>
              <a:solidFill>
                <a:schemeClr val="dk1"/>
              </a:solidFill>
              <a:latin typeface="Arial"/>
              <a:ea typeface="Arial"/>
              <a:cs typeface="Arial"/>
              <a:sym typeface="Arial"/>
            </a:endParaRPr>
          </a:p>
          <a:p>
            <a:pPr indent="-342900" lvl="0" marL="457200" rtl="0" algn="l">
              <a:spcBef>
                <a:spcPts val="0"/>
              </a:spcBef>
              <a:spcAft>
                <a:spcPts val="0"/>
              </a:spcAft>
              <a:buClr>
                <a:schemeClr val="dk1"/>
              </a:buClr>
              <a:buSzPts val="1800"/>
              <a:buFont typeface="Arial"/>
              <a:buChar char="●"/>
            </a:pPr>
            <a:r>
              <a:rPr lang="en">
                <a:solidFill>
                  <a:schemeClr val="dk1"/>
                </a:solidFill>
                <a:latin typeface="Arial"/>
                <a:ea typeface="Arial"/>
                <a:cs typeface="Arial"/>
                <a:sym typeface="Arial"/>
              </a:rPr>
              <a:t>Jacob isn’t so sure, but Rebekah says she will take whatever curse comes of this</a:t>
            </a:r>
            <a:endParaRPr>
              <a:solidFill>
                <a:schemeClr val="dk1"/>
              </a:solidFill>
              <a:latin typeface="Arial"/>
              <a:ea typeface="Arial"/>
              <a:cs typeface="Arial"/>
              <a:sym typeface="Arial"/>
            </a:endParaRPr>
          </a:p>
          <a:p>
            <a:pPr indent="-342900" lvl="0" marL="457200" rtl="0" algn="l">
              <a:spcBef>
                <a:spcPts val="0"/>
              </a:spcBef>
              <a:spcAft>
                <a:spcPts val="0"/>
              </a:spcAft>
              <a:buClr>
                <a:schemeClr val="dk1"/>
              </a:buClr>
              <a:buSzPts val="1800"/>
              <a:buFont typeface="Arial"/>
              <a:buChar char="●"/>
            </a:pPr>
            <a:r>
              <a:rPr lang="en">
                <a:solidFill>
                  <a:schemeClr val="dk1"/>
                </a:solidFill>
                <a:latin typeface="Arial"/>
                <a:ea typeface="Arial"/>
                <a:cs typeface="Arial"/>
                <a:sym typeface="Arial"/>
              </a:rPr>
              <a:t>Jacob puts on an animal disguise to deceive someone whose eyes are “closed” by offering him food</a:t>
            </a:r>
            <a:endParaRPr>
              <a:solidFill>
                <a:schemeClr val="dk1"/>
              </a:solidFill>
              <a:latin typeface="Arial"/>
              <a:ea typeface="Arial"/>
              <a:cs typeface="Arial"/>
              <a:sym typeface="Arial"/>
            </a:endParaRPr>
          </a:p>
          <a:p>
            <a:pPr indent="-342900" lvl="0" marL="457200" rtl="0" algn="l">
              <a:spcBef>
                <a:spcPts val="0"/>
              </a:spcBef>
              <a:spcAft>
                <a:spcPts val="0"/>
              </a:spcAft>
              <a:buClr>
                <a:schemeClr val="dk1"/>
              </a:buClr>
              <a:buSzPts val="1800"/>
              <a:buFont typeface="Arial"/>
              <a:buChar char="●"/>
            </a:pPr>
            <a:r>
              <a:rPr lang="en">
                <a:solidFill>
                  <a:schemeClr val="dk1"/>
                </a:solidFill>
                <a:latin typeface="Arial"/>
                <a:ea typeface="Arial"/>
                <a:cs typeface="Arial"/>
                <a:sym typeface="Arial"/>
              </a:rPr>
              <a:t>Isaac is fooled and blesses Jacob</a:t>
            </a:r>
            <a:endParaRPr>
              <a:solidFill>
                <a:schemeClr val="dk1"/>
              </a:solidFill>
              <a:latin typeface="Arial"/>
              <a:ea typeface="Arial"/>
              <a:cs typeface="Arial"/>
              <a:sym typeface="Arial"/>
            </a:endParaRPr>
          </a:p>
          <a:p>
            <a:pPr indent="-342900" lvl="0" marL="457200" rtl="0" algn="l">
              <a:spcBef>
                <a:spcPts val="0"/>
              </a:spcBef>
              <a:spcAft>
                <a:spcPts val="0"/>
              </a:spcAft>
              <a:buClr>
                <a:schemeClr val="dk1"/>
              </a:buClr>
              <a:buSzPts val="1800"/>
              <a:buFont typeface="Arial"/>
              <a:buChar char="●"/>
            </a:pPr>
            <a:r>
              <a:rPr lang="en">
                <a:solidFill>
                  <a:schemeClr val="dk1"/>
                </a:solidFill>
                <a:latin typeface="Arial"/>
                <a:ea typeface="Arial"/>
                <a:cs typeface="Arial"/>
                <a:sym typeface="Arial"/>
              </a:rPr>
              <a:t>Esau comes back and is furious, planning to kill Jacob the second Isaac dies</a:t>
            </a:r>
            <a:endParaRPr>
              <a:solidFill>
                <a:schemeClr val="dk1"/>
              </a:solidFill>
              <a:latin typeface="Arial"/>
              <a:ea typeface="Arial"/>
              <a:cs typeface="Arial"/>
              <a:sym typeface="Arial"/>
            </a:endParaRPr>
          </a:p>
          <a:p>
            <a:pPr indent="-342900" lvl="0" marL="457200" rtl="0" algn="l">
              <a:spcBef>
                <a:spcPts val="0"/>
              </a:spcBef>
              <a:spcAft>
                <a:spcPts val="0"/>
              </a:spcAft>
              <a:buClr>
                <a:schemeClr val="dk1"/>
              </a:buClr>
              <a:buSzPts val="1800"/>
              <a:buFont typeface="Arial"/>
              <a:buChar char="●"/>
            </a:pPr>
            <a:r>
              <a:rPr lang="en">
                <a:solidFill>
                  <a:schemeClr val="dk1"/>
                </a:solidFill>
                <a:latin typeface="Arial"/>
                <a:ea typeface="Arial"/>
                <a:cs typeface="Arial"/>
                <a:sym typeface="Arial"/>
              </a:rPr>
              <a:t>Rebekah sends Jacob to Paddan-Aram (Babylon) until Esau forgets</a:t>
            </a:r>
            <a:endParaRPr>
              <a:solidFill>
                <a:schemeClr val="dk1"/>
              </a:solidFill>
              <a:latin typeface="Arial"/>
              <a:ea typeface="Arial"/>
              <a:cs typeface="Arial"/>
              <a:sym typeface="Arial"/>
            </a:endParaRPr>
          </a:p>
          <a:p>
            <a:pPr indent="-342900" lvl="0" marL="457200" rtl="0" algn="l">
              <a:spcBef>
                <a:spcPts val="0"/>
              </a:spcBef>
              <a:spcAft>
                <a:spcPts val="0"/>
              </a:spcAft>
              <a:buClr>
                <a:schemeClr val="dk1"/>
              </a:buClr>
              <a:buSzPts val="1800"/>
              <a:buFont typeface="Arial"/>
              <a:buChar char="●"/>
            </a:pPr>
            <a:r>
              <a:rPr lang="en">
                <a:solidFill>
                  <a:schemeClr val="dk1"/>
                </a:solidFill>
                <a:latin typeface="Arial"/>
                <a:ea typeface="Arial"/>
                <a:cs typeface="Arial"/>
                <a:sym typeface="Arial"/>
              </a:rPr>
              <a:t>Rebekah never sees Jacob again</a:t>
            </a:r>
            <a:endParaRPr>
              <a:solidFill>
                <a:schemeClr val="dk1"/>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4">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4">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4">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4">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4">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4">
                                            <p:txEl>
                                              <p:pRg end="5" st="5"/>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4">
                                            <p:txEl>
                                              <p:pRg end="6" st="6"/>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4">
                                            <p:txEl>
                                              <p:pRg end="7" st="7"/>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84">
                                            <p:txEl>
                                              <p:pRg end="8" st="8"/>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8" name="Shape 88"/>
        <p:cNvGrpSpPr/>
        <p:nvPr/>
      </p:nvGrpSpPr>
      <p:grpSpPr>
        <a:xfrm>
          <a:off x="0" y="0"/>
          <a:ext cx="0" cy="0"/>
          <a:chOff x="0" y="0"/>
          <a:chExt cx="0" cy="0"/>
        </a:xfrm>
      </p:grpSpPr>
      <p:sp>
        <p:nvSpPr>
          <p:cNvPr id="89" name="Google Shape;89;p1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Genesis 28 - Jacob’s “Ladder”</a:t>
            </a:r>
            <a:endParaRPr/>
          </a:p>
        </p:txBody>
      </p:sp>
      <p:sp>
        <p:nvSpPr>
          <p:cNvPr id="90" name="Google Shape;90;p18"/>
          <p:cNvSpPr txBox="1"/>
          <p:nvPr>
            <p:ph idx="1" type="body"/>
          </p:nvPr>
        </p:nvSpPr>
        <p:spPr>
          <a:xfrm>
            <a:off x="285750" y="1017725"/>
            <a:ext cx="8572500" cy="3798600"/>
          </a:xfrm>
          <a:prstGeom prst="rect">
            <a:avLst/>
          </a:prstGeom>
        </p:spPr>
        <p:txBody>
          <a:bodyPr anchorCtr="0" anchor="t" bIns="91425" lIns="91425" spcFirstLastPara="1" rIns="91425" wrap="square" tIns="91425">
            <a:noAutofit/>
          </a:bodyPr>
          <a:lstStyle/>
          <a:p>
            <a:pPr indent="457200" lvl="0" marL="0" rtl="0" algn="l">
              <a:spcBef>
                <a:spcPts val="0"/>
              </a:spcBef>
              <a:spcAft>
                <a:spcPts val="0"/>
              </a:spcAft>
              <a:buNone/>
            </a:pPr>
            <a:r>
              <a:rPr lang="en" sz="1700">
                <a:solidFill>
                  <a:schemeClr val="dk1"/>
                </a:solidFill>
                <a:latin typeface="Arial"/>
                <a:ea typeface="Arial"/>
                <a:cs typeface="Arial"/>
                <a:sym typeface="Arial"/>
              </a:rPr>
              <a:t>Meanwhile, Jacob left Beersheba and traveled toward Haran. At sundown he arrived at the place to set up camp and stopped there for the night. Jacob found a stone to rest his head against and lay down to sleep. As he slept, he dreamed of a stairway that reached from the earth up to heaven. And he saw the angels of God going up and down the stairway.</a:t>
            </a:r>
            <a:endParaRPr sz="1700">
              <a:solidFill>
                <a:schemeClr val="dk1"/>
              </a:solidFill>
              <a:latin typeface="Arial"/>
              <a:ea typeface="Arial"/>
              <a:cs typeface="Arial"/>
              <a:sym typeface="Arial"/>
            </a:endParaRPr>
          </a:p>
          <a:p>
            <a:pPr indent="457200" lvl="0" marL="0" rtl="0" algn="l">
              <a:spcBef>
                <a:spcPts val="0"/>
              </a:spcBef>
              <a:spcAft>
                <a:spcPts val="0"/>
              </a:spcAft>
              <a:buNone/>
            </a:pPr>
            <a:r>
              <a:rPr lang="en" sz="1700">
                <a:solidFill>
                  <a:schemeClr val="dk1"/>
                </a:solidFill>
                <a:latin typeface="Arial"/>
                <a:ea typeface="Arial"/>
                <a:cs typeface="Arial"/>
                <a:sym typeface="Arial"/>
              </a:rPr>
              <a:t>At the top of the stairway stood Yhwh, and he said, “I am Yhwh, the God of your grandfather Abraham, and the God of your father, Isaac. The ground you are lying on belongs to you. I am giving it to you and your descendants. Your descendants will be as numerous as the dust of the earth! They will spread out in all directions—to the west and the east, to the north and the south. And all the families of the earth will be blessed through you and your descendants. What’s more, I am with you, and I will protect you wherever you go. One day I will bring you back to this land. I will not leave you until I have finished giving you everything I have promised you.”</a:t>
            </a:r>
            <a:endParaRPr sz="1700">
              <a:solidFill>
                <a:schemeClr val="dk1"/>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sp>
        <p:nvSpPr>
          <p:cNvPr id="95" name="Google Shape;95;p1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Genesis 28 - Jacob’s “Ladder”</a:t>
            </a:r>
            <a:endParaRPr/>
          </a:p>
        </p:txBody>
      </p:sp>
      <p:sp>
        <p:nvSpPr>
          <p:cNvPr id="96" name="Google Shape;96;p19"/>
          <p:cNvSpPr txBox="1"/>
          <p:nvPr>
            <p:ph idx="1" type="body"/>
          </p:nvPr>
        </p:nvSpPr>
        <p:spPr>
          <a:xfrm>
            <a:off x="285750" y="1017725"/>
            <a:ext cx="8572500" cy="3798600"/>
          </a:xfrm>
          <a:prstGeom prst="rect">
            <a:avLst/>
          </a:prstGeom>
        </p:spPr>
        <p:txBody>
          <a:bodyPr anchorCtr="0" anchor="t" bIns="91425" lIns="91425" spcFirstLastPara="1" rIns="91425" wrap="square" tIns="91425">
            <a:noAutofit/>
          </a:bodyPr>
          <a:lstStyle/>
          <a:p>
            <a:pPr indent="457200" lvl="0" marL="0" rtl="0" algn="l">
              <a:spcBef>
                <a:spcPts val="0"/>
              </a:spcBef>
              <a:spcAft>
                <a:spcPts val="0"/>
              </a:spcAft>
              <a:buNone/>
            </a:pPr>
            <a:r>
              <a:rPr lang="en">
                <a:solidFill>
                  <a:schemeClr val="dk1"/>
                </a:solidFill>
                <a:latin typeface="Arial"/>
                <a:ea typeface="Arial"/>
                <a:cs typeface="Arial"/>
                <a:sym typeface="Arial"/>
              </a:rPr>
              <a:t>Then Jacob awoke from his sleep and said, “Surely Yhwh is in this place, and I wasn’t even aware of it!” But he was also afraid and said, “What an awesome place this is! It is none other than the house of God, the very gateway to heaven!” </a:t>
            </a:r>
            <a:endParaRPr>
              <a:solidFill>
                <a:schemeClr val="dk1"/>
              </a:solidFill>
              <a:latin typeface="Arial"/>
              <a:ea typeface="Arial"/>
              <a:cs typeface="Arial"/>
              <a:sym typeface="Arial"/>
            </a:endParaRPr>
          </a:p>
          <a:p>
            <a:pPr indent="457200" lvl="0" marL="0" rtl="0" algn="l">
              <a:spcBef>
                <a:spcPts val="0"/>
              </a:spcBef>
              <a:spcAft>
                <a:spcPts val="0"/>
              </a:spcAft>
              <a:buNone/>
            </a:pPr>
            <a:r>
              <a:rPr lang="en">
                <a:solidFill>
                  <a:schemeClr val="dk1"/>
                </a:solidFill>
                <a:latin typeface="Arial"/>
                <a:ea typeface="Arial"/>
                <a:cs typeface="Arial"/>
                <a:sym typeface="Arial"/>
              </a:rPr>
              <a:t>The next morning Jacob got up very early. He took the stone he had rested his head against, and he set it upright as a memorial pillar. Then he poured olive oil over it. He named that place Bethel (which means “house of God”), although it was previously called Luz. </a:t>
            </a:r>
            <a:endParaRPr>
              <a:solidFill>
                <a:schemeClr val="dk1"/>
              </a:solidFill>
              <a:latin typeface="Arial"/>
              <a:ea typeface="Arial"/>
              <a:cs typeface="Arial"/>
              <a:sym typeface="Arial"/>
            </a:endParaRPr>
          </a:p>
          <a:p>
            <a:pPr indent="457200" lvl="0" marL="0" rtl="0" algn="l">
              <a:spcBef>
                <a:spcPts val="0"/>
              </a:spcBef>
              <a:spcAft>
                <a:spcPts val="0"/>
              </a:spcAft>
              <a:buNone/>
            </a:pPr>
            <a:r>
              <a:rPr lang="en">
                <a:solidFill>
                  <a:schemeClr val="dk1"/>
                </a:solidFill>
                <a:latin typeface="Arial"/>
                <a:ea typeface="Arial"/>
                <a:cs typeface="Arial"/>
                <a:sym typeface="Arial"/>
              </a:rPr>
              <a:t>Then Jacob made this vow: “</a:t>
            </a:r>
            <a:r>
              <a:rPr lang="en" u="sng">
                <a:solidFill>
                  <a:schemeClr val="dk1"/>
                </a:solidFill>
                <a:latin typeface="Arial"/>
                <a:ea typeface="Arial"/>
                <a:cs typeface="Arial"/>
                <a:sym typeface="Arial"/>
              </a:rPr>
              <a:t>If</a:t>
            </a:r>
            <a:r>
              <a:rPr lang="en">
                <a:solidFill>
                  <a:schemeClr val="dk1"/>
                </a:solidFill>
                <a:latin typeface="Arial"/>
                <a:ea typeface="Arial"/>
                <a:cs typeface="Arial"/>
                <a:sym typeface="Arial"/>
              </a:rPr>
              <a:t> God will indeed be with me and protect me on this journey, and </a:t>
            </a:r>
            <a:r>
              <a:rPr lang="en" u="sng">
                <a:solidFill>
                  <a:schemeClr val="dk1"/>
                </a:solidFill>
                <a:latin typeface="Arial"/>
                <a:ea typeface="Arial"/>
                <a:cs typeface="Arial"/>
                <a:sym typeface="Arial"/>
              </a:rPr>
              <a:t>if</a:t>
            </a:r>
            <a:r>
              <a:rPr lang="en">
                <a:solidFill>
                  <a:schemeClr val="dk1"/>
                </a:solidFill>
                <a:latin typeface="Arial"/>
                <a:ea typeface="Arial"/>
                <a:cs typeface="Arial"/>
                <a:sym typeface="Arial"/>
              </a:rPr>
              <a:t> he will provide me with food and clothing, and </a:t>
            </a:r>
            <a:r>
              <a:rPr lang="en" u="sng">
                <a:solidFill>
                  <a:schemeClr val="dk1"/>
                </a:solidFill>
                <a:latin typeface="Arial"/>
                <a:ea typeface="Arial"/>
                <a:cs typeface="Arial"/>
                <a:sym typeface="Arial"/>
              </a:rPr>
              <a:t>if</a:t>
            </a:r>
            <a:r>
              <a:rPr lang="en">
                <a:solidFill>
                  <a:schemeClr val="dk1"/>
                </a:solidFill>
                <a:latin typeface="Arial"/>
                <a:ea typeface="Arial"/>
                <a:cs typeface="Arial"/>
                <a:sym typeface="Arial"/>
              </a:rPr>
              <a:t> I return safely to my father’s home, </a:t>
            </a:r>
            <a:r>
              <a:rPr lang="en" u="sng">
                <a:solidFill>
                  <a:schemeClr val="dk1"/>
                </a:solidFill>
                <a:latin typeface="Arial"/>
                <a:ea typeface="Arial"/>
                <a:cs typeface="Arial"/>
                <a:sym typeface="Arial"/>
              </a:rPr>
              <a:t>then</a:t>
            </a:r>
            <a:r>
              <a:rPr lang="en">
                <a:solidFill>
                  <a:schemeClr val="dk1"/>
                </a:solidFill>
                <a:latin typeface="Arial"/>
                <a:ea typeface="Arial"/>
                <a:cs typeface="Arial"/>
                <a:sym typeface="Arial"/>
              </a:rPr>
              <a:t> Yhwh will certainly be my God. And this memorial pillar I have set up will become God’s house, and of all that God gives me, I will give back a tenth.”</a:t>
            </a:r>
            <a:endParaRPr>
              <a:solidFill>
                <a:schemeClr val="dk1"/>
              </a:solidFill>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0" name="Shape 100"/>
        <p:cNvGrpSpPr/>
        <p:nvPr/>
      </p:nvGrpSpPr>
      <p:grpSpPr>
        <a:xfrm>
          <a:off x="0" y="0"/>
          <a:ext cx="0" cy="0"/>
          <a:chOff x="0" y="0"/>
          <a:chExt cx="0" cy="0"/>
        </a:xfrm>
      </p:grpSpPr>
      <p:sp>
        <p:nvSpPr>
          <p:cNvPr id="101" name="Google Shape;101;p20"/>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Genesis 29-30</a:t>
            </a:r>
            <a:endParaRPr/>
          </a:p>
        </p:txBody>
      </p:sp>
      <p:sp>
        <p:nvSpPr>
          <p:cNvPr id="102" name="Google Shape;102;p20"/>
          <p:cNvSpPr txBox="1"/>
          <p:nvPr>
            <p:ph idx="1" type="body"/>
          </p:nvPr>
        </p:nvSpPr>
        <p:spPr>
          <a:xfrm>
            <a:off x="285750" y="834599"/>
            <a:ext cx="8572500" cy="4629900"/>
          </a:xfrm>
          <a:prstGeom prst="rect">
            <a:avLst/>
          </a:prstGeom>
        </p:spPr>
        <p:txBody>
          <a:bodyPr anchorCtr="0" anchor="t" bIns="91425" lIns="91425" spcFirstLastPara="1" rIns="91425" wrap="square" tIns="91425">
            <a:noAutofit/>
          </a:bodyPr>
          <a:lstStyle/>
          <a:p>
            <a:pPr indent="-330200" lvl="0" marL="457200" rtl="0" algn="l">
              <a:spcBef>
                <a:spcPts val="0"/>
              </a:spcBef>
              <a:spcAft>
                <a:spcPts val="0"/>
              </a:spcAft>
              <a:buClr>
                <a:schemeClr val="dk1"/>
              </a:buClr>
              <a:buSzPts val="1600"/>
              <a:buFont typeface="Arial"/>
              <a:buChar char="●"/>
            </a:pPr>
            <a:r>
              <a:rPr lang="en" sz="1600">
                <a:solidFill>
                  <a:schemeClr val="dk1"/>
                </a:solidFill>
                <a:latin typeface="Arial"/>
                <a:ea typeface="Arial"/>
                <a:cs typeface="Arial"/>
                <a:sym typeface="Arial"/>
              </a:rPr>
              <a:t>Jacob arrives in exile, meets Rachel, and agrees to work for Laban for 7 years so he can marry her</a:t>
            </a:r>
            <a:endParaRPr sz="1600">
              <a:solidFill>
                <a:schemeClr val="dk1"/>
              </a:solidFill>
              <a:latin typeface="Arial"/>
              <a:ea typeface="Arial"/>
              <a:cs typeface="Arial"/>
              <a:sym typeface="Arial"/>
            </a:endParaRPr>
          </a:p>
          <a:p>
            <a:pPr indent="-330200" lvl="0" marL="457200" rtl="0" algn="l">
              <a:spcBef>
                <a:spcPts val="0"/>
              </a:spcBef>
              <a:spcAft>
                <a:spcPts val="0"/>
              </a:spcAft>
              <a:buClr>
                <a:schemeClr val="dk1"/>
              </a:buClr>
              <a:buSzPts val="1600"/>
              <a:buFont typeface="Arial"/>
              <a:buChar char="●"/>
            </a:pPr>
            <a:r>
              <a:rPr lang="en" sz="1600">
                <a:solidFill>
                  <a:schemeClr val="dk1"/>
                </a:solidFill>
                <a:latin typeface="Arial"/>
                <a:ea typeface="Arial"/>
                <a:cs typeface="Arial"/>
                <a:sym typeface="Arial"/>
              </a:rPr>
              <a:t>Laban tricks Jacob (poetic justice) into marrying Leah and working </a:t>
            </a:r>
            <a:r>
              <a:rPr i="1" lang="en" sz="1600">
                <a:solidFill>
                  <a:schemeClr val="dk1"/>
                </a:solidFill>
                <a:latin typeface="Arial"/>
                <a:ea typeface="Arial"/>
                <a:cs typeface="Arial"/>
                <a:sym typeface="Arial"/>
              </a:rPr>
              <a:t>another</a:t>
            </a:r>
            <a:r>
              <a:rPr lang="en" sz="1600">
                <a:solidFill>
                  <a:schemeClr val="dk1"/>
                </a:solidFill>
                <a:latin typeface="Arial"/>
                <a:ea typeface="Arial"/>
                <a:cs typeface="Arial"/>
                <a:sym typeface="Arial"/>
              </a:rPr>
              <a:t> 7 years for Rachel</a:t>
            </a:r>
            <a:endParaRPr sz="1600">
              <a:solidFill>
                <a:schemeClr val="dk1"/>
              </a:solidFill>
              <a:latin typeface="Arial"/>
              <a:ea typeface="Arial"/>
              <a:cs typeface="Arial"/>
              <a:sym typeface="Arial"/>
            </a:endParaRPr>
          </a:p>
          <a:p>
            <a:pPr indent="-330200" lvl="0" marL="457200" rtl="0" algn="l">
              <a:spcBef>
                <a:spcPts val="0"/>
              </a:spcBef>
              <a:spcAft>
                <a:spcPts val="0"/>
              </a:spcAft>
              <a:buClr>
                <a:schemeClr val="dk1"/>
              </a:buClr>
              <a:buSzPts val="1600"/>
              <a:buFont typeface="Arial"/>
              <a:buChar char="●"/>
            </a:pPr>
            <a:r>
              <a:rPr lang="en" sz="1600">
                <a:solidFill>
                  <a:schemeClr val="dk1"/>
                </a:solidFill>
                <a:latin typeface="Arial"/>
                <a:ea typeface="Arial"/>
                <a:cs typeface="Arial"/>
                <a:sym typeface="Arial"/>
              </a:rPr>
              <a:t>“Rachel” and “Leah” mean “lamb” and “calf”</a:t>
            </a:r>
            <a:endParaRPr sz="1600">
              <a:solidFill>
                <a:schemeClr val="dk1"/>
              </a:solidFill>
              <a:latin typeface="Arial"/>
              <a:ea typeface="Arial"/>
              <a:cs typeface="Arial"/>
              <a:sym typeface="Arial"/>
            </a:endParaRPr>
          </a:p>
          <a:p>
            <a:pPr indent="-330200" lvl="0" marL="457200" rtl="0" algn="l">
              <a:spcBef>
                <a:spcPts val="0"/>
              </a:spcBef>
              <a:spcAft>
                <a:spcPts val="0"/>
              </a:spcAft>
              <a:buClr>
                <a:schemeClr val="dk1"/>
              </a:buClr>
              <a:buSzPts val="1600"/>
              <a:buFont typeface="Arial"/>
              <a:buChar char="●"/>
            </a:pPr>
            <a:r>
              <a:rPr lang="en" sz="1600">
                <a:solidFill>
                  <a:schemeClr val="dk1"/>
                </a:solidFill>
                <a:latin typeface="Arial"/>
                <a:ea typeface="Arial"/>
                <a:cs typeface="Arial"/>
                <a:sym typeface="Arial"/>
              </a:rPr>
              <a:t>Leah has Reuben, Simeon, Levi, and Judah (“Now my husband will love me” x3, “Praise God”) </a:t>
            </a:r>
            <a:endParaRPr sz="1600">
              <a:solidFill>
                <a:schemeClr val="dk1"/>
              </a:solidFill>
              <a:latin typeface="Arial"/>
              <a:ea typeface="Arial"/>
              <a:cs typeface="Arial"/>
              <a:sym typeface="Arial"/>
            </a:endParaRPr>
          </a:p>
          <a:p>
            <a:pPr indent="-330200" lvl="0" marL="457200" rtl="0" algn="l">
              <a:spcBef>
                <a:spcPts val="0"/>
              </a:spcBef>
              <a:spcAft>
                <a:spcPts val="0"/>
              </a:spcAft>
              <a:buClr>
                <a:schemeClr val="dk1"/>
              </a:buClr>
              <a:buSzPts val="1600"/>
              <a:buFont typeface="Arial"/>
              <a:buChar char="●"/>
            </a:pPr>
            <a:r>
              <a:rPr lang="en" sz="1600">
                <a:solidFill>
                  <a:schemeClr val="dk1"/>
                </a:solidFill>
                <a:latin typeface="Arial"/>
                <a:ea typeface="Arial"/>
                <a:cs typeface="Arial"/>
                <a:sym typeface="Arial"/>
              </a:rPr>
              <a:t>Rachel, being </a:t>
            </a:r>
            <a:r>
              <a:rPr lang="en" sz="1600" u="sng">
                <a:solidFill>
                  <a:schemeClr val="dk1"/>
                </a:solidFill>
                <a:latin typeface="Arial"/>
                <a:ea typeface="Arial"/>
                <a:cs typeface="Arial"/>
                <a:sym typeface="Arial"/>
              </a:rPr>
              <a:t>barren</a:t>
            </a:r>
            <a:r>
              <a:rPr lang="en" sz="1600">
                <a:solidFill>
                  <a:schemeClr val="dk1"/>
                </a:solidFill>
                <a:latin typeface="Arial"/>
                <a:ea typeface="Arial"/>
                <a:cs typeface="Arial"/>
                <a:sym typeface="Arial"/>
              </a:rPr>
              <a:t>, offers her servant to Jacob</a:t>
            </a:r>
            <a:endParaRPr sz="1600">
              <a:solidFill>
                <a:schemeClr val="dk1"/>
              </a:solidFill>
              <a:latin typeface="Arial"/>
              <a:ea typeface="Arial"/>
              <a:cs typeface="Arial"/>
              <a:sym typeface="Arial"/>
            </a:endParaRPr>
          </a:p>
          <a:p>
            <a:pPr indent="-330200" lvl="1" marL="914400" rtl="0" algn="l">
              <a:spcBef>
                <a:spcPts val="0"/>
              </a:spcBef>
              <a:spcAft>
                <a:spcPts val="0"/>
              </a:spcAft>
              <a:buClr>
                <a:schemeClr val="dk1"/>
              </a:buClr>
              <a:buSzPts val="1600"/>
              <a:buFont typeface="Arial"/>
              <a:buChar char="○"/>
            </a:pPr>
            <a:r>
              <a:rPr lang="en" sz="1600">
                <a:solidFill>
                  <a:schemeClr val="dk1"/>
                </a:solidFill>
                <a:latin typeface="Arial"/>
                <a:ea typeface="Arial"/>
                <a:cs typeface="Arial"/>
                <a:sym typeface="Arial"/>
              </a:rPr>
              <a:t>Bilhah has Dan and Naphtali (“God vindicated me” and “I’m winning”)</a:t>
            </a:r>
            <a:endParaRPr sz="1600">
              <a:solidFill>
                <a:schemeClr val="dk1"/>
              </a:solidFill>
              <a:latin typeface="Arial"/>
              <a:ea typeface="Arial"/>
              <a:cs typeface="Arial"/>
              <a:sym typeface="Arial"/>
            </a:endParaRPr>
          </a:p>
          <a:p>
            <a:pPr indent="-330200" lvl="0" marL="457200" rtl="0" algn="l">
              <a:spcBef>
                <a:spcPts val="0"/>
              </a:spcBef>
              <a:spcAft>
                <a:spcPts val="0"/>
              </a:spcAft>
              <a:buClr>
                <a:schemeClr val="dk1"/>
              </a:buClr>
              <a:buSzPts val="1600"/>
              <a:buFont typeface="Arial"/>
              <a:buChar char="●"/>
            </a:pPr>
            <a:r>
              <a:rPr lang="en" sz="1600">
                <a:solidFill>
                  <a:schemeClr val="dk1"/>
                </a:solidFill>
                <a:latin typeface="Arial"/>
                <a:ea typeface="Arial"/>
                <a:cs typeface="Arial"/>
                <a:sym typeface="Arial"/>
              </a:rPr>
              <a:t>Leah gives her servant to Jacob, too</a:t>
            </a:r>
            <a:endParaRPr sz="1600">
              <a:solidFill>
                <a:schemeClr val="dk1"/>
              </a:solidFill>
              <a:latin typeface="Arial"/>
              <a:ea typeface="Arial"/>
              <a:cs typeface="Arial"/>
              <a:sym typeface="Arial"/>
            </a:endParaRPr>
          </a:p>
          <a:p>
            <a:pPr indent="-330200" lvl="1" marL="914400" rtl="0" algn="l">
              <a:spcBef>
                <a:spcPts val="0"/>
              </a:spcBef>
              <a:spcAft>
                <a:spcPts val="0"/>
              </a:spcAft>
              <a:buClr>
                <a:schemeClr val="dk1"/>
              </a:buClr>
              <a:buSzPts val="1600"/>
              <a:buFont typeface="Arial"/>
              <a:buChar char="○"/>
            </a:pPr>
            <a:r>
              <a:rPr lang="en" sz="1600">
                <a:solidFill>
                  <a:schemeClr val="dk1"/>
                </a:solidFill>
                <a:latin typeface="Arial"/>
                <a:ea typeface="Arial"/>
                <a:cs typeface="Arial"/>
                <a:sym typeface="Arial"/>
              </a:rPr>
              <a:t>Zilpah has Gad and Asher (“Lucky” and “happy”)</a:t>
            </a:r>
            <a:endParaRPr sz="1600">
              <a:solidFill>
                <a:schemeClr val="dk1"/>
              </a:solidFill>
              <a:latin typeface="Arial"/>
              <a:ea typeface="Arial"/>
              <a:cs typeface="Arial"/>
              <a:sym typeface="Arial"/>
            </a:endParaRPr>
          </a:p>
          <a:p>
            <a:pPr indent="-330200" lvl="0" marL="457200" rtl="0" algn="l">
              <a:spcBef>
                <a:spcPts val="0"/>
              </a:spcBef>
              <a:spcAft>
                <a:spcPts val="0"/>
              </a:spcAft>
              <a:buClr>
                <a:schemeClr val="dk1"/>
              </a:buClr>
              <a:buSzPts val="1600"/>
              <a:buFont typeface="Arial"/>
              <a:buChar char="●"/>
            </a:pPr>
            <a:r>
              <a:rPr lang="en" sz="1600">
                <a:solidFill>
                  <a:schemeClr val="dk1"/>
                </a:solidFill>
                <a:latin typeface="Arial"/>
                <a:ea typeface="Arial"/>
                <a:cs typeface="Arial"/>
                <a:sym typeface="Arial"/>
              </a:rPr>
              <a:t>Rachel and Leah bargain for intimate time with Jacob</a:t>
            </a:r>
            <a:endParaRPr sz="1600">
              <a:solidFill>
                <a:schemeClr val="dk1"/>
              </a:solidFill>
              <a:latin typeface="Arial"/>
              <a:ea typeface="Arial"/>
              <a:cs typeface="Arial"/>
              <a:sym typeface="Arial"/>
            </a:endParaRPr>
          </a:p>
          <a:p>
            <a:pPr indent="-330200" lvl="1" marL="914400" rtl="0" algn="l">
              <a:spcBef>
                <a:spcPts val="0"/>
              </a:spcBef>
              <a:spcAft>
                <a:spcPts val="0"/>
              </a:spcAft>
              <a:buClr>
                <a:schemeClr val="dk1"/>
              </a:buClr>
              <a:buSzPts val="1600"/>
              <a:buFont typeface="Arial"/>
              <a:buChar char="○"/>
            </a:pPr>
            <a:r>
              <a:rPr lang="en" sz="1600">
                <a:solidFill>
                  <a:schemeClr val="dk1"/>
                </a:solidFill>
                <a:latin typeface="Arial"/>
                <a:ea typeface="Arial"/>
                <a:cs typeface="Arial"/>
                <a:sym typeface="Arial"/>
              </a:rPr>
              <a:t>Leah has Issachar and Zebulun (“Prize” and “honor”), and a daughter, Dinah (vindicated)</a:t>
            </a:r>
            <a:endParaRPr sz="1600">
              <a:solidFill>
                <a:schemeClr val="dk1"/>
              </a:solidFill>
              <a:latin typeface="Arial"/>
              <a:ea typeface="Arial"/>
              <a:cs typeface="Arial"/>
              <a:sym typeface="Arial"/>
            </a:endParaRPr>
          </a:p>
          <a:p>
            <a:pPr indent="-330200" lvl="0" marL="457200" rtl="0" algn="l">
              <a:spcBef>
                <a:spcPts val="0"/>
              </a:spcBef>
              <a:spcAft>
                <a:spcPts val="0"/>
              </a:spcAft>
              <a:buClr>
                <a:schemeClr val="dk1"/>
              </a:buClr>
              <a:buSzPts val="1600"/>
              <a:buFont typeface="Arial"/>
              <a:buChar char="●"/>
            </a:pPr>
            <a:r>
              <a:rPr lang="en" sz="1600">
                <a:solidFill>
                  <a:schemeClr val="dk1"/>
                </a:solidFill>
                <a:latin typeface="Arial"/>
                <a:ea typeface="Arial"/>
                <a:cs typeface="Arial"/>
                <a:sym typeface="Arial"/>
              </a:rPr>
              <a:t>Rachel has a son, Joseph (“Give me another one”)</a:t>
            </a:r>
            <a:endParaRPr sz="1600">
              <a:solidFill>
                <a:schemeClr val="dk1"/>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2">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2">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2">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2">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2">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2">
                                            <p:txEl>
                                              <p:pRg end="5" st="5"/>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2">
                                            <p:txEl>
                                              <p:pRg end="6" st="6"/>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2">
                                            <p:txEl>
                                              <p:pRg end="7" st="7"/>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2">
                                            <p:txEl>
                                              <p:pRg end="8" st="8"/>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2">
                                            <p:txEl>
                                              <p:pRg end="9" st="9"/>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2">
                                            <p:txEl>
                                              <p:pRg end="10" st="10"/>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6" name="Shape 106"/>
        <p:cNvGrpSpPr/>
        <p:nvPr/>
      </p:nvGrpSpPr>
      <p:grpSpPr>
        <a:xfrm>
          <a:off x="0" y="0"/>
          <a:ext cx="0" cy="0"/>
          <a:chOff x="0" y="0"/>
          <a:chExt cx="0" cy="0"/>
        </a:xfrm>
      </p:grpSpPr>
      <p:sp>
        <p:nvSpPr>
          <p:cNvPr id="107" name="Google Shape;107;p21"/>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Genesis 30-32</a:t>
            </a:r>
            <a:endParaRPr/>
          </a:p>
        </p:txBody>
      </p:sp>
      <p:sp>
        <p:nvSpPr>
          <p:cNvPr id="108" name="Google Shape;108;p21"/>
          <p:cNvSpPr txBox="1"/>
          <p:nvPr>
            <p:ph idx="1" type="body"/>
          </p:nvPr>
        </p:nvSpPr>
        <p:spPr>
          <a:xfrm>
            <a:off x="285750" y="1017725"/>
            <a:ext cx="8572500" cy="3798600"/>
          </a:xfrm>
          <a:prstGeom prst="rect">
            <a:avLst/>
          </a:prstGeom>
        </p:spPr>
        <p:txBody>
          <a:bodyPr anchorCtr="0" anchor="t" bIns="91425" lIns="91425" spcFirstLastPara="1" rIns="91425" wrap="square" tIns="91425">
            <a:noAutofit/>
          </a:bodyPr>
          <a:lstStyle/>
          <a:p>
            <a:pPr indent="-400050" lvl="0" marL="457200" rtl="0" algn="l">
              <a:spcBef>
                <a:spcPts val="0"/>
              </a:spcBef>
              <a:spcAft>
                <a:spcPts val="0"/>
              </a:spcAft>
              <a:buClr>
                <a:schemeClr val="dk1"/>
              </a:buClr>
              <a:buSzPts val="2700"/>
              <a:buFont typeface="Arial"/>
              <a:buChar char="●"/>
            </a:pPr>
            <a:r>
              <a:rPr lang="en" sz="2700">
                <a:solidFill>
                  <a:schemeClr val="dk1"/>
                </a:solidFill>
                <a:latin typeface="Arial"/>
                <a:ea typeface="Arial"/>
                <a:cs typeface="Arial"/>
                <a:sym typeface="Arial"/>
              </a:rPr>
              <a:t>Jacob decides it’s time to leave</a:t>
            </a:r>
            <a:endParaRPr sz="2700">
              <a:solidFill>
                <a:schemeClr val="dk1"/>
              </a:solidFill>
              <a:latin typeface="Arial"/>
              <a:ea typeface="Arial"/>
              <a:cs typeface="Arial"/>
              <a:sym typeface="Arial"/>
            </a:endParaRPr>
          </a:p>
          <a:p>
            <a:pPr indent="-400050" lvl="1" marL="914400" rtl="0" algn="l">
              <a:spcBef>
                <a:spcPts val="0"/>
              </a:spcBef>
              <a:spcAft>
                <a:spcPts val="0"/>
              </a:spcAft>
              <a:buClr>
                <a:schemeClr val="dk1"/>
              </a:buClr>
              <a:buSzPts val="2700"/>
              <a:buFont typeface="Arial"/>
              <a:buChar char="○"/>
            </a:pPr>
            <a:r>
              <a:rPr lang="en" sz="2700">
                <a:solidFill>
                  <a:schemeClr val="dk1"/>
                </a:solidFill>
                <a:latin typeface="Arial"/>
                <a:ea typeface="Arial"/>
                <a:cs typeface="Arial"/>
                <a:sym typeface="Arial"/>
              </a:rPr>
              <a:t>Laban and Jacob each try to out-scheme each other</a:t>
            </a:r>
            <a:endParaRPr sz="2700">
              <a:solidFill>
                <a:schemeClr val="dk1"/>
              </a:solidFill>
              <a:latin typeface="Arial"/>
              <a:ea typeface="Arial"/>
              <a:cs typeface="Arial"/>
              <a:sym typeface="Arial"/>
            </a:endParaRPr>
          </a:p>
          <a:p>
            <a:pPr indent="-400050" lvl="0" marL="457200" rtl="0" algn="l">
              <a:spcBef>
                <a:spcPts val="0"/>
              </a:spcBef>
              <a:spcAft>
                <a:spcPts val="0"/>
              </a:spcAft>
              <a:buClr>
                <a:schemeClr val="dk1"/>
              </a:buClr>
              <a:buSzPts val="2700"/>
              <a:buFont typeface="Arial"/>
              <a:buChar char="●"/>
            </a:pPr>
            <a:r>
              <a:rPr lang="en" sz="2700">
                <a:solidFill>
                  <a:schemeClr val="dk1"/>
                </a:solidFill>
                <a:latin typeface="Arial"/>
                <a:ea typeface="Arial"/>
                <a:cs typeface="Arial"/>
                <a:sym typeface="Arial"/>
              </a:rPr>
              <a:t>Jacob escapes, but has to face his brother again</a:t>
            </a:r>
            <a:endParaRPr sz="2700">
              <a:solidFill>
                <a:schemeClr val="dk1"/>
              </a:solidFill>
              <a:latin typeface="Arial"/>
              <a:ea typeface="Arial"/>
              <a:cs typeface="Arial"/>
              <a:sym typeface="Arial"/>
            </a:endParaRPr>
          </a:p>
          <a:p>
            <a:pPr indent="-400050" lvl="0" marL="457200" rtl="0" algn="l">
              <a:spcBef>
                <a:spcPts val="0"/>
              </a:spcBef>
              <a:spcAft>
                <a:spcPts val="0"/>
              </a:spcAft>
              <a:buClr>
                <a:schemeClr val="dk1"/>
              </a:buClr>
              <a:buSzPts val="2700"/>
              <a:buFont typeface="Arial"/>
              <a:buChar char="●"/>
            </a:pPr>
            <a:r>
              <a:rPr lang="en" sz="2700">
                <a:solidFill>
                  <a:schemeClr val="dk1"/>
                </a:solidFill>
                <a:latin typeface="Arial"/>
                <a:ea typeface="Arial"/>
                <a:cs typeface="Arial"/>
                <a:sym typeface="Arial"/>
              </a:rPr>
              <a:t>He sees angels on his way back into Canaan</a:t>
            </a:r>
            <a:endParaRPr sz="2700">
              <a:solidFill>
                <a:schemeClr val="dk1"/>
              </a:solidFill>
              <a:latin typeface="Arial"/>
              <a:ea typeface="Arial"/>
              <a:cs typeface="Arial"/>
              <a:sym typeface="Arial"/>
            </a:endParaRPr>
          </a:p>
          <a:p>
            <a:pPr indent="-400050" lvl="0" marL="457200" rtl="0" algn="l">
              <a:spcBef>
                <a:spcPts val="0"/>
              </a:spcBef>
              <a:spcAft>
                <a:spcPts val="0"/>
              </a:spcAft>
              <a:buClr>
                <a:schemeClr val="dk1"/>
              </a:buClr>
              <a:buSzPts val="2700"/>
              <a:buFont typeface="Arial"/>
              <a:buChar char="●"/>
            </a:pPr>
            <a:r>
              <a:rPr lang="en" sz="2700">
                <a:solidFill>
                  <a:schemeClr val="dk1"/>
                </a:solidFill>
                <a:latin typeface="Arial"/>
                <a:ea typeface="Arial"/>
                <a:cs typeface="Arial"/>
                <a:sym typeface="Arial"/>
              </a:rPr>
              <a:t>He divides up his stuff, his wives, and his children, and sends Esau a gift</a:t>
            </a:r>
            <a:endParaRPr sz="2700">
              <a:solidFill>
                <a:schemeClr val="dk1"/>
              </a:solidFill>
              <a:latin typeface="Arial"/>
              <a:ea typeface="Arial"/>
              <a:cs typeface="Arial"/>
              <a:sym typeface="Arial"/>
            </a:endParaRPr>
          </a:p>
          <a:p>
            <a:pPr indent="-400050" lvl="0" marL="457200" rtl="0" algn="l">
              <a:spcBef>
                <a:spcPts val="0"/>
              </a:spcBef>
              <a:spcAft>
                <a:spcPts val="0"/>
              </a:spcAft>
              <a:buClr>
                <a:schemeClr val="dk1"/>
              </a:buClr>
              <a:buSzPts val="2700"/>
              <a:buFont typeface="Arial"/>
              <a:buChar char="●"/>
            </a:pPr>
            <a:r>
              <a:rPr lang="en" sz="2700">
                <a:solidFill>
                  <a:schemeClr val="dk1"/>
                </a:solidFill>
                <a:latin typeface="Arial"/>
                <a:ea typeface="Arial"/>
                <a:cs typeface="Arial"/>
                <a:sym typeface="Arial"/>
              </a:rPr>
              <a:t>And puts himself at the back</a:t>
            </a:r>
            <a:endParaRPr sz="2700">
              <a:solidFill>
                <a:schemeClr val="dk1"/>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8">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8">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8">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8">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8">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8">
                                            <p:txEl>
                                              <p:pRg end="5" st="5"/>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8">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8">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8">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8">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8">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8">
                                            <p:txEl>
                                              <p:pRg end="5" st="5"/>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late">
  <a:themeElements>
    <a:clrScheme name="Slate">
      <a:dk1>
        <a:srgbClr val="FFFFFF"/>
      </a:dk1>
      <a:lt1>
        <a:srgbClr val="37474F"/>
      </a:lt1>
      <a:dk2>
        <a:srgbClr val="9E9E9E"/>
      </a:dk2>
      <a:lt2>
        <a:srgbClr val="E0E0E0"/>
      </a:lt2>
      <a:accent1>
        <a:srgbClr val="616161"/>
      </a:accent1>
      <a:accent2>
        <a:srgbClr val="78909C"/>
      </a:accent2>
      <a:accent3>
        <a:srgbClr val="CACACA"/>
      </a:accent3>
      <a:accent4>
        <a:srgbClr val="64FFDA"/>
      </a:accent4>
      <a:accent5>
        <a:srgbClr val="FFD966"/>
      </a:accent5>
      <a:accent6>
        <a:srgbClr val="F5F5F5"/>
      </a:accent6>
      <a:hlink>
        <a:srgbClr val="FFD966"/>
      </a:hlink>
      <a:folHlink>
        <a:srgbClr val="FFD966"/>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