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3" r:id="rId4"/>
    <p:sldId id="274" r:id="rId5"/>
    <p:sldId id="27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68" r:id="rId18"/>
    <p:sldId id="276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ECB03-69E2-4DFE-84B9-BB46BDF1E918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6C9A-DC8D-4BD4-97A5-64764056C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6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  <a:r>
              <a:rPr lang="en-US" baseline="0" dirty="0" smtClean="0"/>
              <a:t> is </a:t>
            </a:r>
          </a:p>
          <a:p>
            <a:r>
              <a:rPr lang="en-US" baseline="0" dirty="0" smtClean="0"/>
              <a:t>Belief</a:t>
            </a:r>
          </a:p>
          <a:p>
            <a:r>
              <a:rPr lang="en-US" baseline="0" dirty="0" smtClean="0"/>
              <a:t>Repentance</a:t>
            </a:r>
          </a:p>
          <a:p>
            <a:r>
              <a:rPr lang="en-US" baseline="0" dirty="0" smtClean="0"/>
              <a:t>Confession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6C9A-DC8D-4BD4-97A5-64764056C9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1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75E97D-1504-4B16-A584-DC882C61387A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FE5C1DB-4259-4F16-B7DB-F6A93BC4B2C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Fearfully &amp; Wonderfully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Role of Mental Health </a:t>
            </a:r>
          </a:p>
          <a:p>
            <a:r>
              <a:rPr lang="en-US" dirty="0" smtClean="0"/>
              <a:t>in God’s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your guiding 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I am 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God is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My family is 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 am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People are </a:t>
            </a:r>
            <a:r>
              <a:rPr lang="en-US" dirty="0"/>
              <a:t>___________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The Church is 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My job is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The future is 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Jesus is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Mistakes are 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5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your guiding thoughts?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I am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Conflict is 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Grace is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People are 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The Spirit is </a:t>
            </a:r>
            <a:r>
              <a:rPr lang="en-US" dirty="0"/>
              <a:t>___________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/>
              <a:t> Feelings are 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Sin is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Life is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God is ___________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Scripture is </a:t>
            </a:r>
            <a:r>
              <a:rPr lang="en-US" dirty="0"/>
              <a:t>___________</a:t>
            </a:r>
            <a:endParaRPr lang="en-US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Discernment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Healthy Thoughts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Unhealthy Thoughts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677156" cy="371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3810000" cy="1166812"/>
          </a:xfrm>
        </p:spPr>
        <p:txBody>
          <a:bodyPr/>
          <a:lstStyle/>
          <a:p>
            <a:r>
              <a:rPr lang="en-US" dirty="0" smtClean="0"/>
              <a:t>Errors in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Irrational-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Doesn’t make sense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Dysfunctional-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Doesn’t serve us well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Biased-</a:t>
            </a:r>
          </a:p>
          <a:p>
            <a:pPr marL="0" indent="0">
              <a:buNone/>
            </a:pPr>
            <a:r>
              <a:rPr lang="en-US" dirty="0" smtClean="0"/>
              <a:t>	Doesn’t give equal 	weight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Distorted-</a:t>
            </a:r>
          </a:p>
          <a:p>
            <a:pPr marL="0" indent="0">
              <a:buNone/>
            </a:pPr>
            <a:r>
              <a:rPr lang="en-US" dirty="0" smtClean="0"/>
              <a:t>	Doesn’t accurately 	reflect reality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4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Distortions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All or Nothing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“If you </a:t>
            </a:r>
            <a:r>
              <a:rPr lang="en-US" dirty="0" err="1" smtClean="0"/>
              <a:t>ain’t</a:t>
            </a:r>
            <a:r>
              <a:rPr lang="en-US" dirty="0" smtClean="0"/>
              <a:t> first, you’re last!”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Personalization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“If I had just been there that wouldn’t have happened!”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Overgeneralization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“Always!” “Never!”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Fortune Telling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“Anything that can go wrong WILL go wrong!”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Distortions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Labeling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“I’m so ______________!” 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Unrealistic Expectations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Should Statements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Emotional Reasoning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“I feel like he’s lying to me.  What is he hiding?”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Catastrophizing/Magnification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“When it rains, it pours!”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11" y="1465006"/>
            <a:ext cx="2943839" cy="18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4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Distortions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Blaming (Victim-stance)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“It is all her fault!”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Mind Reading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“I just know they won’t believe me.”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Minimizing/ Discounting the Positive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“I’m not that great.  Anyone could do it.”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Jumping to Conclusions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“No news is bad news!”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24255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6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Thought Replacement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Psalms 139:23-24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Examination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600200"/>
            <a:ext cx="3397836" cy="4673638"/>
          </a:xfrm>
        </p:spPr>
      </p:pic>
      <p:sp>
        <p:nvSpPr>
          <p:cNvPr id="7" name="TextBox 6"/>
          <p:cNvSpPr txBox="1"/>
          <p:nvPr/>
        </p:nvSpPr>
        <p:spPr>
          <a:xfrm>
            <a:off x="6248400" y="5943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Seth </a:t>
            </a:r>
            <a:r>
              <a:rPr lang="en-US" sz="1600" dirty="0" err="1" smtClean="0"/>
              <a:t>Gillihan</a:t>
            </a:r>
            <a:r>
              <a:rPr lang="en-US" sz="1600" dirty="0" smtClean="0"/>
              <a:t> (2016)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90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251460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Identify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Challenge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Replace</a:t>
            </a:r>
            <a:endParaRPr lang="en-US" dirty="0"/>
          </a:p>
        </p:txBody>
      </p:sp>
      <p:pic>
        <p:nvPicPr>
          <p:cNvPr id="7173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47" y="762000"/>
            <a:ext cx="5993333" cy="5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/>
              <a:t>THOUGHTS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5914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33582"/>
            <a:ext cx="6360833" cy="55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3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For to set the mind on the flesh is death, </a:t>
            </a:r>
          </a:p>
          <a:p>
            <a:pPr marL="0" indent="0">
              <a:buNone/>
            </a:pPr>
            <a:r>
              <a:rPr lang="en-US" sz="3200" dirty="0" smtClean="0"/>
              <a:t>but to set the mind on the Spirit 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17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For to set the mind on the flesh is death, </a:t>
            </a:r>
          </a:p>
          <a:p>
            <a:pPr marL="0" indent="0">
              <a:buNone/>
            </a:pPr>
            <a:r>
              <a:rPr lang="en-US" sz="3200" dirty="0"/>
              <a:t>but to set the mind on the Spirit </a:t>
            </a:r>
            <a:r>
              <a:rPr lang="en-US" sz="3200" dirty="0" smtClean="0"/>
              <a:t>is </a:t>
            </a:r>
            <a:r>
              <a:rPr lang="en-US" sz="3200" b="1" dirty="0" smtClean="0"/>
              <a:t>life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Romans 8:6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For to set the mind on the flesh is death, </a:t>
            </a:r>
          </a:p>
          <a:p>
            <a:pPr marL="0" indent="0">
              <a:buNone/>
            </a:pPr>
            <a:r>
              <a:rPr lang="en-US" sz="3200" dirty="0"/>
              <a:t>but to set the mind on the Spirit </a:t>
            </a:r>
            <a:r>
              <a:rPr lang="en-US" sz="3200" dirty="0" smtClean="0"/>
              <a:t>is </a:t>
            </a:r>
            <a:r>
              <a:rPr lang="en-US" sz="3200" b="1" dirty="0" smtClean="0"/>
              <a:t>life</a:t>
            </a:r>
            <a:r>
              <a:rPr lang="en-US" sz="3200" dirty="0" smtClean="0"/>
              <a:t> and </a:t>
            </a:r>
            <a:r>
              <a:rPr lang="en-US" sz="3200" b="1" dirty="0" smtClean="0"/>
              <a:t>peace.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609600"/>
            <a:ext cx="5784979" cy="4724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Cognitions</a:t>
            </a:r>
          </a:p>
          <a:p>
            <a:r>
              <a:rPr lang="en-US" dirty="0" smtClean="0"/>
              <a:t>Messages</a:t>
            </a:r>
          </a:p>
          <a:p>
            <a:r>
              <a:rPr lang="en-US" dirty="0" smtClean="0"/>
              <a:t>Motivators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“HEART” in Scripture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4419600" cy="601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are your guiding 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567</TotalTime>
  <Words>357</Words>
  <Application>Microsoft Office PowerPoint</Application>
  <PresentationFormat>On-screen Show (4:3)</PresentationFormat>
  <Paragraphs>105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Thatch</vt:lpstr>
      <vt:lpstr>Fearfully &amp; Wonderfully</vt:lpstr>
      <vt:lpstr>THOUGHTS</vt:lpstr>
      <vt:lpstr>Romans 8:6</vt:lpstr>
      <vt:lpstr>Romans 8:6</vt:lpstr>
      <vt:lpstr>Romans 8:6</vt:lpstr>
      <vt:lpstr>THOUGHTS </vt:lpstr>
      <vt:lpstr>THOUGHTS</vt:lpstr>
      <vt:lpstr>PowerPoint Presentation</vt:lpstr>
      <vt:lpstr>What are your guiding thoughts?</vt:lpstr>
      <vt:lpstr>What are your guiding thoughts?</vt:lpstr>
      <vt:lpstr>What are your guiding thoughts?</vt:lpstr>
      <vt:lpstr>Discernment</vt:lpstr>
      <vt:lpstr>Errors in Thinking</vt:lpstr>
      <vt:lpstr>Cognitive Distortions</vt:lpstr>
      <vt:lpstr>Cognitive Distortions</vt:lpstr>
      <vt:lpstr>Cognitive Distortions</vt:lpstr>
      <vt:lpstr>Thought Replacement</vt:lpstr>
      <vt:lpstr>Thought Examination</vt:lpstr>
      <vt:lpstr>Identify  Challenge  Replace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Holiness Give Me</dc:title>
  <dc:creator>RRM</dc:creator>
  <cp:lastModifiedBy>RRM</cp:lastModifiedBy>
  <cp:revision>31</cp:revision>
  <dcterms:created xsi:type="dcterms:W3CDTF">2018-01-25T20:37:56Z</dcterms:created>
  <dcterms:modified xsi:type="dcterms:W3CDTF">2018-03-21T16:51:42Z</dcterms:modified>
</cp:coreProperties>
</file>