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0" r:id="rId3"/>
    <p:sldId id="259" r:id="rId4"/>
    <p:sldId id="258" r:id="rId5"/>
    <p:sldId id="266" r:id="rId6"/>
    <p:sldId id="265" r:id="rId7"/>
    <p:sldId id="267" r:id="rId8"/>
    <p:sldId id="271" r:id="rId9"/>
    <p:sldId id="272" r:id="rId10"/>
    <p:sldId id="268" r:id="rId11"/>
    <p:sldId id="270" r:id="rId12"/>
    <p:sldId id="261" r:id="rId13"/>
    <p:sldId id="262" r:id="rId14"/>
    <p:sldId id="269" r:id="rId15"/>
    <p:sldId id="263" r:id="rId16"/>
    <p:sldId id="264" r:id="rId17"/>
    <p:sldId id="274" r:id="rId18"/>
    <p:sldId id="273" r:id="rId19"/>
  </p:sldIdLst>
  <p:sldSz cx="9144000" cy="6858000" type="screen4x3"/>
  <p:notesSz cx="6858000" cy="88915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445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445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C6A9C6-6BF1-4497-B696-E81BEAE5B86A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445466"/>
            <a:ext cx="2971800" cy="4445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445466"/>
            <a:ext cx="2971800" cy="4445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F180BD-4B28-412E-977C-6132216F7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270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445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445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1064D-13B0-4506-B192-791818304856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6500" y="666750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223504"/>
            <a:ext cx="5486400" cy="40012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445466"/>
            <a:ext cx="2971800" cy="4445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445466"/>
            <a:ext cx="2971800" cy="4445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00DEC-5E13-4332-B902-CE74591C96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07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Just because I make a mistake</a:t>
            </a:r>
          </a:p>
          <a:p>
            <a:r>
              <a:rPr lang="en-US" dirty="0" smtClean="0"/>
              <a:t>Doesn’t mean I’m a failure</a:t>
            </a:r>
          </a:p>
          <a:p>
            <a:endParaRPr lang="en-US" dirty="0" smtClean="0"/>
          </a:p>
          <a:p>
            <a:r>
              <a:rPr lang="en-US" dirty="0" smtClean="0"/>
              <a:t>Just because he yells at me</a:t>
            </a:r>
          </a:p>
          <a:p>
            <a:r>
              <a:rPr lang="en-US" dirty="0" smtClean="0"/>
              <a:t>Doesn’t mean I’m worthless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00DEC-5E13-4332-B902-CE74591C96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96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next time I catch myself wanting to withdraw</a:t>
            </a:r>
          </a:p>
          <a:p>
            <a:r>
              <a:rPr lang="en-US" dirty="0" smtClean="0"/>
              <a:t>Instead of saying how I really feel</a:t>
            </a:r>
          </a:p>
          <a:p>
            <a:r>
              <a:rPr lang="en-US" dirty="0" smtClean="0"/>
              <a:t>I will remind myself my opinions matter</a:t>
            </a:r>
          </a:p>
          <a:p>
            <a:endParaRPr lang="en-US" dirty="0" smtClean="0"/>
          </a:p>
          <a:p>
            <a:r>
              <a:rPr lang="en-US" dirty="0" smtClean="0"/>
              <a:t>The next time I catch myself wanting to be snarky</a:t>
            </a:r>
          </a:p>
          <a:p>
            <a:r>
              <a:rPr lang="en-US" dirty="0" smtClean="0"/>
              <a:t>Instead of being</a:t>
            </a:r>
            <a:r>
              <a:rPr lang="en-US" baseline="0" dirty="0" smtClean="0"/>
              <a:t> compassionate</a:t>
            </a:r>
          </a:p>
          <a:p>
            <a:r>
              <a:rPr lang="en-US" baseline="0" dirty="0" smtClean="0"/>
              <a:t>I will take a moment to empathize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00DEC-5E13-4332-B902-CE74591C96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19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I feel</a:t>
            </a:r>
            <a:r>
              <a:rPr lang="en-US" baseline="0" dirty="0" smtClean="0"/>
              <a:t> overwhelmed</a:t>
            </a:r>
          </a:p>
          <a:p>
            <a:r>
              <a:rPr lang="en-US" baseline="0" dirty="0" smtClean="0"/>
              <a:t>I can take a breath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When I feel defeated</a:t>
            </a:r>
          </a:p>
          <a:p>
            <a:r>
              <a:rPr lang="en-US" baseline="0" dirty="0" smtClean="0"/>
              <a:t>I can remind myself how far I’ve come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00DEC-5E13-4332-B902-CE74591C96A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453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Mastery- Cleaning</a:t>
            </a:r>
            <a:r>
              <a:rPr lang="en-US" baseline="0" dirty="0" smtClean="0"/>
              <a:t> a room in my house; gardening; knitting; paying bills; volunteering; think about past achievements</a:t>
            </a:r>
          </a:p>
          <a:p>
            <a:endParaRPr lang="en-US" baseline="0" dirty="0" smtClean="0"/>
          </a:p>
          <a:p>
            <a:r>
              <a:rPr lang="en-US" baseline="0" dirty="0" smtClean="0"/>
              <a:t>Pleasure- Buying flowers, giving/asking for a hug, going for a walk, Look at photos from a past trip, reading a book</a:t>
            </a:r>
          </a:p>
          <a:p>
            <a:endParaRPr lang="en-US" baseline="0" dirty="0" smtClean="0"/>
          </a:p>
          <a:p>
            <a:r>
              <a:rPr lang="en-US" baseline="0" dirty="0" smtClean="0"/>
              <a:t>Meaning- Pray; Call my grandchildren; Perform an act of service; Research something interesting to you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00DEC-5E13-4332-B902-CE74591C96A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493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65760" lvl="1" indent="0">
              <a:buNone/>
            </a:pPr>
            <a:r>
              <a:rPr lang="en-US" dirty="0" smtClean="0"/>
              <a:t>“Refusing to ask for help </a:t>
            </a:r>
          </a:p>
          <a:p>
            <a:pPr marL="365760" lvl="1" indent="0">
              <a:buNone/>
            </a:pPr>
            <a:r>
              <a:rPr lang="en-US" dirty="0" smtClean="0"/>
              <a:t>when you need it is refusing</a:t>
            </a:r>
          </a:p>
          <a:p>
            <a:pPr marL="365760" lvl="1" indent="0">
              <a:buNone/>
            </a:pPr>
            <a:r>
              <a:rPr lang="en-US" dirty="0" smtClean="0"/>
              <a:t>someone the chance to be</a:t>
            </a:r>
          </a:p>
          <a:p>
            <a:pPr marL="365760" lvl="1" indent="0">
              <a:buNone/>
            </a:pPr>
            <a:r>
              <a:rPr lang="en-US" dirty="0" smtClean="0"/>
              <a:t>helpful.”	-</a:t>
            </a:r>
            <a:r>
              <a:rPr lang="en-US" dirty="0" err="1" smtClean="0"/>
              <a:t>Ric</a:t>
            </a:r>
            <a:r>
              <a:rPr lang="en-US" dirty="0" smtClean="0"/>
              <a:t> </a:t>
            </a:r>
            <a:r>
              <a:rPr lang="en-US" dirty="0" err="1" smtClean="0"/>
              <a:t>Ocasek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00DEC-5E13-4332-B902-CE74591C96A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33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Jesus Habits –Jay Dennis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00DEC-5E13-4332-B902-CE74591C96A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838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Collaborate </a:t>
            </a:r>
          </a:p>
          <a:p>
            <a:r>
              <a:rPr lang="en-US" dirty="0" smtClean="0"/>
              <a:t>Help w/practical needs-</a:t>
            </a:r>
            <a:r>
              <a:rPr lang="en-US" baseline="0" dirty="0" smtClean="0"/>
              <a:t> I John 3:17</a:t>
            </a:r>
          </a:p>
          <a:p>
            <a:r>
              <a:rPr lang="en-US" baseline="0" dirty="0" smtClean="0"/>
              <a:t>Unleash Volunteers</a:t>
            </a:r>
          </a:p>
          <a:p>
            <a:r>
              <a:rPr lang="en-US" baseline="0" dirty="0" smtClean="0"/>
              <a:t>Remove Stigma Romans 15:7; </a:t>
            </a:r>
            <a:r>
              <a:rPr lang="en-US" baseline="0" dirty="0" err="1" smtClean="0"/>
              <a:t>Ezk</a:t>
            </a:r>
            <a:r>
              <a:rPr lang="en-US" baseline="0" dirty="0" smtClean="0"/>
              <a:t> 34 (safe place, authentic)</a:t>
            </a:r>
          </a:p>
          <a:p>
            <a:r>
              <a:rPr lang="en-US" baseline="0" dirty="0" smtClean="0"/>
              <a:t>Care &amp; Support- Ps 69:20; Luke 6:36; John 15</a:t>
            </a:r>
          </a:p>
          <a:p>
            <a:r>
              <a:rPr lang="en-US" baseline="0" dirty="0" smtClean="0"/>
              <a:t>Hope- Hosea 2:15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00DEC-5E13-4332-B902-CE74591C96A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937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899B65E-D090-477C-80B5-FACDC12B07B8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694FA0-7764-48CA-8668-9D727CCD00A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B65E-D090-477C-80B5-FACDC12B07B8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4FA0-7764-48CA-8668-9D727CCD00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B65E-D090-477C-80B5-FACDC12B07B8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2694FA0-7764-48CA-8668-9D727CCD00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B65E-D090-477C-80B5-FACDC12B07B8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4FA0-7764-48CA-8668-9D727CCD00A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899B65E-D090-477C-80B5-FACDC12B07B8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2694FA0-7764-48CA-8668-9D727CCD00A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B65E-D090-477C-80B5-FACDC12B07B8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4FA0-7764-48CA-8668-9D727CCD00A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B65E-D090-477C-80B5-FACDC12B07B8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4FA0-7764-48CA-8668-9D727CCD00A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B65E-D090-477C-80B5-FACDC12B07B8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4FA0-7764-48CA-8668-9D727CCD00A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B65E-D090-477C-80B5-FACDC12B07B8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4FA0-7764-48CA-8668-9D727CCD00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B65E-D090-477C-80B5-FACDC12B07B8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694FA0-7764-48CA-8668-9D727CCD00A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9B65E-D090-477C-80B5-FACDC12B07B8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4FA0-7764-48CA-8668-9D727CCD00A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6899B65E-D090-477C-80B5-FACDC12B07B8}" type="datetimeFigureOut">
              <a:rPr lang="en-US" smtClean="0"/>
              <a:t>5/30/2018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92694FA0-7764-48CA-8668-9D727CCD00A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role of mental health in God’s Kingdom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Fearfully &amp; Wonderfully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83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MENTAL/EMOTIONAL</a:t>
            </a:r>
          </a:p>
          <a:p>
            <a:pPr lvl="1"/>
            <a:r>
              <a:rPr lang="en-US" dirty="0" smtClean="0"/>
              <a:t>Develop healthy coping skills</a:t>
            </a:r>
          </a:p>
          <a:p>
            <a:pPr lvl="2"/>
            <a:r>
              <a:rPr lang="en-US" b="1" dirty="0" smtClean="0"/>
              <a:t>Mastery- </a:t>
            </a:r>
            <a:r>
              <a:rPr lang="en-US" dirty="0" smtClean="0"/>
              <a:t>Performance/Accomplishment</a:t>
            </a:r>
            <a:endParaRPr lang="en-US" b="1" dirty="0" smtClean="0"/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Pleasure- </a:t>
            </a:r>
            <a:r>
              <a:rPr lang="en-US" dirty="0" smtClean="0"/>
              <a:t>Joy/Peace</a:t>
            </a:r>
            <a:endParaRPr lang="en-US" b="1" dirty="0" smtClean="0"/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Meaning- </a:t>
            </a:r>
            <a:r>
              <a:rPr lang="en-US" dirty="0" smtClean="0"/>
              <a:t>Faith/Relationships</a:t>
            </a:r>
            <a:endParaRPr lang="en-US" b="1" dirty="0" smtClean="0"/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Pursuing Mental Wellness</a:t>
            </a:r>
          </a:p>
        </p:txBody>
      </p:sp>
    </p:spTree>
    <p:extLst>
      <p:ext uri="{BB962C8B-B14F-4D97-AF65-F5344CB8AC3E}">
        <p14:creationId xmlns:p14="http://schemas.microsoft.com/office/powerpoint/2010/main" val="183781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MENTAL/EMOTIONAL</a:t>
            </a:r>
          </a:p>
          <a:p>
            <a:pPr lvl="1"/>
            <a:r>
              <a:rPr lang="en-US" dirty="0" smtClean="0"/>
              <a:t>Develop healthy coping skills</a:t>
            </a:r>
          </a:p>
          <a:p>
            <a:pPr lvl="2"/>
            <a:r>
              <a:rPr lang="en-US" dirty="0" smtClean="0"/>
              <a:t>Be willing to ask for help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Pursuing Mental Wellness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752600"/>
            <a:ext cx="3455894" cy="4753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01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</a:t>
            </a:r>
          </a:p>
          <a:p>
            <a:endParaRPr lang="en-US" dirty="0"/>
          </a:p>
          <a:p>
            <a:pPr lvl="1"/>
            <a:r>
              <a:rPr lang="en-US" dirty="0" smtClean="0"/>
              <a:t>Sleep Well</a:t>
            </a:r>
          </a:p>
          <a:p>
            <a:pPr marL="365760" lvl="1" indent="0">
              <a:buNone/>
            </a:pPr>
            <a:endParaRPr lang="en-US" dirty="0"/>
          </a:p>
          <a:p>
            <a:pPr lvl="1"/>
            <a:r>
              <a:rPr lang="en-US" dirty="0" smtClean="0"/>
              <a:t>Learn to Relax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Eat Healthier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Increase Activity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Take Medication</a:t>
            </a:r>
            <a:endParaRPr lang="en-US" dirty="0"/>
          </a:p>
          <a:p>
            <a:pPr lvl="2"/>
            <a:r>
              <a:rPr lang="en-US" dirty="0" smtClean="0"/>
              <a:t>II Kings 20:7; Isaiah 38:21 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381260" cy="1054394"/>
          </a:xfrm>
        </p:spPr>
        <p:txBody>
          <a:bodyPr/>
          <a:lstStyle/>
          <a:p>
            <a:r>
              <a:rPr lang="en-US" dirty="0"/>
              <a:t>Pursuing Mental Wellness</a:t>
            </a:r>
          </a:p>
        </p:txBody>
      </p:sp>
    </p:spTree>
    <p:extLst>
      <p:ext uri="{BB962C8B-B14F-4D97-AF65-F5344CB8AC3E}">
        <p14:creationId xmlns:p14="http://schemas.microsoft.com/office/powerpoint/2010/main" val="166547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RELATIONAL</a:t>
            </a:r>
          </a:p>
          <a:p>
            <a:endParaRPr lang="en-US" dirty="0"/>
          </a:p>
          <a:p>
            <a:pPr lvl="1"/>
            <a:r>
              <a:rPr lang="en-US" dirty="0" smtClean="0"/>
              <a:t>Develop Healthy, Supportive Relationships</a:t>
            </a:r>
          </a:p>
          <a:p>
            <a:pPr lvl="2"/>
            <a:r>
              <a:rPr lang="en-US" dirty="0" smtClean="0"/>
              <a:t>Proverbs 27:6; Proverbs 27:9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Develop Effective Communication Skills</a:t>
            </a:r>
          </a:p>
          <a:p>
            <a:pPr lvl="2"/>
            <a:r>
              <a:rPr lang="en-US" dirty="0" smtClean="0"/>
              <a:t>Proverbs 12:18; Proverbs 17:27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Develop Health Conflict Resolution Skills</a:t>
            </a:r>
          </a:p>
          <a:p>
            <a:pPr lvl="2"/>
            <a:r>
              <a:rPr lang="en-US" dirty="0" smtClean="0"/>
              <a:t>Romans 12:18; James 1:19ff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Forgive</a:t>
            </a:r>
          </a:p>
          <a:p>
            <a:pPr lvl="2"/>
            <a:r>
              <a:rPr lang="en-US" dirty="0" smtClean="0"/>
              <a:t>Ephesians 4:32; I Peter 4:8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Learn to have FUN</a:t>
            </a:r>
          </a:p>
          <a:p>
            <a:pPr lvl="2"/>
            <a:r>
              <a:rPr lang="en-US" dirty="0" smtClean="0"/>
              <a:t>Ecclesiastes 5:18; Proverbs 17:22; Deuteronomy 24:5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Pursuing Mental Wellness</a:t>
            </a:r>
          </a:p>
        </p:txBody>
      </p:sp>
    </p:spTree>
    <p:extLst>
      <p:ext uri="{BB962C8B-B14F-4D97-AF65-F5344CB8AC3E}">
        <p14:creationId xmlns:p14="http://schemas.microsoft.com/office/powerpoint/2010/main" val="237977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3715" y="1719262"/>
            <a:ext cx="3775065" cy="4910137"/>
          </a:xfrm>
        </p:spPr>
      </p:pic>
    </p:spTree>
    <p:extLst>
      <p:ext uri="{BB962C8B-B14F-4D97-AF65-F5344CB8AC3E}">
        <p14:creationId xmlns:p14="http://schemas.microsoft.com/office/powerpoint/2010/main" val="338976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the Church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4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676400"/>
            <a:ext cx="8407893" cy="4983479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5000" dirty="0" smtClean="0"/>
              <a:t>C </a:t>
            </a:r>
            <a:r>
              <a:rPr lang="en-US" sz="4000" dirty="0" err="1" smtClean="0"/>
              <a:t>ollaborate</a:t>
            </a:r>
            <a:endParaRPr lang="en-US" sz="5000" dirty="0" smtClean="0"/>
          </a:p>
          <a:p>
            <a:pPr marL="45720" indent="0">
              <a:buNone/>
            </a:pPr>
            <a:r>
              <a:rPr lang="en-US" sz="5000" dirty="0" smtClean="0"/>
              <a:t>H </a:t>
            </a:r>
            <a:r>
              <a:rPr lang="en-US" sz="4000" dirty="0" err="1" smtClean="0"/>
              <a:t>elp</a:t>
            </a:r>
            <a:r>
              <a:rPr lang="en-US" sz="4000" dirty="0" smtClean="0"/>
              <a:t> with Practical </a:t>
            </a:r>
            <a:r>
              <a:rPr lang="en-US" sz="4000" dirty="0"/>
              <a:t>N</a:t>
            </a:r>
            <a:r>
              <a:rPr lang="en-US" sz="4000" dirty="0" smtClean="0"/>
              <a:t>eeds</a:t>
            </a:r>
            <a:endParaRPr lang="en-US" sz="5000" dirty="0" smtClean="0"/>
          </a:p>
          <a:p>
            <a:pPr marL="45720" indent="0">
              <a:buNone/>
            </a:pPr>
            <a:r>
              <a:rPr lang="en-US" sz="5000" dirty="0" smtClean="0"/>
              <a:t>U </a:t>
            </a:r>
            <a:r>
              <a:rPr lang="en-US" sz="4000" dirty="0" err="1" smtClean="0"/>
              <a:t>nleash</a:t>
            </a:r>
            <a:r>
              <a:rPr lang="en-US" sz="4000" dirty="0" smtClean="0"/>
              <a:t> Volunteers</a:t>
            </a:r>
            <a:endParaRPr lang="en-US" sz="5000" dirty="0" smtClean="0"/>
          </a:p>
          <a:p>
            <a:pPr marL="45720" indent="0">
              <a:buNone/>
            </a:pPr>
            <a:r>
              <a:rPr lang="en-US" sz="5000" dirty="0" smtClean="0"/>
              <a:t>R </a:t>
            </a:r>
            <a:r>
              <a:rPr lang="en-US" sz="4000" dirty="0" err="1" smtClean="0"/>
              <a:t>emove</a:t>
            </a:r>
            <a:r>
              <a:rPr lang="en-US" sz="4000" dirty="0" smtClean="0"/>
              <a:t> Stigma</a:t>
            </a:r>
            <a:endParaRPr lang="en-US" sz="5000" dirty="0" smtClean="0"/>
          </a:p>
          <a:p>
            <a:pPr marL="45720" indent="0">
              <a:buNone/>
            </a:pPr>
            <a:r>
              <a:rPr lang="en-US" sz="5000" dirty="0" smtClean="0"/>
              <a:t>C </a:t>
            </a:r>
            <a:r>
              <a:rPr lang="en-US" sz="4000" dirty="0" smtClean="0"/>
              <a:t>are &amp; Support</a:t>
            </a:r>
            <a:endParaRPr lang="en-US" sz="5000" dirty="0" smtClean="0"/>
          </a:p>
          <a:p>
            <a:pPr marL="45720" indent="0">
              <a:buNone/>
            </a:pPr>
            <a:r>
              <a:rPr lang="en-US" sz="5000" dirty="0" smtClean="0"/>
              <a:t>H </a:t>
            </a:r>
            <a:r>
              <a:rPr lang="en-US" sz="4000" dirty="0" err="1" smtClean="0"/>
              <a:t>ope</a:t>
            </a:r>
            <a:endParaRPr lang="en-US" sz="5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787153"/>
          </a:xfrm>
        </p:spPr>
        <p:txBody>
          <a:bodyPr/>
          <a:lstStyle/>
          <a:p>
            <a:r>
              <a:rPr lang="en-US" dirty="0" smtClean="0"/>
              <a:t>Meeting mental health needs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44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Colossians 3:12-15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4205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762000"/>
            <a:ext cx="9144000" cy="6096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" y="0"/>
            <a:ext cx="9141144" cy="6843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602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Pursuing Mental Wellness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4457" y="1981200"/>
            <a:ext cx="4919014" cy="4191000"/>
          </a:xfrm>
        </p:spPr>
      </p:pic>
    </p:spTree>
    <p:extLst>
      <p:ext uri="{BB962C8B-B14F-4D97-AF65-F5344CB8AC3E}">
        <p14:creationId xmlns:p14="http://schemas.microsoft.com/office/powerpoint/2010/main" val="229109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SPIRITUAL</a:t>
            </a:r>
          </a:p>
          <a:p>
            <a:pPr lvl="1"/>
            <a:r>
              <a:rPr lang="en-US" dirty="0" smtClean="0"/>
              <a:t>Grow in Relationship with you Creator</a:t>
            </a:r>
          </a:p>
          <a:p>
            <a:pPr lvl="2"/>
            <a:r>
              <a:rPr lang="en-US" dirty="0" smtClean="0"/>
              <a:t>II Peter 3:18; Isaiah 30:18 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Know </a:t>
            </a:r>
            <a:r>
              <a:rPr lang="en-US" dirty="0"/>
              <a:t>your Identity</a:t>
            </a:r>
          </a:p>
          <a:p>
            <a:pPr lvl="2"/>
            <a:r>
              <a:rPr lang="en-US" dirty="0"/>
              <a:t>Romans 8:14</a:t>
            </a:r>
          </a:p>
          <a:p>
            <a:pPr marL="36576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Discover Hope </a:t>
            </a:r>
          </a:p>
          <a:p>
            <a:pPr lvl="2"/>
            <a:r>
              <a:rPr lang="en-US" dirty="0" smtClean="0"/>
              <a:t>Lamentations 3:21-23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Find your Purpose</a:t>
            </a:r>
          </a:p>
          <a:p>
            <a:pPr lvl="2"/>
            <a:r>
              <a:rPr lang="en-US" dirty="0" smtClean="0"/>
              <a:t>I Peter 4:10</a:t>
            </a:r>
          </a:p>
          <a:p>
            <a:pPr lvl="2"/>
            <a:endParaRPr lang="en-US" dirty="0"/>
          </a:p>
          <a:p>
            <a:pPr marL="365760" lvl="1" indent="0">
              <a:buNone/>
            </a:pPr>
            <a:endParaRPr lang="en-US" dirty="0" smtClean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Pursuing Mental Wellness</a:t>
            </a:r>
          </a:p>
        </p:txBody>
      </p:sp>
    </p:spTree>
    <p:extLst>
      <p:ext uri="{BB962C8B-B14F-4D97-AF65-F5344CB8AC3E}">
        <p14:creationId xmlns:p14="http://schemas.microsoft.com/office/powerpoint/2010/main" val="385532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MENTAL/EMOTIONAL</a:t>
            </a:r>
          </a:p>
          <a:p>
            <a:pPr lvl="1"/>
            <a:r>
              <a:rPr lang="en-US" dirty="0" smtClean="0"/>
              <a:t>Develop healthy thought patterns</a:t>
            </a:r>
          </a:p>
          <a:p>
            <a:pPr lvl="2"/>
            <a:r>
              <a:rPr lang="en-US" dirty="0" smtClean="0"/>
              <a:t>Ephesians 4:22-24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Pursuing Mental Wellness</a:t>
            </a:r>
          </a:p>
        </p:txBody>
      </p:sp>
    </p:spTree>
    <p:extLst>
      <p:ext uri="{BB962C8B-B14F-4D97-AF65-F5344CB8AC3E}">
        <p14:creationId xmlns:p14="http://schemas.microsoft.com/office/powerpoint/2010/main" val="297400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MENTAL/EMOTIONAL</a:t>
            </a:r>
          </a:p>
          <a:p>
            <a:pPr lvl="1"/>
            <a:r>
              <a:rPr lang="en-US" dirty="0" smtClean="0"/>
              <a:t>Develop healthy thought patterns</a:t>
            </a:r>
          </a:p>
          <a:p>
            <a:pPr lvl="2"/>
            <a:r>
              <a:rPr lang="en-US" dirty="0" smtClean="0"/>
              <a:t>Ephesians 4:22-24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Pursuing Mental Wellness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29000" y="6230882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“The CBT Toolbox” (2013) Jeff </a:t>
            </a:r>
            <a:r>
              <a:rPr lang="en-US" dirty="0" err="1" smtClean="0"/>
              <a:t>Riggenabch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23586"/>
              </p:ext>
            </p:extLst>
          </p:nvPr>
        </p:nvGraphicFramePr>
        <p:xfrm>
          <a:off x="1066800" y="3352800"/>
          <a:ext cx="7315200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3251200"/>
              </a:tblGrid>
              <a:tr h="599440"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</a:t>
                      </a:r>
                      <a:r>
                        <a:rPr lang="en-US" baseline="0" dirty="0" smtClean="0"/>
                        <a:t> Attribute/Skill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Discounting “But”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 a refuting “But”</a:t>
                      </a:r>
                      <a:endParaRPr lang="en-US" dirty="0"/>
                    </a:p>
                  </a:txBody>
                  <a:tcPr/>
                </a:tc>
              </a:tr>
              <a:tr h="579119">
                <a:tc>
                  <a:txBody>
                    <a:bodyPr/>
                    <a:lstStyle/>
                    <a:p>
                      <a:r>
                        <a:rPr lang="en-US" dirty="0" smtClean="0"/>
                        <a:t>I can be kind.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snapped at my kids last night.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also watched</a:t>
                      </a:r>
                      <a:r>
                        <a:rPr lang="en-US" baseline="0" dirty="0" smtClean="0"/>
                        <a:t> “Paw Patrol” with them.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481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MENTAL/EMOTIONAL</a:t>
            </a:r>
          </a:p>
          <a:p>
            <a:pPr lvl="1"/>
            <a:r>
              <a:rPr lang="en-US" dirty="0" smtClean="0"/>
              <a:t>Recognize cycles &amp; triggers</a:t>
            </a:r>
          </a:p>
          <a:p>
            <a:pPr marL="365760" lvl="1" indent="0">
              <a:buNone/>
            </a:pPr>
            <a:endParaRPr lang="en-US" dirty="0" smtClean="0"/>
          </a:p>
          <a:p>
            <a:pPr marL="365760" lvl="1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Pursuing Mental Wellness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03455" y="2514600"/>
            <a:ext cx="7924800" cy="403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2743200"/>
            <a:ext cx="7467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first time I remember feeling ____________________________ (belief) was ________________________.</a:t>
            </a:r>
          </a:p>
          <a:p>
            <a:endParaRPr lang="en-US" dirty="0" smtClean="0"/>
          </a:p>
          <a:p>
            <a:r>
              <a:rPr lang="en-US" dirty="0" smtClean="0"/>
              <a:t>The people in my life that influenced me to feel that way were:</a:t>
            </a:r>
          </a:p>
          <a:p>
            <a:r>
              <a:rPr lang="en-US" dirty="0" smtClean="0"/>
              <a:t>(family members) _______________________________________________</a:t>
            </a:r>
          </a:p>
          <a:p>
            <a:r>
              <a:rPr lang="en-US" dirty="0" smtClean="0"/>
              <a:t>(friends/peers) __________________________________________________</a:t>
            </a:r>
          </a:p>
          <a:p>
            <a:r>
              <a:rPr lang="en-US" dirty="0" smtClean="0"/>
              <a:t>(other significant people) _________________________________________</a:t>
            </a:r>
          </a:p>
          <a:p>
            <a:endParaRPr lang="en-US" dirty="0"/>
          </a:p>
          <a:p>
            <a:r>
              <a:rPr lang="en-US" dirty="0" smtClean="0"/>
              <a:t>The experiences in my life that influenced me to feel that way were:</a:t>
            </a:r>
          </a:p>
          <a:p>
            <a:r>
              <a:rPr lang="en-US" dirty="0" smtClean="0"/>
              <a:t>(early childhood) _________________________________________________</a:t>
            </a:r>
          </a:p>
          <a:p>
            <a:r>
              <a:rPr lang="en-US" dirty="0" smtClean="0"/>
              <a:t>(adolescence) ___________________________________________________</a:t>
            </a:r>
          </a:p>
          <a:p>
            <a:r>
              <a:rPr lang="en-US" dirty="0" smtClean="0"/>
              <a:t>(early adulthood) ________________________________________________</a:t>
            </a:r>
          </a:p>
          <a:p>
            <a:r>
              <a:rPr lang="en-US" dirty="0" smtClean="0"/>
              <a:t>(current experiences) _____________________________________________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91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MENTAL/EMOTIONAL</a:t>
            </a:r>
          </a:p>
          <a:p>
            <a:pPr lvl="1"/>
            <a:r>
              <a:rPr lang="en-US" dirty="0" smtClean="0"/>
              <a:t>Develop healthy coping skills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Pursuing Mental Wellness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03455" y="2514600"/>
            <a:ext cx="7924800" cy="403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2819400"/>
            <a:ext cx="7315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Just because __________________________________________________</a:t>
            </a:r>
          </a:p>
          <a:p>
            <a:endParaRPr lang="en-US" dirty="0"/>
          </a:p>
          <a:p>
            <a:r>
              <a:rPr lang="en-US" dirty="0" smtClean="0"/>
              <a:t>doesn’t mean _________________________________________________.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260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MENTAL/EMOTIONAL</a:t>
            </a:r>
          </a:p>
          <a:p>
            <a:pPr lvl="1"/>
            <a:r>
              <a:rPr lang="en-US" dirty="0" smtClean="0"/>
              <a:t>Develop healthy coping skills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Pursuing Mental Wellness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03455" y="2514600"/>
            <a:ext cx="7924800" cy="403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2819400"/>
            <a:ext cx="7315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Just because __________________________________________________</a:t>
            </a:r>
          </a:p>
          <a:p>
            <a:endParaRPr lang="en-US" dirty="0"/>
          </a:p>
          <a:p>
            <a:r>
              <a:rPr lang="en-US" dirty="0" smtClean="0"/>
              <a:t>doesn’t mean _________________________________________________.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next time I catch myself wanting to ____________________________</a:t>
            </a:r>
          </a:p>
          <a:p>
            <a:r>
              <a:rPr lang="en-US" dirty="0"/>
              <a:t>i</a:t>
            </a:r>
            <a:r>
              <a:rPr lang="en-US" dirty="0" smtClean="0"/>
              <a:t>nstead of ________________________, </a:t>
            </a:r>
          </a:p>
          <a:p>
            <a:r>
              <a:rPr lang="en-US" dirty="0" smtClean="0"/>
              <a:t>I will: _________________________________________________________.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39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MENTAL/EMOTIONAL</a:t>
            </a:r>
          </a:p>
          <a:p>
            <a:pPr lvl="1"/>
            <a:r>
              <a:rPr lang="en-US" dirty="0" smtClean="0"/>
              <a:t>Develop healthy coping skills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Pursuing Mental Wellness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03455" y="2514600"/>
            <a:ext cx="7924800" cy="403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2819400"/>
            <a:ext cx="7315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Just because __________________________________________________</a:t>
            </a:r>
          </a:p>
          <a:p>
            <a:endParaRPr lang="en-US" dirty="0"/>
          </a:p>
          <a:p>
            <a:r>
              <a:rPr lang="en-US" dirty="0" smtClean="0"/>
              <a:t>doesn’t mean _________________________________________________.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next time I catch myself wanting to ____________________________</a:t>
            </a:r>
          </a:p>
          <a:p>
            <a:r>
              <a:rPr lang="en-US" dirty="0"/>
              <a:t>i</a:t>
            </a:r>
            <a:r>
              <a:rPr lang="en-US" dirty="0" smtClean="0"/>
              <a:t>nstead of ________________________, </a:t>
            </a:r>
          </a:p>
          <a:p>
            <a:r>
              <a:rPr lang="en-US" dirty="0" smtClean="0"/>
              <a:t>I will: _________________________________________________________.</a:t>
            </a:r>
          </a:p>
          <a:p>
            <a:endParaRPr lang="en-US" dirty="0"/>
          </a:p>
          <a:p>
            <a:r>
              <a:rPr lang="en-US" dirty="0" smtClean="0"/>
              <a:t>When I feel ____________________________________________________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I can: ________________________________________________________.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39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423</TotalTime>
  <Words>623</Words>
  <Application>Microsoft Office PowerPoint</Application>
  <PresentationFormat>On-screen Show (4:3)</PresentationFormat>
  <Paragraphs>171</Paragraphs>
  <Slides>18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Grid</vt:lpstr>
      <vt:lpstr>Fearfully &amp; Wonderfully</vt:lpstr>
      <vt:lpstr>Pursuing Mental Wellness</vt:lpstr>
      <vt:lpstr>Pursuing Mental Wellness</vt:lpstr>
      <vt:lpstr>Pursuing Mental Wellness</vt:lpstr>
      <vt:lpstr>Pursuing Mental Wellness</vt:lpstr>
      <vt:lpstr>Pursuing Mental Wellness</vt:lpstr>
      <vt:lpstr>Pursuing Mental Wellness</vt:lpstr>
      <vt:lpstr>Pursuing Mental Wellness</vt:lpstr>
      <vt:lpstr>Pursuing Mental Wellness</vt:lpstr>
      <vt:lpstr>Pursuing Mental Wellness</vt:lpstr>
      <vt:lpstr>Pursuing Mental Wellness</vt:lpstr>
      <vt:lpstr>Pursuing Mental Wellness</vt:lpstr>
      <vt:lpstr>Pursuing Mental Wellness</vt:lpstr>
      <vt:lpstr>PowerPoint Presentation</vt:lpstr>
      <vt:lpstr>The Role of the Church</vt:lpstr>
      <vt:lpstr>Meeting mental health needs</vt:lpstr>
      <vt:lpstr>Colossians 3:12-15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RRM</dc:creator>
  <cp:lastModifiedBy>RRM</cp:lastModifiedBy>
  <cp:revision>38</cp:revision>
  <cp:lastPrinted>2018-02-22T19:55:28Z</cp:lastPrinted>
  <dcterms:created xsi:type="dcterms:W3CDTF">2018-02-04T02:52:19Z</dcterms:created>
  <dcterms:modified xsi:type="dcterms:W3CDTF">2018-05-30T22:55:35Z</dcterms:modified>
</cp:coreProperties>
</file>