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36"/>
  </p:notesMasterIdLst>
  <p:sldIdLst>
    <p:sldId id="264" r:id="rId5"/>
    <p:sldId id="269" r:id="rId6"/>
    <p:sldId id="265" r:id="rId7"/>
    <p:sldId id="266" r:id="rId8"/>
    <p:sldId id="270" r:id="rId9"/>
    <p:sldId id="271" r:id="rId10"/>
    <p:sldId id="272" r:id="rId11"/>
    <p:sldId id="267" r:id="rId12"/>
    <p:sldId id="268" r:id="rId13"/>
    <p:sldId id="291" r:id="rId14"/>
    <p:sldId id="288" r:id="rId15"/>
    <p:sldId id="279" r:id="rId16"/>
    <p:sldId id="285" r:id="rId17"/>
    <p:sldId id="257" r:id="rId18"/>
    <p:sldId id="286" r:id="rId19"/>
    <p:sldId id="258" r:id="rId20"/>
    <p:sldId id="292" r:id="rId21"/>
    <p:sldId id="280" r:id="rId22"/>
    <p:sldId id="281" r:id="rId23"/>
    <p:sldId id="293" r:id="rId24"/>
    <p:sldId id="290" r:id="rId25"/>
    <p:sldId id="273" r:id="rId26"/>
    <p:sldId id="274" r:id="rId27"/>
    <p:sldId id="275" r:id="rId28"/>
    <p:sldId id="276" r:id="rId29"/>
    <p:sldId id="277" r:id="rId30"/>
    <p:sldId id="282" r:id="rId31"/>
    <p:sldId id="289" r:id="rId32"/>
    <p:sldId id="278" r:id="rId33"/>
    <p:sldId id="283" r:id="rId34"/>
    <p:sldId id="287" r:id="rId3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4A6F7-5EA2-4943-8E76-A6600C988D9B}" v="83" dt="2023-04-21T20:57:54.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bie robinson" userId="1ff8968f559f0543" providerId="LiveId" clId="{ACD4A6F7-5EA2-4943-8E76-A6600C988D9B}"/>
    <pc:docChg chg="undo redo custSel addSld modSld sldOrd modNotesMaster">
      <pc:chgData name="robbie robinson" userId="1ff8968f559f0543" providerId="LiveId" clId="{ACD4A6F7-5EA2-4943-8E76-A6600C988D9B}" dt="2023-04-21T20:57:54.038" v="1734"/>
      <pc:docMkLst>
        <pc:docMk/>
      </pc:docMkLst>
      <pc:sldChg chg="modSp mod ord">
        <pc:chgData name="robbie robinson" userId="1ff8968f559f0543" providerId="LiveId" clId="{ACD4A6F7-5EA2-4943-8E76-A6600C988D9B}" dt="2023-04-14T00:40:32.766" v="1546" actId="6549"/>
        <pc:sldMkLst>
          <pc:docMk/>
          <pc:sldMk cId="1294542451" sldId="257"/>
        </pc:sldMkLst>
        <pc:graphicFrameChg chg="modGraphic">
          <ac:chgData name="robbie robinson" userId="1ff8968f559f0543" providerId="LiveId" clId="{ACD4A6F7-5EA2-4943-8E76-A6600C988D9B}" dt="2023-04-14T00:40:32.766" v="1546" actId="6549"/>
          <ac:graphicFrameMkLst>
            <pc:docMk/>
            <pc:sldMk cId="1294542451" sldId="257"/>
            <ac:graphicFrameMk id="5" creationId="{28675D6B-1E83-7B28-8786-E1A70F87F0EB}"/>
          </ac:graphicFrameMkLst>
        </pc:graphicFrameChg>
      </pc:sldChg>
      <pc:sldChg chg="ord">
        <pc:chgData name="robbie robinson" userId="1ff8968f559f0543" providerId="LiveId" clId="{ACD4A6F7-5EA2-4943-8E76-A6600C988D9B}" dt="2023-04-14T00:27:51.686" v="1411"/>
        <pc:sldMkLst>
          <pc:docMk/>
          <pc:sldMk cId="3232523444" sldId="258"/>
        </pc:sldMkLst>
      </pc:sldChg>
      <pc:sldChg chg="addSp modSp mod modAnim">
        <pc:chgData name="robbie robinson" userId="1ff8968f559f0543" providerId="LiveId" clId="{ACD4A6F7-5EA2-4943-8E76-A6600C988D9B}" dt="2023-04-21T20:57:54.038" v="1734"/>
        <pc:sldMkLst>
          <pc:docMk/>
          <pc:sldMk cId="2612425316" sldId="264"/>
        </pc:sldMkLst>
        <pc:spChg chg="mod">
          <ac:chgData name="robbie robinson" userId="1ff8968f559f0543" providerId="LiveId" clId="{ACD4A6F7-5EA2-4943-8E76-A6600C988D9B}" dt="2023-04-13T17:03:05.687" v="122" actId="255"/>
          <ac:spMkLst>
            <pc:docMk/>
            <pc:sldMk cId="2612425316" sldId="264"/>
            <ac:spMk id="2" creationId="{00000000-0000-0000-0000-000000000000}"/>
          </ac:spMkLst>
        </pc:spChg>
        <pc:spChg chg="add mod">
          <ac:chgData name="robbie robinson" userId="1ff8968f559f0543" providerId="LiveId" clId="{ACD4A6F7-5EA2-4943-8E76-A6600C988D9B}" dt="2023-04-21T20:57:13.807" v="1733" actId="20577"/>
          <ac:spMkLst>
            <pc:docMk/>
            <pc:sldMk cId="2612425316" sldId="264"/>
            <ac:spMk id="6" creationId="{5ADD4D6E-8358-64C1-C7C1-D9B3D95B8B69}"/>
          </ac:spMkLst>
        </pc:spChg>
        <pc:spChg chg="add mod">
          <ac:chgData name="robbie robinson" userId="1ff8968f559f0543" providerId="LiveId" clId="{ACD4A6F7-5EA2-4943-8E76-A6600C988D9B}" dt="2023-04-13T17:03:20.829" v="125" actId="1035"/>
          <ac:spMkLst>
            <pc:docMk/>
            <pc:sldMk cId="2612425316" sldId="264"/>
            <ac:spMk id="7" creationId="{9F004893-1C91-97E0-35A4-6D9540F4D93B}"/>
          </ac:spMkLst>
        </pc:spChg>
      </pc:sldChg>
      <pc:sldChg chg="modSp mod">
        <pc:chgData name="robbie robinson" userId="1ff8968f559f0543" providerId="LiveId" clId="{ACD4A6F7-5EA2-4943-8E76-A6600C988D9B}" dt="2023-04-14T00:26:16.366" v="1409" actId="255"/>
        <pc:sldMkLst>
          <pc:docMk/>
          <pc:sldMk cId="2831210549" sldId="265"/>
        </pc:sldMkLst>
        <pc:spChg chg="mod">
          <ac:chgData name="robbie robinson" userId="1ff8968f559f0543" providerId="LiveId" clId="{ACD4A6F7-5EA2-4943-8E76-A6600C988D9B}" dt="2023-04-14T00:26:16.366" v="1409" actId="255"/>
          <ac:spMkLst>
            <pc:docMk/>
            <pc:sldMk cId="2831210549" sldId="265"/>
            <ac:spMk id="2" creationId="{912DF434-28DB-4621-A497-D62C41CE0419}"/>
          </ac:spMkLst>
        </pc:spChg>
        <pc:spChg chg="mod">
          <ac:chgData name="robbie robinson" userId="1ff8968f559f0543" providerId="LiveId" clId="{ACD4A6F7-5EA2-4943-8E76-A6600C988D9B}" dt="2023-04-13T17:49:40.975" v="1308" actId="20577"/>
          <ac:spMkLst>
            <pc:docMk/>
            <pc:sldMk cId="2831210549" sldId="265"/>
            <ac:spMk id="48" creationId="{22788C46-D0BC-4307-AE55-7601A139E7CB}"/>
          </ac:spMkLst>
        </pc:spChg>
      </pc:sldChg>
      <pc:sldChg chg="modSp mod">
        <pc:chgData name="robbie robinson" userId="1ff8968f559f0543" providerId="LiveId" clId="{ACD4A6F7-5EA2-4943-8E76-A6600C988D9B}" dt="2023-04-14T00:24:42.030" v="1391" actId="20577"/>
        <pc:sldMkLst>
          <pc:docMk/>
          <pc:sldMk cId="3992531223" sldId="268"/>
        </pc:sldMkLst>
        <pc:spChg chg="mod">
          <ac:chgData name="robbie robinson" userId="1ff8968f559f0543" providerId="LiveId" clId="{ACD4A6F7-5EA2-4943-8E76-A6600C988D9B}" dt="2023-04-14T00:24:42.030" v="1391" actId="20577"/>
          <ac:spMkLst>
            <pc:docMk/>
            <pc:sldMk cId="3992531223" sldId="268"/>
            <ac:spMk id="3" creationId="{00000000-0000-0000-0000-000000000000}"/>
          </ac:spMkLst>
        </pc:spChg>
      </pc:sldChg>
      <pc:sldChg chg="addSp modSp mod modAnim">
        <pc:chgData name="robbie robinson" userId="1ff8968f559f0543" providerId="LiveId" clId="{ACD4A6F7-5EA2-4943-8E76-A6600C988D9B}" dt="2023-04-21T20:47:50.741" v="1658"/>
        <pc:sldMkLst>
          <pc:docMk/>
          <pc:sldMk cId="2359981837" sldId="269"/>
        </pc:sldMkLst>
        <pc:spChg chg="add mod">
          <ac:chgData name="robbie robinson" userId="1ff8968f559f0543" providerId="LiveId" clId="{ACD4A6F7-5EA2-4943-8E76-A6600C988D9B}" dt="2023-04-21T20:47:18.124" v="1657" actId="207"/>
          <ac:spMkLst>
            <pc:docMk/>
            <pc:sldMk cId="2359981837" sldId="269"/>
            <ac:spMk id="3" creationId="{9A7967F5-95EA-DF89-D890-194CDCFE6E53}"/>
          </ac:spMkLst>
        </pc:spChg>
      </pc:sldChg>
      <pc:sldChg chg="addSp modSp mod">
        <pc:chgData name="robbie robinson" userId="1ff8968f559f0543" providerId="LiveId" clId="{ACD4A6F7-5EA2-4943-8E76-A6600C988D9B}" dt="2023-04-13T17:23:58.315" v="816" actId="20577"/>
        <pc:sldMkLst>
          <pc:docMk/>
          <pc:sldMk cId="4170998690" sldId="270"/>
        </pc:sldMkLst>
        <pc:spChg chg="add mod">
          <ac:chgData name="robbie robinson" userId="1ff8968f559f0543" providerId="LiveId" clId="{ACD4A6F7-5EA2-4943-8E76-A6600C988D9B}" dt="2023-04-13T17:08:27.131" v="179" actId="1035"/>
          <ac:spMkLst>
            <pc:docMk/>
            <pc:sldMk cId="4170998690" sldId="270"/>
            <ac:spMk id="3" creationId="{4A53D1A4-168D-7D76-C659-78D0CED24E96}"/>
          </ac:spMkLst>
        </pc:spChg>
        <pc:spChg chg="add mod">
          <ac:chgData name="robbie robinson" userId="1ff8968f559f0543" providerId="LiveId" clId="{ACD4A6F7-5EA2-4943-8E76-A6600C988D9B}" dt="2023-04-13T17:08:27.131" v="179" actId="1035"/>
          <ac:spMkLst>
            <pc:docMk/>
            <pc:sldMk cId="4170998690" sldId="270"/>
            <ac:spMk id="4" creationId="{3C632A55-5369-5C9F-C0C6-D9DCF046ACAA}"/>
          </ac:spMkLst>
        </pc:spChg>
        <pc:spChg chg="add mod">
          <ac:chgData name="robbie robinson" userId="1ff8968f559f0543" providerId="LiveId" clId="{ACD4A6F7-5EA2-4943-8E76-A6600C988D9B}" dt="2023-04-13T17:09:06.308" v="192" actId="20577"/>
          <ac:spMkLst>
            <pc:docMk/>
            <pc:sldMk cId="4170998690" sldId="270"/>
            <ac:spMk id="6" creationId="{7B368B3E-C542-5E62-EFBF-5C3EC5373DAE}"/>
          </ac:spMkLst>
        </pc:spChg>
        <pc:spChg chg="add mod">
          <ac:chgData name="robbie robinson" userId="1ff8968f559f0543" providerId="LiveId" clId="{ACD4A6F7-5EA2-4943-8E76-A6600C988D9B}" dt="2023-04-13T17:08:27.131" v="179" actId="1035"/>
          <ac:spMkLst>
            <pc:docMk/>
            <pc:sldMk cId="4170998690" sldId="270"/>
            <ac:spMk id="7" creationId="{DB3DA3F8-1CC4-34EF-CBE8-D42F8538CDED}"/>
          </ac:spMkLst>
        </pc:spChg>
        <pc:spChg chg="add mod">
          <ac:chgData name="robbie robinson" userId="1ff8968f559f0543" providerId="LiveId" clId="{ACD4A6F7-5EA2-4943-8E76-A6600C988D9B}" dt="2023-04-13T17:09:23.302" v="220" actId="6549"/>
          <ac:spMkLst>
            <pc:docMk/>
            <pc:sldMk cId="4170998690" sldId="270"/>
            <ac:spMk id="8" creationId="{F82175DA-D50D-C200-BBC3-BB9B85FF37B3}"/>
          </ac:spMkLst>
        </pc:spChg>
        <pc:spChg chg="add mod">
          <ac:chgData name="robbie robinson" userId="1ff8968f559f0543" providerId="LiveId" clId="{ACD4A6F7-5EA2-4943-8E76-A6600C988D9B}" dt="2023-04-13T17:09:54.556" v="276" actId="20577"/>
          <ac:spMkLst>
            <pc:docMk/>
            <pc:sldMk cId="4170998690" sldId="270"/>
            <ac:spMk id="9" creationId="{7C896713-F63D-3D30-5BBA-1F22725DC51E}"/>
          </ac:spMkLst>
        </pc:spChg>
        <pc:spChg chg="add mod">
          <ac:chgData name="robbie robinson" userId="1ff8968f559f0543" providerId="LiveId" clId="{ACD4A6F7-5EA2-4943-8E76-A6600C988D9B}" dt="2023-04-13T17:09:36.441" v="254" actId="20577"/>
          <ac:spMkLst>
            <pc:docMk/>
            <pc:sldMk cId="4170998690" sldId="270"/>
            <ac:spMk id="10" creationId="{AD82F667-98EE-67EE-386A-518D4FEDFFE1}"/>
          </ac:spMkLst>
        </pc:spChg>
        <pc:spChg chg="mod">
          <ac:chgData name="robbie robinson" userId="1ff8968f559f0543" providerId="LiveId" clId="{ACD4A6F7-5EA2-4943-8E76-A6600C988D9B}" dt="2023-04-13T17:07:36.505" v="143" actId="1035"/>
          <ac:spMkLst>
            <pc:docMk/>
            <pc:sldMk cId="4170998690" sldId="270"/>
            <ac:spMk id="11" creationId="{8EE51DC4-81CF-27E7-E74A-09445D5953BD}"/>
          </ac:spMkLst>
        </pc:spChg>
        <pc:spChg chg="mod">
          <ac:chgData name="robbie robinson" userId="1ff8968f559f0543" providerId="LiveId" clId="{ACD4A6F7-5EA2-4943-8E76-A6600C988D9B}" dt="2023-04-13T17:07:36.505" v="143" actId="1035"/>
          <ac:spMkLst>
            <pc:docMk/>
            <pc:sldMk cId="4170998690" sldId="270"/>
            <ac:spMk id="12" creationId="{27876EF0-75CE-7FE1-A76D-7C6CDC1F2BD6}"/>
          </ac:spMkLst>
        </pc:spChg>
        <pc:spChg chg="add mod">
          <ac:chgData name="robbie robinson" userId="1ff8968f559f0543" providerId="LiveId" clId="{ACD4A6F7-5EA2-4943-8E76-A6600C988D9B}" dt="2023-04-13T17:23:58.315" v="816" actId="20577"/>
          <ac:spMkLst>
            <pc:docMk/>
            <pc:sldMk cId="4170998690" sldId="270"/>
            <ac:spMk id="13" creationId="{B9D63AA3-93B5-1D81-41ED-359012381A51}"/>
          </ac:spMkLst>
        </pc:spChg>
        <pc:spChg chg="mod">
          <ac:chgData name="robbie robinson" userId="1ff8968f559f0543" providerId="LiveId" clId="{ACD4A6F7-5EA2-4943-8E76-A6600C988D9B}" dt="2023-04-13T17:07:36.505" v="143" actId="1035"/>
          <ac:spMkLst>
            <pc:docMk/>
            <pc:sldMk cId="4170998690" sldId="270"/>
            <ac:spMk id="14" creationId="{2C79759A-58D1-F8D3-650A-F746EDDB128E}"/>
          </ac:spMkLst>
        </pc:spChg>
        <pc:spChg chg="mod">
          <ac:chgData name="robbie robinson" userId="1ff8968f559f0543" providerId="LiveId" clId="{ACD4A6F7-5EA2-4943-8E76-A6600C988D9B}" dt="2023-04-13T17:20:04.512" v="758" actId="20577"/>
          <ac:spMkLst>
            <pc:docMk/>
            <pc:sldMk cId="4170998690" sldId="270"/>
            <ac:spMk id="15" creationId="{87CB8593-B8FB-BD2A-5BF3-7CB994AE37F7}"/>
          </ac:spMkLst>
        </pc:spChg>
        <pc:spChg chg="mod">
          <ac:chgData name="robbie robinson" userId="1ff8968f559f0543" providerId="LiveId" clId="{ACD4A6F7-5EA2-4943-8E76-A6600C988D9B}" dt="2023-04-13T17:07:36.505" v="143" actId="1035"/>
          <ac:spMkLst>
            <pc:docMk/>
            <pc:sldMk cId="4170998690" sldId="270"/>
            <ac:spMk id="17" creationId="{D82018A9-2CFE-C169-F11B-D3A942182DAE}"/>
          </ac:spMkLst>
        </pc:spChg>
        <pc:spChg chg="mod">
          <ac:chgData name="robbie robinson" userId="1ff8968f559f0543" providerId="LiveId" clId="{ACD4A6F7-5EA2-4943-8E76-A6600C988D9B}" dt="2023-04-13T17:20:29.482" v="784" actId="20577"/>
          <ac:spMkLst>
            <pc:docMk/>
            <pc:sldMk cId="4170998690" sldId="270"/>
            <ac:spMk id="18" creationId="{12F19170-1F7B-A8CE-11BE-347351939242}"/>
          </ac:spMkLst>
        </pc:spChg>
        <pc:spChg chg="mod">
          <ac:chgData name="robbie robinson" userId="1ff8968f559f0543" providerId="LiveId" clId="{ACD4A6F7-5EA2-4943-8E76-A6600C988D9B}" dt="2023-04-13T17:20:54.608" v="800" actId="20577"/>
          <ac:spMkLst>
            <pc:docMk/>
            <pc:sldMk cId="4170998690" sldId="270"/>
            <ac:spMk id="20" creationId="{D0CF40D1-8B0A-456D-AC12-C49236F82B98}"/>
          </ac:spMkLst>
        </pc:spChg>
        <pc:spChg chg="mod">
          <ac:chgData name="robbie robinson" userId="1ff8968f559f0543" providerId="LiveId" clId="{ACD4A6F7-5EA2-4943-8E76-A6600C988D9B}" dt="2023-04-13T17:21:10.920" v="805" actId="1037"/>
          <ac:spMkLst>
            <pc:docMk/>
            <pc:sldMk cId="4170998690" sldId="270"/>
            <ac:spMk id="21" creationId="{C8AD42C5-E872-2831-FE62-D099A9842156}"/>
          </ac:spMkLst>
        </pc:spChg>
        <pc:spChg chg="mod">
          <ac:chgData name="robbie robinson" userId="1ff8968f559f0543" providerId="LiveId" clId="{ACD4A6F7-5EA2-4943-8E76-A6600C988D9B}" dt="2023-04-13T17:07:36.505" v="143" actId="1035"/>
          <ac:spMkLst>
            <pc:docMk/>
            <pc:sldMk cId="4170998690" sldId="270"/>
            <ac:spMk id="34" creationId="{C1C92E27-D550-F44E-8491-927F819E72B8}"/>
          </ac:spMkLst>
        </pc:spChg>
        <pc:spChg chg="mod">
          <ac:chgData name="robbie robinson" userId="1ff8968f559f0543" providerId="LiveId" clId="{ACD4A6F7-5EA2-4943-8E76-A6600C988D9B}" dt="2023-04-13T17:07:36.505" v="143" actId="1035"/>
          <ac:spMkLst>
            <pc:docMk/>
            <pc:sldMk cId="4170998690" sldId="270"/>
            <ac:spMk id="35" creationId="{7D722C50-45F7-D84B-B216-568F72D66349}"/>
          </ac:spMkLst>
        </pc:spChg>
        <pc:spChg chg="mod">
          <ac:chgData name="robbie robinson" userId="1ff8968f559f0543" providerId="LiveId" clId="{ACD4A6F7-5EA2-4943-8E76-A6600C988D9B}" dt="2023-04-13T17:07:36.505" v="143" actId="1035"/>
          <ac:spMkLst>
            <pc:docMk/>
            <pc:sldMk cId="4170998690" sldId="270"/>
            <ac:spMk id="36" creationId="{176187A9-3EBE-F64D-AE99-021BB3767F90}"/>
          </ac:spMkLst>
        </pc:spChg>
        <pc:spChg chg="mod">
          <ac:chgData name="robbie robinson" userId="1ff8968f559f0543" providerId="LiveId" clId="{ACD4A6F7-5EA2-4943-8E76-A6600C988D9B}" dt="2023-04-13T17:07:36.505" v="143" actId="1035"/>
          <ac:spMkLst>
            <pc:docMk/>
            <pc:sldMk cId="4170998690" sldId="270"/>
            <ac:spMk id="37" creationId="{7990731F-95DE-4F44-8EA0-E275CEAFD8A2}"/>
          </ac:spMkLst>
        </pc:spChg>
        <pc:spChg chg="mod">
          <ac:chgData name="robbie robinson" userId="1ff8968f559f0543" providerId="LiveId" clId="{ACD4A6F7-5EA2-4943-8E76-A6600C988D9B}" dt="2023-04-13T17:07:36.505" v="143" actId="1035"/>
          <ac:spMkLst>
            <pc:docMk/>
            <pc:sldMk cId="4170998690" sldId="270"/>
            <ac:spMk id="38" creationId="{5B19EE51-628F-CA4E-94B0-57E9ACA1446A}"/>
          </ac:spMkLst>
        </pc:spChg>
        <pc:spChg chg="mod">
          <ac:chgData name="robbie robinson" userId="1ff8968f559f0543" providerId="LiveId" clId="{ACD4A6F7-5EA2-4943-8E76-A6600C988D9B}" dt="2023-04-13T17:07:36.505" v="143" actId="1035"/>
          <ac:spMkLst>
            <pc:docMk/>
            <pc:sldMk cId="4170998690" sldId="270"/>
            <ac:spMk id="39" creationId="{2A6ACC78-74DF-604E-BD14-4BBE7B4EEF5B}"/>
          </ac:spMkLst>
        </pc:spChg>
        <pc:spChg chg="mod">
          <ac:chgData name="robbie robinson" userId="1ff8968f559f0543" providerId="LiveId" clId="{ACD4A6F7-5EA2-4943-8E76-A6600C988D9B}" dt="2023-04-13T17:07:36.505" v="143" actId="1035"/>
          <ac:spMkLst>
            <pc:docMk/>
            <pc:sldMk cId="4170998690" sldId="270"/>
            <ac:spMk id="40" creationId="{9DC429C0-1DEB-1F4F-AE66-C503B31B7B48}"/>
          </ac:spMkLst>
        </pc:spChg>
        <pc:spChg chg="mod">
          <ac:chgData name="robbie robinson" userId="1ff8968f559f0543" providerId="LiveId" clId="{ACD4A6F7-5EA2-4943-8E76-A6600C988D9B}" dt="2023-04-13T17:07:36.505" v="143" actId="1035"/>
          <ac:spMkLst>
            <pc:docMk/>
            <pc:sldMk cId="4170998690" sldId="270"/>
            <ac:spMk id="41" creationId="{31C0CCD4-2502-A14F-B520-7B57524EDF8E}"/>
          </ac:spMkLst>
        </pc:spChg>
      </pc:sldChg>
      <pc:sldChg chg="modSp mod">
        <pc:chgData name="robbie robinson" userId="1ff8968f559f0543" providerId="LiveId" clId="{ACD4A6F7-5EA2-4943-8E76-A6600C988D9B}" dt="2023-04-13T17:24:52.751" v="830" actId="1038"/>
        <pc:sldMkLst>
          <pc:docMk/>
          <pc:sldMk cId="2908247861" sldId="271"/>
        </pc:sldMkLst>
        <pc:spChg chg="mod">
          <ac:chgData name="robbie robinson" userId="1ff8968f559f0543" providerId="LiveId" clId="{ACD4A6F7-5EA2-4943-8E76-A6600C988D9B}" dt="2023-04-13T17:11:43.793" v="435" actId="20577"/>
          <ac:spMkLst>
            <pc:docMk/>
            <pc:sldMk cId="2908247861" sldId="271"/>
            <ac:spMk id="11" creationId="{8EE51DC4-81CF-27E7-E74A-09445D5953BD}"/>
          </ac:spMkLst>
        </pc:spChg>
        <pc:spChg chg="mod">
          <ac:chgData name="robbie robinson" userId="1ff8968f559f0543" providerId="LiveId" clId="{ACD4A6F7-5EA2-4943-8E76-A6600C988D9B}" dt="2023-04-13T17:11:52.418" v="446" actId="20577"/>
          <ac:spMkLst>
            <pc:docMk/>
            <pc:sldMk cId="2908247861" sldId="271"/>
            <ac:spMk id="12" creationId="{27876EF0-75CE-7FE1-A76D-7C6CDC1F2BD6}"/>
          </ac:spMkLst>
        </pc:spChg>
        <pc:spChg chg="mod">
          <ac:chgData name="robbie robinson" userId="1ff8968f559f0543" providerId="LiveId" clId="{ACD4A6F7-5EA2-4943-8E76-A6600C988D9B}" dt="2023-04-13T17:13:55.437" v="617" actId="6549"/>
          <ac:spMkLst>
            <pc:docMk/>
            <pc:sldMk cId="2908247861" sldId="271"/>
            <ac:spMk id="14" creationId="{2C79759A-58D1-F8D3-650A-F746EDDB128E}"/>
          </ac:spMkLst>
        </pc:spChg>
        <pc:spChg chg="mod">
          <ac:chgData name="robbie robinson" userId="1ff8968f559f0543" providerId="LiveId" clId="{ACD4A6F7-5EA2-4943-8E76-A6600C988D9B}" dt="2023-04-13T17:14:01.984" v="629" actId="20577"/>
          <ac:spMkLst>
            <pc:docMk/>
            <pc:sldMk cId="2908247861" sldId="271"/>
            <ac:spMk id="15" creationId="{87CB8593-B8FB-BD2A-5BF3-7CB994AE37F7}"/>
          </ac:spMkLst>
        </pc:spChg>
        <pc:spChg chg="mod">
          <ac:chgData name="robbie robinson" userId="1ff8968f559f0543" providerId="LiveId" clId="{ACD4A6F7-5EA2-4943-8E76-A6600C988D9B}" dt="2023-04-13T17:13:38.496" v="581" actId="6549"/>
          <ac:spMkLst>
            <pc:docMk/>
            <pc:sldMk cId="2908247861" sldId="271"/>
            <ac:spMk id="17" creationId="{D82018A9-2CFE-C169-F11B-D3A942182DAE}"/>
          </ac:spMkLst>
        </pc:spChg>
        <pc:spChg chg="mod">
          <ac:chgData name="robbie robinson" userId="1ff8968f559f0543" providerId="LiveId" clId="{ACD4A6F7-5EA2-4943-8E76-A6600C988D9B}" dt="2023-04-13T17:13:46.162" v="593" actId="20577"/>
          <ac:spMkLst>
            <pc:docMk/>
            <pc:sldMk cId="2908247861" sldId="271"/>
            <ac:spMk id="18" creationId="{12F19170-1F7B-A8CE-11BE-347351939242}"/>
          </ac:spMkLst>
        </pc:spChg>
        <pc:spChg chg="mod">
          <ac:chgData name="robbie robinson" userId="1ff8968f559f0543" providerId="LiveId" clId="{ACD4A6F7-5EA2-4943-8E76-A6600C988D9B}" dt="2023-04-13T17:13:19.480" v="545" actId="20577"/>
          <ac:spMkLst>
            <pc:docMk/>
            <pc:sldMk cId="2908247861" sldId="271"/>
            <ac:spMk id="20" creationId="{D0CF40D1-8B0A-456D-AC12-C49236F82B98}"/>
          </ac:spMkLst>
        </pc:spChg>
        <pc:spChg chg="mod">
          <ac:chgData name="robbie robinson" userId="1ff8968f559f0543" providerId="LiveId" clId="{ACD4A6F7-5EA2-4943-8E76-A6600C988D9B}" dt="2023-04-13T17:24:52.751" v="830" actId="1038"/>
          <ac:spMkLst>
            <pc:docMk/>
            <pc:sldMk cId="2908247861" sldId="271"/>
            <ac:spMk id="21" creationId="{C8AD42C5-E872-2831-FE62-D099A9842156}"/>
          </ac:spMkLst>
        </pc:spChg>
        <pc:spChg chg="mod">
          <ac:chgData name="robbie robinson" userId="1ff8968f559f0543" providerId="LiveId" clId="{ACD4A6F7-5EA2-4943-8E76-A6600C988D9B}" dt="2023-04-13T17:10:37.211" v="314" actId="20577"/>
          <ac:spMkLst>
            <pc:docMk/>
            <pc:sldMk cId="2908247861" sldId="271"/>
            <ac:spMk id="34" creationId="{C1C92E27-D550-F44E-8491-927F819E72B8}"/>
          </ac:spMkLst>
        </pc:spChg>
        <pc:spChg chg="mod">
          <ac:chgData name="robbie robinson" userId="1ff8968f559f0543" providerId="LiveId" clId="{ACD4A6F7-5EA2-4943-8E76-A6600C988D9B}" dt="2023-04-13T17:10:47.330" v="344" actId="20577"/>
          <ac:spMkLst>
            <pc:docMk/>
            <pc:sldMk cId="2908247861" sldId="271"/>
            <ac:spMk id="36" creationId="{176187A9-3EBE-F64D-AE99-021BB3767F90}"/>
          </ac:spMkLst>
        </pc:spChg>
        <pc:spChg chg="mod">
          <ac:chgData name="robbie robinson" userId="1ff8968f559f0543" providerId="LiveId" clId="{ACD4A6F7-5EA2-4943-8E76-A6600C988D9B}" dt="2023-04-13T17:11:00.174" v="372" actId="20577"/>
          <ac:spMkLst>
            <pc:docMk/>
            <pc:sldMk cId="2908247861" sldId="271"/>
            <ac:spMk id="38" creationId="{5B19EE51-628F-CA4E-94B0-57E9ACA1446A}"/>
          </ac:spMkLst>
        </pc:spChg>
        <pc:spChg chg="mod">
          <ac:chgData name="robbie robinson" userId="1ff8968f559f0543" providerId="LiveId" clId="{ACD4A6F7-5EA2-4943-8E76-A6600C988D9B}" dt="2023-04-13T17:11:07.589" v="382" actId="20577"/>
          <ac:spMkLst>
            <pc:docMk/>
            <pc:sldMk cId="2908247861" sldId="271"/>
            <ac:spMk id="39" creationId="{2A6ACC78-74DF-604E-BD14-4BBE7B4EEF5B}"/>
          </ac:spMkLst>
        </pc:spChg>
        <pc:spChg chg="mod">
          <ac:chgData name="robbie robinson" userId="1ff8968f559f0543" providerId="LiveId" clId="{ACD4A6F7-5EA2-4943-8E76-A6600C988D9B}" dt="2023-04-13T17:11:23.794" v="411" actId="6549"/>
          <ac:spMkLst>
            <pc:docMk/>
            <pc:sldMk cId="2908247861" sldId="271"/>
            <ac:spMk id="40" creationId="{9DC429C0-1DEB-1F4F-AE66-C503B31B7B48}"/>
          </ac:spMkLst>
        </pc:spChg>
      </pc:sldChg>
      <pc:sldChg chg="addSp delSp modSp mod">
        <pc:chgData name="robbie robinson" userId="1ff8968f559f0543" providerId="LiveId" clId="{ACD4A6F7-5EA2-4943-8E76-A6600C988D9B}" dt="2023-04-13T17:25:17.424" v="837" actId="1038"/>
        <pc:sldMkLst>
          <pc:docMk/>
          <pc:sldMk cId="1149787610" sldId="272"/>
        </pc:sldMkLst>
        <pc:spChg chg="add del mod">
          <ac:chgData name="robbie robinson" userId="1ff8968f559f0543" providerId="LiveId" clId="{ACD4A6F7-5EA2-4943-8E76-A6600C988D9B}" dt="2023-04-13T17:14:39.661" v="654" actId="478"/>
          <ac:spMkLst>
            <pc:docMk/>
            <pc:sldMk cId="1149787610" sldId="272"/>
            <ac:spMk id="4" creationId="{DB01BBB7-84B5-F4EF-74F8-F0A9739BAF0C}"/>
          </ac:spMkLst>
        </pc:spChg>
        <pc:spChg chg="mod">
          <ac:chgData name="robbie robinson" userId="1ff8968f559f0543" providerId="LiveId" clId="{ACD4A6F7-5EA2-4943-8E76-A6600C988D9B}" dt="2023-04-13T17:14:26.752" v="652" actId="20577"/>
          <ac:spMkLst>
            <pc:docMk/>
            <pc:sldMk cId="1149787610" sldId="272"/>
            <ac:spMk id="30" creationId="{9A72A0FD-EB93-E121-21A8-BE1A2897C6B8}"/>
          </ac:spMkLst>
        </pc:spChg>
        <pc:spChg chg="add del mod">
          <ac:chgData name="robbie robinson" userId="1ff8968f559f0543" providerId="LiveId" clId="{ACD4A6F7-5EA2-4943-8E76-A6600C988D9B}" dt="2023-04-13T17:14:51.578" v="670" actId="20577"/>
          <ac:spMkLst>
            <pc:docMk/>
            <pc:sldMk cId="1149787610" sldId="272"/>
            <ac:spMk id="34" creationId="{C1C92E27-D550-F44E-8491-927F819E72B8}"/>
          </ac:spMkLst>
        </pc:spChg>
        <pc:spChg chg="mod">
          <ac:chgData name="robbie robinson" userId="1ff8968f559f0543" providerId="LiveId" clId="{ACD4A6F7-5EA2-4943-8E76-A6600C988D9B}" dt="2023-04-13T17:19:18.155" v="747" actId="20577"/>
          <ac:spMkLst>
            <pc:docMk/>
            <pc:sldMk cId="1149787610" sldId="272"/>
            <ac:spMk id="35" creationId="{7D722C50-45F7-D84B-B216-568F72D66349}"/>
          </ac:spMkLst>
        </pc:spChg>
        <pc:spChg chg="mod">
          <ac:chgData name="robbie robinson" userId="1ff8968f559f0543" providerId="LiveId" clId="{ACD4A6F7-5EA2-4943-8E76-A6600C988D9B}" dt="2023-04-13T17:14:59.843" v="683" actId="6549"/>
          <ac:spMkLst>
            <pc:docMk/>
            <pc:sldMk cId="1149787610" sldId="272"/>
            <ac:spMk id="36" creationId="{176187A9-3EBE-F64D-AE99-021BB3767F90}"/>
          </ac:spMkLst>
        </pc:spChg>
        <pc:spChg chg="mod">
          <ac:chgData name="robbie robinson" userId="1ff8968f559f0543" providerId="LiveId" clId="{ACD4A6F7-5EA2-4943-8E76-A6600C988D9B}" dt="2023-04-13T17:25:17.424" v="837" actId="1038"/>
          <ac:spMkLst>
            <pc:docMk/>
            <pc:sldMk cId="1149787610" sldId="272"/>
            <ac:spMk id="37" creationId="{7990731F-95DE-4F44-8EA0-E275CEAFD8A2}"/>
          </ac:spMkLst>
        </pc:spChg>
        <pc:spChg chg="mod">
          <ac:chgData name="robbie robinson" userId="1ff8968f559f0543" providerId="LiveId" clId="{ACD4A6F7-5EA2-4943-8E76-A6600C988D9B}" dt="2023-04-13T17:15:11.513" v="696" actId="20577"/>
          <ac:spMkLst>
            <pc:docMk/>
            <pc:sldMk cId="1149787610" sldId="272"/>
            <ac:spMk id="38" creationId="{5B19EE51-628F-CA4E-94B0-57E9ACA1446A}"/>
          </ac:spMkLst>
        </pc:spChg>
        <pc:spChg chg="mod">
          <ac:chgData name="robbie robinson" userId="1ff8968f559f0543" providerId="LiveId" clId="{ACD4A6F7-5EA2-4943-8E76-A6600C988D9B}" dt="2023-04-13T17:18:58.764" v="723" actId="6549"/>
          <ac:spMkLst>
            <pc:docMk/>
            <pc:sldMk cId="1149787610" sldId="272"/>
            <ac:spMk id="40" creationId="{9DC429C0-1DEB-1F4F-AE66-C503B31B7B48}"/>
          </ac:spMkLst>
        </pc:spChg>
      </pc:sldChg>
      <pc:sldChg chg="modSp">
        <pc:chgData name="robbie robinson" userId="1ff8968f559f0543" providerId="LiveId" clId="{ACD4A6F7-5EA2-4943-8E76-A6600C988D9B}" dt="2023-04-14T00:18:48.347" v="1331" actId="20577"/>
        <pc:sldMkLst>
          <pc:docMk/>
          <pc:sldMk cId="3422547783" sldId="274"/>
        </pc:sldMkLst>
        <pc:graphicFrameChg chg="mod">
          <ac:chgData name="robbie robinson" userId="1ff8968f559f0543" providerId="LiveId" clId="{ACD4A6F7-5EA2-4943-8E76-A6600C988D9B}" dt="2023-04-14T00:18:48.347" v="1331" actId="20577"/>
          <ac:graphicFrameMkLst>
            <pc:docMk/>
            <pc:sldMk cId="3422547783" sldId="274"/>
            <ac:graphicFrameMk id="8" creationId="{E9BEA209-4097-8056-4506-8279AB334249}"/>
          </ac:graphicFrameMkLst>
        </pc:graphicFrameChg>
      </pc:sldChg>
      <pc:sldChg chg="modSp mod">
        <pc:chgData name="robbie robinson" userId="1ff8968f559f0543" providerId="LiveId" clId="{ACD4A6F7-5EA2-4943-8E76-A6600C988D9B}" dt="2023-04-13T17:02:04.988" v="111" actId="27636"/>
        <pc:sldMkLst>
          <pc:docMk/>
          <pc:sldMk cId="25712363" sldId="275"/>
        </pc:sldMkLst>
        <pc:spChg chg="mod">
          <ac:chgData name="robbie robinson" userId="1ff8968f559f0543" providerId="LiveId" clId="{ACD4A6F7-5EA2-4943-8E76-A6600C988D9B}" dt="2023-04-13T17:02:04.985" v="110" actId="27636"/>
          <ac:spMkLst>
            <pc:docMk/>
            <pc:sldMk cId="25712363" sldId="275"/>
            <ac:spMk id="2" creationId="{19256B7E-1633-44AB-8584-82DF5B726834}"/>
          </ac:spMkLst>
        </pc:spChg>
        <pc:spChg chg="mod">
          <ac:chgData name="robbie robinson" userId="1ff8968f559f0543" providerId="LiveId" clId="{ACD4A6F7-5EA2-4943-8E76-A6600C988D9B}" dt="2023-04-13T17:02:04.988" v="111" actId="27636"/>
          <ac:spMkLst>
            <pc:docMk/>
            <pc:sldMk cId="25712363" sldId="275"/>
            <ac:spMk id="5" creationId="{BDB9D020-1E25-453D-83DF-1420ACD3968D}"/>
          </ac:spMkLst>
        </pc:spChg>
      </pc:sldChg>
      <pc:sldChg chg="modSp mod">
        <pc:chgData name="robbie robinson" userId="1ff8968f559f0543" providerId="LiveId" clId="{ACD4A6F7-5EA2-4943-8E76-A6600C988D9B}" dt="2023-04-13T17:33:25.197" v="1127" actId="255"/>
        <pc:sldMkLst>
          <pc:docMk/>
          <pc:sldMk cId="1228912477" sldId="280"/>
        </pc:sldMkLst>
        <pc:spChg chg="mod">
          <ac:chgData name="robbie robinson" userId="1ff8968f559f0543" providerId="LiveId" clId="{ACD4A6F7-5EA2-4943-8E76-A6600C988D9B}" dt="2023-04-13T17:33:25.197" v="1127" actId="255"/>
          <ac:spMkLst>
            <pc:docMk/>
            <pc:sldMk cId="1228912477" sldId="280"/>
            <ac:spMk id="3" creationId="{F2971391-3B46-31EA-3444-48EADF6EF534}"/>
          </ac:spMkLst>
        </pc:spChg>
      </pc:sldChg>
      <pc:sldChg chg="modSp mod">
        <pc:chgData name="robbie robinson" userId="1ff8968f559f0543" providerId="LiveId" clId="{ACD4A6F7-5EA2-4943-8E76-A6600C988D9B}" dt="2023-04-13T17:37:04.676" v="1199" actId="20577"/>
        <pc:sldMkLst>
          <pc:docMk/>
          <pc:sldMk cId="83111606" sldId="281"/>
        </pc:sldMkLst>
        <pc:spChg chg="mod">
          <ac:chgData name="robbie robinson" userId="1ff8968f559f0543" providerId="LiveId" clId="{ACD4A6F7-5EA2-4943-8E76-A6600C988D9B}" dt="2023-04-13T17:37:04.676" v="1199" actId="20577"/>
          <ac:spMkLst>
            <pc:docMk/>
            <pc:sldMk cId="83111606" sldId="281"/>
            <ac:spMk id="3" creationId="{227B6187-C269-5CA1-9FDC-E5B2681DFB1F}"/>
          </ac:spMkLst>
        </pc:spChg>
      </pc:sldChg>
      <pc:sldChg chg="modSp modAnim">
        <pc:chgData name="robbie robinson" userId="1ff8968f559f0543" providerId="LiveId" clId="{ACD4A6F7-5EA2-4943-8E76-A6600C988D9B}" dt="2023-04-13T17:31:36.416" v="1123" actId="115"/>
        <pc:sldMkLst>
          <pc:docMk/>
          <pc:sldMk cId="3127108861" sldId="285"/>
        </pc:sldMkLst>
        <pc:spChg chg="mod">
          <ac:chgData name="robbie robinson" userId="1ff8968f559f0543" providerId="LiveId" clId="{ACD4A6F7-5EA2-4943-8E76-A6600C988D9B}" dt="2023-04-13T17:31:36.416" v="1123" actId="115"/>
          <ac:spMkLst>
            <pc:docMk/>
            <pc:sldMk cId="3127108861" sldId="285"/>
            <ac:spMk id="2" creationId="{ECFCE464-4AA1-7622-8A4F-C7B6E244864A}"/>
          </ac:spMkLst>
        </pc:spChg>
      </pc:sldChg>
      <pc:sldChg chg="modSp mod ord">
        <pc:chgData name="robbie robinson" userId="1ff8968f559f0543" providerId="LiveId" clId="{ACD4A6F7-5EA2-4943-8E76-A6600C988D9B}" dt="2023-04-14T00:37:52.860" v="1490" actId="20577"/>
        <pc:sldMkLst>
          <pc:docMk/>
          <pc:sldMk cId="703115506" sldId="286"/>
        </pc:sldMkLst>
        <pc:graphicFrameChg chg="modGraphic">
          <ac:chgData name="robbie robinson" userId="1ff8968f559f0543" providerId="LiveId" clId="{ACD4A6F7-5EA2-4943-8E76-A6600C988D9B}" dt="2023-04-14T00:37:52.860" v="1490" actId="20577"/>
          <ac:graphicFrameMkLst>
            <pc:docMk/>
            <pc:sldMk cId="703115506" sldId="286"/>
            <ac:graphicFrameMk id="8" creationId="{28675D6B-1E83-7B28-8786-E1A70F87F0EB}"/>
          </ac:graphicFrameMkLst>
        </pc:graphicFrameChg>
      </pc:sldChg>
      <pc:sldChg chg="ord">
        <pc:chgData name="robbie robinson" userId="1ff8968f559f0543" providerId="LiveId" clId="{ACD4A6F7-5EA2-4943-8E76-A6600C988D9B}" dt="2023-04-14T00:28:41.460" v="1413"/>
        <pc:sldMkLst>
          <pc:docMk/>
          <pc:sldMk cId="2211936769" sldId="290"/>
        </pc:sldMkLst>
      </pc:sldChg>
      <pc:sldChg chg="modSp add mod">
        <pc:chgData name="robbie robinson" userId="1ff8968f559f0543" providerId="LiveId" clId="{ACD4A6F7-5EA2-4943-8E76-A6600C988D9B}" dt="2023-04-13T17:29:33.649" v="1116" actId="20577"/>
        <pc:sldMkLst>
          <pc:docMk/>
          <pc:sldMk cId="3377121407" sldId="291"/>
        </pc:sldMkLst>
        <pc:spChg chg="mod">
          <ac:chgData name="robbie robinson" userId="1ff8968f559f0543" providerId="LiveId" clId="{ACD4A6F7-5EA2-4943-8E76-A6600C988D9B}" dt="2023-04-13T17:27:09.810" v="861" actId="20577"/>
          <ac:spMkLst>
            <pc:docMk/>
            <pc:sldMk cId="3377121407" sldId="291"/>
            <ac:spMk id="2" creationId="{F96F75DE-8A44-4EC5-83C6-95BDDF10DFD9}"/>
          </ac:spMkLst>
        </pc:spChg>
        <pc:spChg chg="mod">
          <ac:chgData name="robbie robinson" userId="1ff8968f559f0543" providerId="LiveId" clId="{ACD4A6F7-5EA2-4943-8E76-A6600C988D9B}" dt="2023-04-13T17:29:33.649" v="1116" actId="20577"/>
          <ac:spMkLst>
            <pc:docMk/>
            <pc:sldMk cId="3377121407" sldId="291"/>
            <ac:spMk id="3" creationId="{00000000-0000-0000-0000-000000000000}"/>
          </ac:spMkLst>
        </pc:spChg>
      </pc:sldChg>
      <pc:sldChg chg="addSp modSp add mod ord setBg">
        <pc:chgData name="robbie robinson" userId="1ff8968f559f0543" providerId="LiveId" clId="{ACD4A6F7-5EA2-4943-8E76-A6600C988D9B}" dt="2023-04-14T00:29:24.061" v="1415"/>
        <pc:sldMkLst>
          <pc:docMk/>
          <pc:sldMk cId="704063356" sldId="292"/>
        </pc:sldMkLst>
        <pc:spChg chg="mod">
          <ac:chgData name="robbie robinson" userId="1ff8968f559f0543" providerId="LiveId" clId="{ACD4A6F7-5EA2-4943-8E76-A6600C988D9B}" dt="2023-04-13T17:41:47.357" v="1215" actId="255"/>
          <ac:spMkLst>
            <pc:docMk/>
            <pc:sldMk cId="704063356" sldId="292"/>
            <ac:spMk id="2" creationId="{EB96072C-7042-6F45-2D4C-3A50C604F774}"/>
          </ac:spMkLst>
        </pc:spChg>
        <pc:spChg chg="add">
          <ac:chgData name="robbie robinson" userId="1ff8968f559f0543" providerId="LiveId" clId="{ACD4A6F7-5EA2-4943-8E76-A6600C988D9B}" dt="2023-04-13T17:41:33.384" v="1214" actId="26606"/>
          <ac:spMkLst>
            <pc:docMk/>
            <pc:sldMk cId="704063356" sldId="292"/>
            <ac:spMk id="8" creationId="{6CCA5F87-1D1E-45CB-8D83-FC7EEFAD9935}"/>
          </ac:spMkLst>
        </pc:spChg>
        <pc:spChg chg="add">
          <ac:chgData name="robbie robinson" userId="1ff8968f559f0543" providerId="LiveId" clId="{ACD4A6F7-5EA2-4943-8E76-A6600C988D9B}" dt="2023-04-13T17:41:33.384" v="1214" actId="26606"/>
          <ac:spMkLst>
            <pc:docMk/>
            <pc:sldMk cId="704063356" sldId="292"/>
            <ac:spMk id="10" creationId="{7CCFC2C6-6238-4A2F-93DE-2ADF74AF635E}"/>
          </ac:spMkLst>
        </pc:spChg>
        <pc:spChg chg="add">
          <ac:chgData name="robbie robinson" userId="1ff8968f559f0543" providerId="LiveId" clId="{ACD4A6F7-5EA2-4943-8E76-A6600C988D9B}" dt="2023-04-13T17:41:33.384" v="1214" actId="26606"/>
          <ac:spMkLst>
            <pc:docMk/>
            <pc:sldMk cId="704063356" sldId="292"/>
            <ac:spMk id="12" creationId="{AF2F604E-43BE-4DC3-B983-E071523364F8}"/>
          </ac:spMkLst>
        </pc:spChg>
        <pc:spChg chg="add">
          <ac:chgData name="robbie robinson" userId="1ff8968f559f0543" providerId="LiveId" clId="{ACD4A6F7-5EA2-4943-8E76-A6600C988D9B}" dt="2023-04-13T17:41:33.384" v="1214" actId="26606"/>
          <ac:spMkLst>
            <pc:docMk/>
            <pc:sldMk cId="704063356" sldId="292"/>
            <ac:spMk id="14" creationId="{08C9B587-E65E-4B52-B37C-ABEBB6E87928}"/>
          </ac:spMkLst>
        </pc:spChg>
        <pc:picChg chg="add">
          <ac:chgData name="robbie robinson" userId="1ff8968f559f0543" providerId="LiveId" clId="{ACD4A6F7-5EA2-4943-8E76-A6600C988D9B}" dt="2023-04-13T17:41:33.384" v="1214" actId="26606"/>
          <ac:picMkLst>
            <pc:docMk/>
            <pc:sldMk cId="704063356" sldId="292"/>
            <ac:picMk id="4" creationId="{79135439-EF61-ABED-4297-DAEB5E503B83}"/>
          </ac:picMkLst>
        </pc:picChg>
      </pc:sldChg>
      <pc:sldChg chg="addSp delSp modSp add mod setBg setClrOvrMap">
        <pc:chgData name="robbie robinson" userId="1ff8968f559f0543" providerId="LiveId" clId="{ACD4A6F7-5EA2-4943-8E76-A6600C988D9B}" dt="2023-04-13T17:48:58.426" v="1288" actId="962"/>
        <pc:sldMkLst>
          <pc:docMk/>
          <pc:sldMk cId="1877649530" sldId="293"/>
        </pc:sldMkLst>
        <pc:spChg chg="mod">
          <ac:chgData name="robbie robinson" userId="1ff8968f559f0543" providerId="LiveId" clId="{ACD4A6F7-5EA2-4943-8E76-A6600C988D9B}" dt="2023-04-13T17:48:58.426" v="1288" actId="962"/>
          <ac:spMkLst>
            <pc:docMk/>
            <pc:sldMk cId="1877649530" sldId="293"/>
            <ac:spMk id="2" creationId="{F96F75DE-8A44-4EC5-83C6-95BDDF10DFD9}"/>
          </ac:spMkLst>
        </pc:spChg>
        <pc:spChg chg="mod">
          <ac:chgData name="robbie robinson" userId="1ff8968f559f0543" providerId="LiveId" clId="{ACD4A6F7-5EA2-4943-8E76-A6600C988D9B}" dt="2023-04-13T17:48:54.809" v="1286" actId="26606"/>
          <ac:spMkLst>
            <pc:docMk/>
            <pc:sldMk cId="1877649530" sldId="293"/>
            <ac:spMk id="6" creationId="{50B6C709-8794-DF4E-A15C-6E648F09DD12}"/>
          </ac:spMkLst>
        </pc:spChg>
        <pc:spChg chg="del">
          <ac:chgData name="robbie robinson" userId="1ff8968f559f0543" providerId="LiveId" clId="{ACD4A6F7-5EA2-4943-8E76-A6600C988D9B}" dt="2023-04-13T17:44:17.690" v="1231" actId="26606"/>
          <ac:spMkLst>
            <pc:docMk/>
            <pc:sldMk cId="1877649530" sldId="293"/>
            <ac:spMk id="49" creationId="{F68B3F68-107C-434F-AA38-110D5EA91B85}"/>
          </ac:spMkLst>
        </pc:spChg>
        <pc:spChg chg="del">
          <ac:chgData name="robbie robinson" userId="1ff8968f559f0543" providerId="LiveId" clId="{ACD4A6F7-5EA2-4943-8E76-A6600C988D9B}" dt="2023-04-13T17:44:17.690" v="1231" actId="26606"/>
          <ac:spMkLst>
            <pc:docMk/>
            <pc:sldMk cId="1877649530" sldId="293"/>
            <ac:spMk id="50" creationId="{AAD0DBB9-1A4B-4391-81D4-CB19F9AB918A}"/>
          </ac:spMkLst>
        </pc:spChg>
        <pc:spChg chg="del">
          <ac:chgData name="robbie robinson" userId="1ff8968f559f0543" providerId="LiveId" clId="{ACD4A6F7-5EA2-4943-8E76-A6600C988D9B}" dt="2023-04-13T17:44:17.690" v="1231" actId="26606"/>
          <ac:spMkLst>
            <pc:docMk/>
            <pc:sldMk cId="1877649530" sldId="293"/>
            <ac:spMk id="51" creationId="{063BBA22-50EA-4C4D-BE05-F1CE4E63AA56}"/>
          </ac:spMkLst>
        </pc:spChg>
        <pc:spChg chg="add del">
          <ac:chgData name="robbie robinson" userId="1ff8968f559f0543" providerId="LiveId" clId="{ACD4A6F7-5EA2-4943-8E76-A6600C988D9B}" dt="2023-04-13T17:48:54.809" v="1286" actId="26606"/>
          <ac:spMkLst>
            <pc:docMk/>
            <pc:sldMk cId="1877649530" sldId="293"/>
            <ac:spMk id="56" creationId="{66B332A4-D438-4773-A77F-5ED49A448D9D}"/>
          </ac:spMkLst>
        </pc:spChg>
        <pc:spChg chg="add del">
          <ac:chgData name="robbie robinson" userId="1ff8968f559f0543" providerId="LiveId" clId="{ACD4A6F7-5EA2-4943-8E76-A6600C988D9B}" dt="2023-04-13T17:48:54.809" v="1286" actId="26606"/>
          <ac:spMkLst>
            <pc:docMk/>
            <pc:sldMk cId="1877649530" sldId="293"/>
            <ac:spMk id="58" creationId="{DF9AD32D-FF05-44F4-BD4D-9CEE89B71EB9}"/>
          </ac:spMkLst>
        </pc:spChg>
        <pc:spChg chg="add">
          <ac:chgData name="robbie robinson" userId="1ff8968f559f0543" providerId="LiveId" clId="{ACD4A6F7-5EA2-4943-8E76-A6600C988D9B}" dt="2023-04-13T17:48:54.809" v="1286" actId="26606"/>
          <ac:spMkLst>
            <pc:docMk/>
            <pc:sldMk cId="1877649530" sldId="293"/>
            <ac:spMk id="1033" creationId="{0671A8AE-40A1-4631-A6B8-581AFF065482}"/>
          </ac:spMkLst>
        </pc:spChg>
        <pc:spChg chg="add">
          <ac:chgData name="robbie robinson" userId="1ff8968f559f0543" providerId="LiveId" clId="{ACD4A6F7-5EA2-4943-8E76-A6600C988D9B}" dt="2023-04-13T17:48:54.809" v="1286" actId="26606"/>
          <ac:spMkLst>
            <pc:docMk/>
            <pc:sldMk cId="1877649530" sldId="293"/>
            <ac:spMk id="1035" creationId="{AB58EF07-17C2-48CF-ABB0-EEF1F17CB8F0}"/>
          </ac:spMkLst>
        </pc:spChg>
        <pc:spChg chg="add">
          <ac:chgData name="robbie robinson" userId="1ff8968f559f0543" providerId="LiveId" clId="{ACD4A6F7-5EA2-4943-8E76-A6600C988D9B}" dt="2023-04-13T17:48:54.809" v="1286" actId="26606"/>
          <ac:spMkLst>
            <pc:docMk/>
            <pc:sldMk cId="1877649530" sldId="293"/>
            <ac:spMk id="1037" creationId="{AF2F604E-43BE-4DC3-B983-E071523364F8}"/>
          </ac:spMkLst>
        </pc:spChg>
        <pc:spChg chg="add">
          <ac:chgData name="robbie robinson" userId="1ff8968f559f0543" providerId="LiveId" clId="{ACD4A6F7-5EA2-4943-8E76-A6600C988D9B}" dt="2023-04-13T17:48:54.809" v="1286" actId="26606"/>
          <ac:spMkLst>
            <pc:docMk/>
            <pc:sldMk cId="1877649530" sldId="293"/>
            <ac:spMk id="1039" creationId="{08C9B587-E65E-4B52-B37C-ABEBB6E87928}"/>
          </ac:spMkLst>
        </pc:spChg>
        <pc:picChg chg="add del mod">
          <ac:chgData name="robbie robinson" userId="1ff8968f559f0543" providerId="LiveId" clId="{ACD4A6F7-5EA2-4943-8E76-A6600C988D9B}" dt="2023-04-13T17:48:13.993" v="1262"/>
          <ac:picMkLst>
            <pc:docMk/>
            <pc:sldMk cId="1877649530" sldId="293"/>
            <ac:picMk id="1026" creationId="{DD626043-8759-2E61-63E3-3EF7BA62DE7E}"/>
          </ac:picMkLst>
        </pc:picChg>
        <pc:picChg chg="add mod ord">
          <ac:chgData name="robbie robinson" userId="1ff8968f559f0543" providerId="LiveId" clId="{ACD4A6F7-5EA2-4943-8E76-A6600C988D9B}" dt="2023-04-13T17:48:58.426" v="1287" actId="27614"/>
          <ac:picMkLst>
            <pc:docMk/>
            <pc:sldMk cId="1877649530" sldId="293"/>
            <ac:picMk id="1028" creationId="{24201129-74D1-1C79-BBF2-A703AA4B4E9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8FE81FEC-2664-411F-AEB3-065F29F52751}">
      <dgm:prSet custT="1"/>
      <dgm:spPr>
        <a:solidFill>
          <a:schemeClr val="accent1"/>
        </a:solidFill>
        <a:ln>
          <a:noFill/>
        </a:ln>
      </dgm:spPr>
      <dgm:t>
        <a:bodyPr lIns="182880" tIns="182880" rIns="182880" bIns="182880"/>
        <a:lstStyle/>
        <a:p>
          <a:pPr marL="0" algn="r" rtl="0">
            <a:buNone/>
          </a:pPr>
          <a:r>
            <a:rPr lang="en-US" sz="1400">
              <a:latin typeface="Tenorite"/>
            </a:rPr>
            <a:t>Seed (word of God) work of the Holy Spirit a person is "born again"</a:t>
          </a:r>
        </a:p>
      </dgm:t>
    </dgm:pt>
    <dgm:pt modelId="{BCBC007E-0269-421B-9C41-DE26D5C3A822}" type="parTrans" cxnId="{711E093C-AD42-45A4-8D40-A2D39702062E}">
      <dgm:prSet/>
      <dgm:spPr/>
      <dgm:t>
        <a:bodyPr/>
        <a:lstStyle/>
        <a:p>
          <a:endParaRPr lang="en-US">
            <a:latin typeface="Tenorite" pitchFamily="2" charset="0"/>
          </a:endParaRPr>
        </a:p>
      </dgm:t>
    </dgm:pt>
    <dgm:pt modelId="{80230EB7-7230-4881-A631-309C07417378}" type="sibTrans" cxnId="{711E093C-AD42-45A4-8D40-A2D39702062E}">
      <dgm:prSet/>
      <dgm:spPr/>
      <dgm:t>
        <a:bodyPr/>
        <a:lstStyle/>
        <a:p>
          <a:endParaRPr lang="en-US">
            <a:latin typeface="Tenorite" pitchFamily="2" charset="0"/>
          </a:endParaRPr>
        </a:p>
      </dgm:t>
    </dgm:pt>
    <dgm:pt modelId="{73D947E0-108F-4D20-A71E-3CF329F97212}">
      <dgm:prSet phldr="0"/>
      <dgm:spPr>
        <a:solidFill>
          <a:schemeClr val="accent1"/>
        </a:solidFill>
        <a:ln>
          <a:noFill/>
        </a:ln>
      </dgm:spPr>
      <dgm:t>
        <a:bodyPr/>
        <a:lstStyle/>
        <a:p>
          <a:pPr marL="0" algn="r" rtl="0">
            <a:buNone/>
          </a:pPr>
          <a:r>
            <a:rPr lang="en-US" sz="2000">
              <a:latin typeface="Tenorite"/>
            </a:rPr>
            <a:t>BAIT</a:t>
          </a:r>
        </a:p>
      </dgm:t>
    </dgm:pt>
    <dgm:pt modelId="{9D249532-A24D-4D8F-848A-9F42F2E486C9}" type="parTrans" cxnId="{A0077D09-C12C-46D0-8DF7-194B6911362A}">
      <dgm:prSet/>
      <dgm:spPr/>
      <dgm:t>
        <a:bodyPr/>
        <a:lstStyle/>
        <a:p>
          <a:endParaRPr lang="en-US">
            <a:latin typeface="Tenorite" pitchFamily="2" charset="0"/>
          </a:endParaRPr>
        </a:p>
      </dgm:t>
    </dgm:pt>
    <dgm:pt modelId="{AE813459-65AB-4FA9-B717-330DDA6DFA4E}" type="sibTrans" cxnId="{A0077D09-C12C-46D0-8DF7-194B6911362A}">
      <dgm:prSet/>
      <dgm:spPr/>
      <dgm:t>
        <a:bodyPr/>
        <a:lstStyle/>
        <a:p>
          <a:endParaRPr lang="en-US">
            <a:latin typeface="Tenorite" pitchFamily="2" charset="0"/>
          </a:endParaRPr>
        </a:p>
      </dgm:t>
    </dgm:pt>
    <dgm:pt modelId="{B1AFA1AF-0FF8-45B3-A6D0-0E255A2F637D}">
      <dgm:prSet phldr="0"/>
      <dgm:spPr>
        <a:solidFill>
          <a:schemeClr val="accent1"/>
        </a:solidFill>
        <a:ln>
          <a:noFill/>
        </a:ln>
      </dgm:spPr>
      <dgm:t>
        <a:bodyPr/>
        <a:lstStyle/>
        <a:p>
          <a:pPr marL="0" algn="r" rtl="0">
            <a:buNone/>
          </a:pPr>
          <a:r>
            <a:rPr lang="en-US" sz="2000">
              <a:latin typeface="Tenorite"/>
            </a:rPr>
            <a:t>Must follow</a:t>
          </a:r>
        </a:p>
      </dgm:t>
    </dgm:pt>
    <dgm:pt modelId="{10C68AF5-481C-45AA-A216-8BBBB04515B9}" type="parTrans" cxnId="{F28D7702-2FC3-49BD-BB13-C989E5EE622A}">
      <dgm:prSet/>
      <dgm:spPr/>
      <dgm:t>
        <a:bodyPr/>
        <a:lstStyle/>
        <a:p>
          <a:endParaRPr lang="en-US">
            <a:latin typeface="Tenorite" pitchFamily="2" charset="0"/>
          </a:endParaRPr>
        </a:p>
      </dgm:t>
    </dgm:pt>
    <dgm:pt modelId="{88649F7A-400B-4056-965D-C9AC0B3AD942}" type="sibTrans" cxnId="{F28D7702-2FC3-49BD-BB13-C989E5EE622A}">
      <dgm:prSet/>
      <dgm:spPr/>
      <dgm:t>
        <a:bodyPr/>
        <a:lstStyle/>
        <a:p>
          <a:endParaRPr lang="en-US">
            <a:latin typeface="Tenorite" pitchFamily="2" charset="0"/>
          </a:endParaRPr>
        </a:p>
      </dgm:t>
    </dgm:pt>
    <dgm:pt modelId="{50418D2B-9486-42DE-AFDD-1D31420040FF}">
      <dgm:prSet custT="1"/>
      <dgm:spPr>
        <a:solidFill>
          <a:schemeClr val="accent1"/>
        </a:solidFill>
        <a:ln>
          <a:noFill/>
        </a:ln>
      </dgm:spPr>
      <dgm:t>
        <a:bodyPr/>
        <a:lstStyle/>
        <a:p>
          <a:pPr marL="0" algn="r" rtl="0">
            <a:buNone/>
          </a:pPr>
          <a:r>
            <a:rPr lang="en-US" sz="1400">
              <a:latin typeface="Tenorite"/>
            </a:rPr>
            <a:t>Pray, Study, Holy Spirit</a:t>
          </a:r>
        </a:p>
      </dgm:t>
    </dgm:pt>
    <dgm:pt modelId="{D5A17F6B-93F5-442B-938A-0F38C281BE88}" type="parTrans" cxnId="{5A5BA622-5DEB-48B9-88D9-C1DE36C711E5}">
      <dgm:prSet/>
      <dgm:spPr/>
      <dgm:t>
        <a:bodyPr/>
        <a:lstStyle/>
        <a:p>
          <a:endParaRPr lang="en-US">
            <a:latin typeface="Tenorite" pitchFamily="2" charset="0"/>
          </a:endParaRPr>
        </a:p>
      </dgm:t>
    </dgm:pt>
    <dgm:pt modelId="{1D87A0A5-8024-4710-846B-D5BFAC785107}" type="sibTrans" cxnId="{5A5BA622-5DEB-48B9-88D9-C1DE36C711E5}">
      <dgm:prSet/>
      <dgm:spPr/>
      <dgm:t>
        <a:bodyPr/>
        <a:lstStyle/>
        <a:p>
          <a:endParaRPr lang="en-US">
            <a:latin typeface="Tenorite" pitchFamily="2" charset="0"/>
          </a:endParaRPr>
        </a:p>
      </dgm:t>
    </dgm:pt>
    <dgm:pt modelId="{E9682B4F-0217-4B50-923E-C104AA24290F}">
      <dgm:prSet phldr="0"/>
      <dgm:spPr>
        <a:solidFill>
          <a:schemeClr val="accent1"/>
        </a:solidFill>
        <a:ln>
          <a:noFill/>
        </a:ln>
      </dgm:spPr>
      <dgm:t>
        <a:bodyPr/>
        <a:lstStyle/>
        <a:p>
          <a:pPr marL="0" algn="r" rtl="0">
            <a:buNone/>
          </a:pPr>
          <a:r>
            <a:rPr lang="en-US" sz="2000">
              <a:latin typeface="Tenorite"/>
            </a:rPr>
            <a:t>Where do we start</a:t>
          </a:r>
        </a:p>
      </dgm:t>
    </dgm:pt>
    <dgm:pt modelId="{E0F6C4AF-9BBB-4698-91D7-F9AE3EACBD5D}" type="parTrans" cxnId="{6C23D0C9-74B2-4C8B-AB2F-A03B3B0EBE56}">
      <dgm:prSet/>
      <dgm:spPr/>
      <dgm:t>
        <a:bodyPr/>
        <a:lstStyle/>
        <a:p>
          <a:endParaRPr lang="en-US">
            <a:latin typeface="Tenorite" pitchFamily="2" charset="0"/>
          </a:endParaRPr>
        </a:p>
      </dgm:t>
    </dgm:pt>
    <dgm:pt modelId="{B8632E42-D7EB-4C31-877E-6F1B2801851A}" type="sibTrans" cxnId="{6C23D0C9-74B2-4C8B-AB2F-A03B3B0EBE56}">
      <dgm:prSet/>
      <dgm:spPr/>
      <dgm:t>
        <a:bodyPr/>
        <a:lstStyle/>
        <a:p>
          <a:endParaRPr lang="en-US">
            <a:latin typeface="Tenorite" pitchFamily="2" charset="0"/>
          </a:endParaRPr>
        </a:p>
      </dgm:t>
    </dgm:pt>
    <dgm:pt modelId="{0EC0C300-11E4-45CF-8418-973585107209}">
      <dgm:prSet phldr="0" custT="1"/>
      <dgm:spPr>
        <a:solidFill>
          <a:schemeClr val="accent1"/>
        </a:solidFill>
        <a:ln>
          <a:noFill/>
        </a:ln>
      </dgm:spPr>
      <dgm:t>
        <a:bodyPr/>
        <a:lstStyle/>
        <a:p>
          <a:pPr marL="0" algn="r" rtl="0">
            <a:buNone/>
          </a:pPr>
          <a:r>
            <a:rPr lang="en-US" sz="1400">
              <a:latin typeface="Tenorite"/>
            </a:rPr>
            <a:t>Ask God for guidance</a:t>
          </a:r>
        </a:p>
      </dgm:t>
    </dgm:pt>
    <dgm:pt modelId="{1E4DD98E-100E-46B7-B24A-408BBF69E9FA}" type="parTrans" cxnId="{51563A4F-C0EB-47D6-B5BC-47A4E599AD4B}">
      <dgm:prSet/>
      <dgm:spPr/>
      <dgm:t>
        <a:bodyPr/>
        <a:lstStyle/>
        <a:p>
          <a:endParaRPr lang="en-US">
            <a:latin typeface="Tenorite" pitchFamily="2" charset="0"/>
          </a:endParaRPr>
        </a:p>
      </dgm:t>
    </dgm:pt>
    <dgm:pt modelId="{90FAB5D1-62B3-4FF6-A07D-EE607F529C32}" type="sibTrans" cxnId="{51563A4F-C0EB-47D6-B5BC-47A4E599AD4B}">
      <dgm:prSet/>
      <dgm:spPr/>
      <dgm:t>
        <a:bodyPr/>
        <a:lstStyle/>
        <a:p>
          <a:endParaRPr lang="en-US">
            <a:latin typeface="Tenorite" pitchFamily="2" charset="0"/>
          </a:endParaRPr>
        </a:p>
      </dgm:t>
    </dgm:pt>
    <dgm:pt modelId="{FEB4A941-E9FA-4A86-A673-85FF34B35F20}">
      <dgm:prSet phldr="0" custT="1"/>
      <dgm:spPr>
        <a:solidFill>
          <a:schemeClr val="accent1"/>
        </a:solidFill>
        <a:ln>
          <a:noFill/>
        </a:ln>
      </dgm:spPr>
      <dgm:t>
        <a:bodyPr/>
        <a:lstStyle/>
        <a:p>
          <a:pPr marL="0" algn="r" rtl="0">
            <a:buNone/>
          </a:pPr>
          <a:r>
            <a:rPr lang="en-US" sz="1400">
              <a:latin typeface="Tenorite"/>
            </a:rPr>
            <a:t>The Gospel, The Method (testimony), The Tackle (Word)</a:t>
          </a:r>
        </a:p>
      </dgm:t>
    </dgm:pt>
    <dgm:pt modelId="{39522508-BC4E-4DD5-A744-AFEFFE36DB74}" type="parTrans" cxnId="{F942F56C-9025-4AA1-9B36-C5AE0A93B0F5}">
      <dgm:prSet/>
      <dgm:spPr/>
      <dgm:t>
        <a:bodyPr/>
        <a:lstStyle/>
        <a:p>
          <a:endParaRPr lang="en-US">
            <a:latin typeface="Tenorite" pitchFamily="2" charset="0"/>
          </a:endParaRPr>
        </a:p>
      </dgm:t>
    </dgm:pt>
    <dgm:pt modelId="{97624CC8-6315-4683-B26C-C30D552DA5A6}" type="sibTrans" cxnId="{F942F56C-9025-4AA1-9B36-C5AE0A93B0F5}">
      <dgm:prSet/>
      <dgm:spPr/>
      <dgm:t>
        <a:bodyPr/>
        <a:lstStyle/>
        <a:p>
          <a:endParaRPr lang="en-US">
            <a:latin typeface="Tenorite" pitchFamily="2" charset="0"/>
          </a:endParaRPr>
        </a:p>
      </dgm:t>
    </dgm:pt>
    <dgm:pt modelId="{A2322D3A-7AC2-4C5C-9D7E-EAB2313D47D4}">
      <dgm:prSet phldr="0"/>
      <dgm:spPr>
        <a:solidFill>
          <a:schemeClr val="accent1"/>
        </a:solidFill>
        <a:ln>
          <a:noFill/>
        </a:ln>
      </dgm:spPr>
      <dgm:t>
        <a:bodyPr/>
        <a:lstStyle/>
        <a:p>
          <a:pPr marL="0" algn="r"/>
          <a:r>
            <a:rPr lang="en-US" sz="2000">
              <a:latin typeface="Tenorite"/>
            </a:rPr>
            <a:t>Launch</a:t>
          </a:r>
        </a:p>
      </dgm:t>
    </dgm:pt>
    <dgm:pt modelId="{4A8C15D4-B36F-4764-B4FF-F2AF790D3E17}" type="parTrans" cxnId="{179FAFCF-F878-464E-A8A6-1185EFA0E380}">
      <dgm:prSet/>
      <dgm:spPr/>
      <dgm:t>
        <a:bodyPr/>
        <a:lstStyle/>
        <a:p>
          <a:endParaRPr lang="en-US">
            <a:latin typeface="Tenorite" pitchFamily="2" charset="0"/>
          </a:endParaRPr>
        </a:p>
      </dgm:t>
    </dgm:pt>
    <dgm:pt modelId="{84DE1C3A-3FC7-4DB3-88ED-33F65A71557A}" type="sibTrans" cxnId="{179FAFCF-F878-464E-A8A6-1185EFA0E380}">
      <dgm:prSet/>
      <dgm:spPr/>
      <dgm:t>
        <a:bodyPr/>
        <a:lstStyle/>
        <a:p>
          <a:endParaRPr lang="en-US">
            <a:latin typeface="Tenorite" pitchFamily="2" charset="0"/>
          </a:endParaRPr>
        </a:p>
      </dgm:t>
    </dgm:pt>
    <dgm:pt modelId="{4F85505A-81B6-4FDA-A144-900B71DAD946}">
      <dgm:prSet phldr="0"/>
      <dgm:spPr>
        <a:solidFill>
          <a:schemeClr val="accent1"/>
        </a:solidFill>
        <a:ln>
          <a:noFill/>
        </a:ln>
      </dgm:spPr>
      <dgm:t>
        <a:bodyPr/>
        <a:lstStyle/>
        <a:p>
          <a:pPr marL="0" algn="r">
            <a:buNone/>
          </a:pPr>
          <a:r>
            <a:rPr lang="en-US" sz="2000">
              <a:latin typeface="Tenorite"/>
            </a:rPr>
            <a:t>Strategy</a:t>
          </a:r>
        </a:p>
      </dgm:t>
    </dgm:pt>
    <dgm:pt modelId="{D9A96E25-7BBE-4DDD-8DDE-B4970D4340A8}" type="parTrans" cxnId="{2D633B56-E147-4EFC-B9EE-6C0413F329B0}">
      <dgm:prSet/>
      <dgm:spPr/>
      <dgm:t>
        <a:bodyPr/>
        <a:lstStyle/>
        <a:p>
          <a:endParaRPr lang="en-US">
            <a:latin typeface="Tenorite" pitchFamily="2" charset="0"/>
          </a:endParaRPr>
        </a:p>
      </dgm:t>
    </dgm:pt>
    <dgm:pt modelId="{68F74A88-49DC-44B1-BC0D-220A7B97601C}" type="sibTrans" cxnId="{2D633B56-E147-4EFC-B9EE-6C0413F329B0}">
      <dgm:prSet/>
      <dgm:spPr/>
      <dgm:t>
        <a:bodyPr/>
        <a:lstStyle/>
        <a:p>
          <a:endParaRPr lang="en-US">
            <a:latin typeface="Tenorite" pitchFamily="2" charset="0"/>
          </a:endParaRPr>
        </a:p>
      </dgm:t>
    </dgm:pt>
    <dgm:pt modelId="{566CA0B6-95FF-3A46-BF54-8E3C5843F883}">
      <dgm:prSet phldr="0" custT="1"/>
      <dgm:spPr>
        <a:solidFill>
          <a:schemeClr val="accent1"/>
        </a:solidFill>
        <a:ln>
          <a:noFill/>
        </a:ln>
      </dgm:spPr>
      <dgm:t>
        <a:bodyPr/>
        <a:lstStyle/>
        <a:p>
          <a:pPr marL="0" algn="r" rtl="0">
            <a:buNone/>
          </a:pPr>
          <a:r>
            <a:rPr lang="en-US" sz="1400">
              <a:latin typeface="Tenorite"/>
            </a:rPr>
            <a:t>Pray for the lost</a:t>
          </a:r>
        </a:p>
      </dgm:t>
    </dgm:pt>
    <dgm:pt modelId="{C117508E-3024-E449-BAAE-1987AA32AD71}" type="parTrans" cxnId="{C499AF16-4A28-D448-9A77-B8BAAF4098DA}">
      <dgm:prSet/>
      <dgm:spPr/>
      <dgm:t>
        <a:bodyPr/>
        <a:lstStyle/>
        <a:p>
          <a:endParaRPr lang="en-US"/>
        </a:p>
      </dgm:t>
    </dgm:pt>
    <dgm:pt modelId="{0B3040D4-47C6-DA43-932A-AD2F185F5C5E}" type="sibTrans" cxnId="{C499AF16-4A28-D448-9A77-B8BAAF4098DA}">
      <dgm:prSet/>
      <dgm:spPr/>
      <dgm:t>
        <a:bodyPr/>
        <a:lstStyle/>
        <a:p>
          <a:endParaRPr lang="en-US"/>
        </a:p>
      </dgm:t>
    </dgm:pt>
    <dgm:pt modelId="{30A490C8-22B4-4D68-875C-0F0DE2FF864D}">
      <dgm:prSet custT="1"/>
      <dgm:spPr>
        <a:solidFill>
          <a:schemeClr val="accent1"/>
        </a:solidFill>
        <a:ln>
          <a:noFill/>
        </a:ln>
      </dgm:spPr>
      <dgm:t>
        <a:bodyPr/>
        <a:lstStyle/>
        <a:p>
          <a:pPr marL="0" algn="r" rtl="0">
            <a:buNone/>
          </a:pPr>
          <a:r>
            <a:rPr lang="en-US" sz="1400">
              <a:latin typeface="Tenorite"/>
            </a:rPr>
            <a:t>Choosing the right food for right fish</a:t>
          </a:r>
        </a:p>
      </dgm:t>
    </dgm:pt>
    <dgm:pt modelId="{035C64B0-4F0C-4FD1-BD23-B1D4C9887CBE}" type="parTrans" cxnId="{DEDB243C-7BB1-465E-9E27-880916EF1B59}">
      <dgm:prSet/>
      <dgm:spPr/>
      <dgm:t>
        <a:bodyPr/>
        <a:lstStyle/>
        <a:p>
          <a:endParaRPr lang="en-US">
            <a:latin typeface="Tenorite" pitchFamily="2" charset="0"/>
          </a:endParaRPr>
        </a:p>
      </dgm:t>
    </dgm:pt>
    <dgm:pt modelId="{45495DA8-8707-41E3-A12B-FA5766269C44}" type="sibTrans" cxnId="{DEDB243C-7BB1-465E-9E27-880916EF1B59}">
      <dgm:prSet/>
      <dgm:spPr/>
      <dgm:t>
        <a:bodyPr/>
        <a:lstStyle/>
        <a:p>
          <a:endParaRPr lang="en-US">
            <a:latin typeface="Tenorite" pitchFamily="2" charset="0"/>
          </a:endParaRPr>
        </a:p>
      </dgm:t>
    </dgm:pt>
    <dgm:pt modelId="{A34AE8AA-FDF7-FA40-BADC-6B62C2B1DE88}" type="pres">
      <dgm:prSet presAssocID="{0DD8915E-DC14-41D6-9BB5-F49E1C265163}" presName="Name0" presStyleCnt="0">
        <dgm:presLayoutVars>
          <dgm:dir/>
          <dgm:resizeHandles val="exact"/>
        </dgm:presLayoutVars>
      </dgm:prSet>
      <dgm:spPr/>
    </dgm:pt>
    <dgm:pt modelId="{2107607C-A87A-3347-81F6-106C527DBD58}" type="pres">
      <dgm:prSet presAssocID="{0DD8915E-DC14-41D6-9BB5-F49E1C265163}" presName="fgShape" presStyleLbl="fgShp" presStyleIdx="0" presStyleCnt="1" custLinFactNeighborX="140" custLinFactNeighborY="-19001"/>
      <dgm:spPr>
        <a:solidFill>
          <a:schemeClr val="accent2">
            <a:tint val="40000"/>
            <a:hueOff val="0"/>
            <a:satOff val="0"/>
            <a:lumOff val="0"/>
            <a:alpha val="0"/>
          </a:schemeClr>
        </a:solidFill>
        <a:ln>
          <a:noFill/>
        </a:ln>
      </dgm:spPr>
    </dgm:pt>
    <dgm:pt modelId="{0955960D-7F7D-E54C-8843-B1DBEEBFB364}" type="pres">
      <dgm:prSet presAssocID="{0DD8915E-DC14-41D6-9BB5-F49E1C265163}" presName="linComp" presStyleCnt="0"/>
      <dgm:spPr/>
    </dgm:pt>
    <dgm:pt modelId="{81155D12-3CC8-3D49-B0F3-3C84AC48510A}" type="pres">
      <dgm:prSet presAssocID="{73D947E0-108F-4D20-A71E-3CF329F97212}" presName="compNode" presStyleCnt="0"/>
      <dgm:spPr/>
    </dgm:pt>
    <dgm:pt modelId="{8F8B275D-8553-0846-A316-484B7B291C97}" type="pres">
      <dgm:prSet presAssocID="{73D947E0-108F-4D20-A71E-3CF329F97212}" presName="bkgdShape" presStyleLbl="node1" presStyleIdx="0" presStyleCnt="5" custLinFactNeighborX="-757"/>
      <dgm:spPr>
        <a:prstGeom prst="rect">
          <a:avLst/>
        </a:prstGeom>
      </dgm:spPr>
    </dgm:pt>
    <dgm:pt modelId="{7DA281F5-0265-2048-A63A-727E19796F79}" type="pres">
      <dgm:prSet presAssocID="{73D947E0-108F-4D20-A71E-3CF329F97212}" presName="nodeTx" presStyleLbl="node1" presStyleIdx="0" presStyleCnt="5">
        <dgm:presLayoutVars>
          <dgm:bulletEnabled val="1"/>
        </dgm:presLayoutVars>
      </dgm:prSet>
      <dgm:spPr/>
    </dgm:pt>
    <dgm:pt modelId="{79A13FEB-C61A-0346-824D-E0457CC5B4C9}" type="pres">
      <dgm:prSet presAssocID="{73D947E0-108F-4D20-A71E-3CF329F97212}" presName="invisiNode" presStyleLbl="node1" presStyleIdx="0" presStyleCnt="5"/>
      <dgm:spPr/>
    </dgm:pt>
    <dgm:pt modelId="{A126BA88-D0F9-AF4A-A7BA-0638E32B45F8}" type="pres">
      <dgm:prSet presAssocID="{73D947E0-108F-4D20-A71E-3CF329F97212}" presName="imagNode" presStyleLbl="fgImgPlace1" presStyleIdx="0" presStyleCnt="5" custScaleX="63106" custScaleY="63106"/>
      <dgm:spPr>
        <a:solidFill>
          <a:schemeClr val="accent1">
            <a:lumMod val="60000"/>
            <a:lumOff val="40000"/>
          </a:schemeClr>
        </a:solidFill>
        <a:ln>
          <a:noFill/>
        </a:ln>
      </dgm:spPr>
    </dgm:pt>
    <dgm:pt modelId="{DF3C77F5-32F3-5845-BEE2-529229516397}" type="pres">
      <dgm:prSet presAssocID="{AE813459-65AB-4FA9-B717-330DDA6DFA4E}" presName="sibTrans" presStyleLbl="sibTrans2D1" presStyleIdx="0" presStyleCnt="0"/>
      <dgm:spPr/>
    </dgm:pt>
    <dgm:pt modelId="{16FC6348-B601-E348-A50F-7576C3DDD207}" type="pres">
      <dgm:prSet presAssocID="{B1AFA1AF-0FF8-45B3-A6D0-0E255A2F637D}" presName="compNode" presStyleCnt="0"/>
      <dgm:spPr/>
    </dgm:pt>
    <dgm:pt modelId="{4DFF6703-D32F-9E47-96B8-A304C47CCB78}" type="pres">
      <dgm:prSet presAssocID="{B1AFA1AF-0FF8-45B3-A6D0-0E255A2F637D}" presName="bkgdShape" presStyleLbl="node1" presStyleIdx="1" presStyleCnt="5" custLinFactNeighborX="-129"/>
      <dgm:spPr>
        <a:prstGeom prst="rect">
          <a:avLst/>
        </a:prstGeom>
      </dgm:spPr>
    </dgm:pt>
    <dgm:pt modelId="{BA2077AD-A827-784F-87A6-E8E29A836D84}" type="pres">
      <dgm:prSet presAssocID="{B1AFA1AF-0FF8-45B3-A6D0-0E255A2F637D}" presName="nodeTx" presStyleLbl="node1" presStyleIdx="1" presStyleCnt="5">
        <dgm:presLayoutVars>
          <dgm:bulletEnabled val="1"/>
        </dgm:presLayoutVars>
      </dgm:prSet>
      <dgm:spPr/>
    </dgm:pt>
    <dgm:pt modelId="{47276A48-75DE-FE4F-B4C6-8B77CF2957C3}" type="pres">
      <dgm:prSet presAssocID="{B1AFA1AF-0FF8-45B3-A6D0-0E255A2F637D}" presName="invisiNode" presStyleLbl="node1" presStyleIdx="1" presStyleCnt="5"/>
      <dgm:spPr/>
    </dgm:pt>
    <dgm:pt modelId="{EFEB790C-BD5C-F54D-9993-F81422A8AD8E}" type="pres">
      <dgm:prSet presAssocID="{B1AFA1AF-0FF8-45B3-A6D0-0E255A2F637D}" presName="imagNode" presStyleLbl="fgImgPlace1" presStyleIdx="1" presStyleCnt="5" custScaleX="63106" custScaleY="63106"/>
      <dgm:spPr>
        <a:solidFill>
          <a:schemeClr val="accent1">
            <a:lumMod val="60000"/>
            <a:lumOff val="40000"/>
          </a:schemeClr>
        </a:solidFill>
        <a:ln>
          <a:noFill/>
        </a:ln>
      </dgm:spPr>
    </dgm:pt>
    <dgm:pt modelId="{56C7F139-002F-DF46-BB7F-23A563E7CE98}" type="pres">
      <dgm:prSet presAssocID="{88649F7A-400B-4056-965D-C9AC0B3AD942}" presName="sibTrans" presStyleLbl="sibTrans2D1" presStyleIdx="0" presStyleCnt="0"/>
      <dgm:spPr/>
    </dgm:pt>
    <dgm:pt modelId="{91E3D51E-7AB8-6349-A1D0-02F993052AB3}" type="pres">
      <dgm:prSet presAssocID="{E9682B4F-0217-4B50-923E-C104AA24290F}" presName="compNode" presStyleCnt="0"/>
      <dgm:spPr/>
    </dgm:pt>
    <dgm:pt modelId="{434ABADC-97F5-A547-823D-7594A86D79D3}" type="pres">
      <dgm:prSet presAssocID="{E9682B4F-0217-4B50-923E-C104AA24290F}" presName="bkgdShape" presStyleLbl="node1" presStyleIdx="2" presStyleCnt="5" custLinFactNeighborX="182"/>
      <dgm:spPr>
        <a:prstGeom prst="rect">
          <a:avLst/>
        </a:prstGeom>
      </dgm:spPr>
    </dgm:pt>
    <dgm:pt modelId="{BC636E4B-34B9-8543-A308-00E0D1B0D2F9}" type="pres">
      <dgm:prSet presAssocID="{E9682B4F-0217-4B50-923E-C104AA24290F}" presName="nodeTx" presStyleLbl="node1" presStyleIdx="2" presStyleCnt="5">
        <dgm:presLayoutVars>
          <dgm:bulletEnabled val="1"/>
        </dgm:presLayoutVars>
      </dgm:prSet>
      <dgm:spPr/>
    </dgm:pt>
    <dgm:pt modelId="{073A77BB-E8BD-4B4C-BFA2-7B530A2B3199}" type="pres">
      <dgm:prSet presAssocID="{E9682B4F-0217-4B50-923E-C104AA24290F}" presName="invisiNode" presStyleLbl="node1" presStyleIdx="2" presStyleCnt="5"/>
      <dgm:spPr/>
    </dgm:pt>
    <dgm:pt modelId="{CC076D56-4BB0-7246-9039-788AB439DAF0}" type="pres">
      <dgm:prSet presAssocID="{E9682B4F-0217-4B50-923E-C104AA24290F}" presName="imagNode" presStyleLbl="fgImgPlace1" presStyleIdx="2" presStyleCnt="5" custScaleX="63106" custScaleY="63106"/>
      <dgm:spPr>
        <a:solidFill>
          <a:schemeClr val="accent1">
            <a:lumMod val="60000"/>
            <a:lumOff val="40000"/>
          </a:schemeClr>
        </a:solidFill>
        <a:ln>
          <a:noFill/>
        </a:ln>
      </dgm:spPr>
    </dgm:pt>
    <dgm:pt modelId="{9BFD88E3-0F90-7143-8807-6B030CF54283}" type="pres">
      <dgm:prSet presAssocID="{B8632E42-D7EB-4C31-877E-6F1B2801851A}" presName="sibTrans" presStyleLbl="sibTrans2D1" presStyleIdx="0" presStyleCnt="0"/>
      <dgm:spPr/>
    </dgm:pt>
    <dgm:pt modelId="{900296CF-6A25-E746-A345-792DBE36F92C}" type="pres">
      <dgm:prSet presAssocID="{4F85505A-81B6-4FDA-A144-900B71DAD946}" presName="compNode" presStyleCnt="0"/>
      <dgm:spPr/>
    </dgm:pt>
    <dgm:pt modelId="{028C9BA8-C3B3-F947-915F-EE2FD2FCA9A5}" type="pres">
      <dgm:prSet presAssocID="{4F85505A-81B6-4FDA-A144-900B71DAD946}" presName="bkgdShape" presStyleLbl="node1" presStyleIdx="3" presStyleCnt="5" custLinFactNeighborX="0"/>
      <dgm:spPr>
        <a:prstGeom prst="rect">
          <a:avLst/>
        </a:prstGeom>
      </dgm:spPr>
    </dgm:pt>
    <dgm:pt modelId="{9312E8E2-BBD1-104A-9F74-B0103AF69816}" type="pres">
      <dgm:prSet presAssocID="{4F85505A-81B6-4FDA-A144-900B71DAD946}" presName="nodeTx" presStyleLbl="node1" presStyleIdx="3" presStyleCnt="5">
        <dgm:presLayoutVars>
          <dgm:bulletEnabled val="1"/>
        </dgm:presLayoutVars>
      </dgm:prSet>
      <dgm:spPr/>
    </dgm:pt>
    <dgm:pt modelId="{A0D6F489-540A-D44E-B596-6A182486B777}" type="pres">
      <dgm:prSet presAssocID="{4F85505A-81B6-4FDA-A144-900B71DAD946}" presName="invisiNode" presStyleLbl="node1" presStyleIdx="3" presStyleCnt="5"/>
      <dgm:spPr/>
    </dgm:pt>
    <dgm:pt modelId="{FDF2BC93-305C-D94B-A6C2-ED9CE7F40C2F}" type="pres">
      <dgm:prSet presAssocID="{4F85505A-81B6-4FDA-A144-900B71DAD946}" presName="imagNode" presStyleLbl="fgImgPlace1" presStyleIdx="3" presStyleCnt="5" custScaleX="63106" custScaleY="63106"/>
      <dgm:spPr>
        <a:solidFill>
          <a:schemeClr val="accent1">
            <a:lumMod val="60000"/>
            <a:lumOff val="40000"/>
          </a:schemeClr>
        </a:solidFill>
        <a:ln>
          <a:noFill/>
        </a:ln>
      </dgm:spPr>
    </dgm:pt>
    <dgm:pt modelId="{849C45A5-41B7-C14C-8FCB-1F684E015BD4}" type="pres">
      <dgm:prSet presAssocID="{68F74A88-49DC-44B1-BC0D-220A7B97601C}" presName="sibTrans" presStyleLbl="sibTrans2D1" presStyleIdx="0" presStyleCnt="0"/>
      <dgm:spPr/>
    </dgm:pt>
    <dgm:pt modelId="{CFB52331-3A90-8741-B893-154B21972CAC}" type="pres">
      <dgm:prSet presAssocID="{A2322D3A-7AC2-4C5C-9D7E-EAB2313D47D4}" presName="compNode" presStyleCnt="0"/>
      <dgm:spPr/>
    </dgm:pt>
    <dgm:pt modelId="{73C20AF0-FA1E-3C4A-AD07-551A27BE2B92}" type="pres">
      <dgm:prSet presAssocID="{A2322D3A-7AC2-4C5C-9D7E-EAB2313D47D4}" presName="bkgdShape" presStyleLbl="node1" presStyleIdx="4" presStyleCnt="5" custLinFactNeighborX="757"/>
      <dgm:spPr>
        <a:prstGeom prst="rect">
          <a:avLst/>
        </a:prstGeom>
      </dgm:spPr>
    </dgm:pt>
    <dgm:pt modelId="{AF3E8B43-0466-2941-94BF-5E057B356E82}" type="pres">
      <dgm:prSet presAssocID="{A2322D3A-7AC2-4C5C-9D7E-EAB2313D47D4}" presName="nodeTx" presStyleLbl="node1" presStyleIdx="4" presStyleCnt="5">
        <dgm:presLayoutVars>
          <dgm:bulletEnabled val="1"/>
        </dgm:presLayoutVars>
      </dgm:prSet>
      <dgm:spPr/>
    </dgm:pt>
    <dgm:pt modelId="{D1AAA287-E1AF-9946-AA96-77AD6193B1DD}" type="pres">
      <dgm:prSet presAssocID="{A2322D3A-7AC2-4C5C-9D7E-EAB2313D47D4}" presName="invisiNode" presStyleLbl="node1" presStyleIdx="4" presStyleCnt="5"/>
      <dgm:spPr/>
    </dgm:pt>
    <dgm:pt modelId="{916140F0-4F43-9F45-8310-FCCA12DDE514}" type="pres">
      <dgm:prSet presAssocID="{A2322D3A-7AC2-4C5C-9D7E-EAB2313D47D4}" presName="imagNode" presStyleLbl="fgImgPlace1" presStyleIdx="4" presStyleCnt="5" custScaleX="63106" custScaleY="63106"/>
      <dgm:spPr>
        <a:solidFill>
          <a:schemeClr val="accent1">
            <a:lumMod val="60000"/>
            <a:lumOff val="40000"/>
          </a:schemeClr>
        </a:solidFill>
        <a:ln>
          <a:noFill/>
        </a:ln>
      </dgm:spPr>
    </dgm:pt>
  </dgm:ptLst>
  <dgm:cxnLst>
    <dgm:cxn modelId="{D20E3802-8219-47B9-A6D1-0187A09282F4}" type="presOf" srcId="{AE813459-65AB-4FA9-B717-330DDA6DFA4E}" destId="{DF3C77F5-32F3-5845-BEE2-529229516397}" srcOrd="0" destOrd="0" presId="urn:microsoft.com/office/officeart/2005/8/layout/hList7"/>
    <dgm:cxn modelId="{F28D7702-2FC3-49BD-BB13-C989E5EE622A}" srcId="{0DD8915E-DC14-41D6-9BB5-F49E1C265163}" destId="{B1AFA1AF-0FF8-45B3-A6D0-0E255A2F637D}" srcOrd="1" destOrd="0" parTransId="{10C68AF5-481C-45AA-A216-8BBBB04515B9}" sibTransId="{88649F7A-400B-4056-965D-C9AC0B3AD942}"/>
    <dgm:cxn modelId="{A0077D09-C12C-46D0-8DF7-194B6911362A}" srcId="{0DD8915E-DC14-41D6-9BB5-F49E1C265163}" destId="{73D947E0-108F-4D20-A71E-3CF329F97212}" srcOrd="0" destOrd="0" parTransId="{9D249532-A24D-4D8F-848A-9F42F2E486C9}" sibTransId="{AE813459-65AB-4FA9-B717-330DDA6DFA4E}"/>
    <dgm:cxn modelId="{1E87D40F-5A4F-4FEA-9ECA-D6B190C2EC44}" type="presOf" srcId="{0DD8915E-DC14-41D6-9BB5-F49E1C265163}" destId="{A34AE8AA-FDF7-FA40-BADC-6B62C2B1DE88}" srcOrd="0" destOrd="0" presId="urn:microsoft.com/office/officeart/2005/8/layout/hList7"/>
    <dgm:cxn modelId="{C499AF16-4A28-D448-9A77-B8BAAF4098DA}" srcId="{E9682B4F-0217-4B50-923E-C104AA24290F}" destId="{566CA0B6-95FF-3A46-BF54-8E3C5843F883}" srcOrd="1" destOrd="0" parTransId="{C117508E-3024-E449-BAAE-1987AA32AD71}" sibTransId="{0B3040D4-47C6-DA43-932A-AD2F185F5C5E}"/>
    <dgm:cxn modelId="{245E4B18-9524-4D7D-9034-9E49502F70B9}" type="presOf" srcId="{88649F7A-400B-4056-965D-C9AC0B3AD942}" destId="{56C7F139-002F-DF46-BB7F-23A563E7CE98}" srcOrd="0" destOrd="0" presId="urn:microsoft.com/office/officeart/2005/8/layout/hList7"/>
    <dgm:cxn modelId="{5A5BA622-5DEB-48B9-88D9-C1DE36C711E5}" srcId="{B1AFA1AF-0FF8-45B3-A6D0-0E255A2F637D}" destId="{50418D2B-9486-42DE-AFDD-1D31420040FF}" srcOrd="0" destOrd="0" parTransId="{D5A17F6B-93F5-442B-938A-0F38C281BE88}" sibTransId="{1D87A0A5-8024-4710-846B-D5BFAC785107}"/>
    <dgm:cxn modelId="{76BDB128-6CBD-477D-8A35-B55317C2366B}" type="presOf" srcId="{FEB4A941-E9FA-4A86-A673-85FF34B35F20}" destId="{9312E8E2-BBD1-104A-9F74-B0103AF69816}" srcOrd="1" destOrd="1" presId="urn:microsoft.com/office/officeart/2005/8/layout/hList7"/>
    <dgm:cxn modelId="{FB961B33-A15A-4DDB-AEFA-D4B1CC60AB56}" type="presOf" srcId="{0EC0C300-11E4-45CF-8418-973585107209}" destId="{434ABADC-97F5-A547-823D-7594A86D79D3}" srcOrd="0" destOrd="1" presId="urn:microsoft.com/office/officeart/2005/8/layout/hList7"/>
    <dgm:cxn modelId="{7FB1DF34-91EC-42D8-A0AC-C11972FDF2CC}" type="presOf" srcId="{B1AFA1AF-0FF8-45B3-A6D0-0E255A2F637D}" destId="{4DFF6703-D32F-9E47-96B8-A304C47CCB78}" srcOrd="0" destOrd="0" presId="urn:microsoft.com/office/officeart/2005/8/layout/hList7"/>
    <dgm:cxn modelId="{711E093C-AD42-45A4-8D40-A2D39702062E}" srcId="{A2322D3A-7AC2-4C5C-9D7E-EAB2313D47D4}" destId="{8FE81FEC-2664-411F-AEB3-065F29F52751}" srcOrd="0" destOrd="0" parTransId="{BCBC007E-0269-421B-9C41-DE26D5C3A822}" sibTransId="{80230EB7-7230-4881-A631-309C07417378}"/>
    <dgm:cxn modelId="{DEDB243C-7BB1-465E-9E27-880916EF1B59}" srcId="{73D947E0-108F-4D20-A71E-3CF329F97212}" destId="{30A490C8-22B4-4D68-875C-0F0DE2FF864D}" srcOrd="0" destOrd="0" parTransId="{035C64B0-4F0C-4FD1-BD23-B1D4C9887CBE}" sibTransId="{45495DA8-8707-41E3-A12B-FA5766269C44}"/>
    <dgm:cxn modelId="{4835EB66-AE57-45DB-B0D0-3A9B476D7500}" type="presOf" srcId="{E9682B4F-0217-4B50-923E-C104AA24290F}" destId="{BC636E4B-34B9-8543-A308-00E0D1B0D2F9}" srcOrd="1" destOrd="0" presId="urn:microsoft.com/office/officeart/2005/8/layout/hList7"/>
    <dgm:cxn modelId="{F942F56C-9025-4AA1-9B36-C5AE0A93B0F5}" srcId="{4F85505A-81B6-4FDA-A144-900B71DAD946}" destId="{FEB4A941-E9FA-4A86-A673-85FF34B35F20}" srcOrd="0" destOrd="0" parTransId="{39522508-BC4E-4DD5-A744-AFEFFE36DB74}" sibTransId="{97624CC8-6315-4683-B26C-C30D552DA5A6}"/>
    <dgm:cxn modelId="{12DF944D-BA00-4B12-B2A1-7FC6506AF261}" type="presOf" srcId="{50418D2B-9486-42DE-AFDD-1D31420040FF}" destId="{BA2077AD-A827-784F-87A6-E8E29A836D84}" srcOrd="1" destOrd="1" presId="urn:microsoft.com/office/officeart/2005/8/layout/hList7"/>
    <dgm:cxn modelId="{51563A4F-C0EB-47D6-B5BC-47A4E599AD4B}" srcId="{E9682B4F-0217-4B50-923E-C104AA24290F}" destId="{0EC0C300-11E4-45CF-8418-973585107209}" srcOrd="0" destOrd="0" parTransId="{1E4DD98E-100E-46B7-B24A-408BBF69E9FA}" sibTransId="{90FAB5D1-62B3-4FF6-A07D-EE607F529C32}"/>
    <dgm:cxn modelId="{5EA9E550-6290-4791-8867-73C9D61D38BB}" type="presOf" srcId="{B8632E42-D7EB-4C31-877E-6F1B2801851A}" destId="{9BFD88E3-0F90-7143-8807-6B030CF54283}" srcOrd="0" destOrd="0" presId="urn:microsoft.com/office/officeart/2005/8/layout/hList7"/>
    <dgm:cxn modelId="{5B2BFC51-3B72-4B5E-A40F-F1BDF1B191B8}" type="presOf" srcId="{68F74A88-49DC-44B1-BC0D-220A7B97601C}" destId="{849C45A5-41B7-C14C-8FCB-1F684E015BD4}" srcOrd="0" destOrd="0" presId="urn:microsoft.com/office/officeart/2005/8/layout/hList7"/>
    <dgm:cxn modelId="{5BD52856-9092-4466-A88C-85911746C8E8}" type="presOf" srcId="{0EC0C300-11E4-45CF-8418-973585107209}" destId="{BC636E4B-34B9-8543-A308-00E0D1B0D2F9}" srcOrd="1" destOrd="1" presId="urn:microsoft.com/office/officeart/2005/8/layout/hList7"/>
    <dgm:cxn modelId="{2D633B56-E147-4EFC-B9EE-6C0413F329B0}" srcId="{0DD8915E-DC14-41D6-9BB5-F49E1C265163}" destId="{4F85505A-81B6-4FDA-A144-900B71DAD946}" srcOrd="3" destOrd="0" parTransId="{D9A96E25-7BBE-4DDD-8DDE-B4970D4340A8}" sibTransId="{68F74A88-49DC-44B1-BC0D-220A7B97601C}"/>
    <dgm:cxn modelId="{F3A6D856-89F1-4446-B83F-A4E3E13B515B}" type="presOf" srcId="{50418D2B-9486-42DE-AFDD-1D31420040FF}" destId="{4DFF6703-D32F-9E47-96B8-A304C47CCB78}" srcOrd="0" destOrd="1" presId="urn:microsoft.com/office/officeart/2005/8/layout/hList7"/>
    <dgm:cxn modelId="{D3252C7D-1D1A-4811-845E-EACDA2C9F0F8}" type="presOf" srcId="{FEB4A941-E9FA-4A86-A673-85FF34B35F20}" destId="{028C9BA8-C3B3-F947-915F-EE2FD2FCA9A5}" srcOrd="0" destOrd="1" presId="urn:microsoft.com/office/officeart/2005/8/layout/hList7"/>
    <dgm:cxn modelId="{F3E8D47F-FFCF-471D-A735-2FCEF267EB5E}" type="presOf" srcId="{30A490C8-22B4-4D68-875C-0F0DE2FF864D}" destId="{7DA281F5-0265-2048-A63A-727E19796F79}" srcOrd="1" destOrd="1" presId="urn:microsoft.com/office/officeart/2005/8/layout/hList7"/>
    <dgm:cxn modelId="{E7AC9E86-00B7-4F70-9919-9D39319D4720}" type="presOf" srcId="{73D947E0-108F-4D20-A71E-3CF329F97212}" destId="{8F8B275D-8553-0846-A316-484B7B291C97}" srcOrd="0" destOrd="0" presId="urn:microsoft.com/office/officeart/2005/8/layout/hList7"/>
    <dgm:cxn modelId="{6B61AA8C-B308-418D-89D2-0EB60C284C3F}" type="presOf" srcId="{30A490C8-22B4-4D68-875C-0F0DE2FF864D}" destId="{8F8B275D-8553-0846-A316-484B7B291C97}" srcOrd="0" destOrd="1" presId="urn:microsoft.com/office/officeart/2005/8/layout/hList7"/>
    <dgm:cxn modelId="{71A84AA8-8E8B-4719-B688-AD46CB94987F}" type="presOf" srcId="{B1AFA1AF-0FF8-45B3-A6D0-0E255A2F637D}" destId="{BA2077AD-A827-784F-87A6-E8E29A836D84}" srcOrd="1" destOrd="0" presId="urn:microsoft.com/office/officeart/2005/8/layout/hList7"/>
    <dgm:cxn modelId="{5F0D6EB0-6831-4F5E-9988-5A2F4FBDEAE3}" type="presOf" srcId="{E9682B4F-0217-4B50-923E-C104AA24290F}" destId="{434ABADC-97F5-A547-823D-7594A86D79D3}" srcOrd="0" destOrd="0" presId="urn:microsoft.com/office/officeart/2005/8/layout/hList7"/>
    <dgm:cxn modelId="{7BB4DBB5-E9EE-4E74-AF3B-09876A8DAAB3}" type="presOf" srcId="{A2322D3A-7AC2-4C5C-9D7E-EAB2313D47D4}" destId="{AF3E8B43-0466-2941-94BF-5E057B356E82}" srcOrd="1" destOrd="0" presId="urn:microsoft.com/office/officeart/2005/8/layout/hList7"/>
    <dgm:cxn modelId="{1C2700B9-F720-4771-A72B-9A8FF98F891A}" type="presOf" srcId="{4F85505A-81B6-4FDA-A144-900B71DAD946}" destId="{028C9BA8-C3B3-F947-915F-EE2FD2FCA9A5}" srcOrd="0" destOrd="0" presId="urn:microsoft.com/office/officeart/2005/8/layout/hList7"/>
    <dgm:cxn modelId="{EEDF27BF-D8BA-4636-8089-755072829324}" type="presOf" srcId="{566CA0B6-95FF-3A46-BF54-8E3C5843F883}" destId="{BC636E4B-34B9-8543-A308-00E0D1B0D2F9}" srcOrd="1" destOrd="2" presId="urn:microsoft.com/office/officeart/2005/8/layout/hList7"/>
    <dgm:cxn modelId="{6C23D0C9-74B2-4C8B-AB2F-A03B3B0EBE56}" srcId="{0DD8915E-DC14-41D6-9BB5-F49E1C265163}" destId="{E9682B4F-0217-4B50-923E-C104AA24290F}" srcOrd="2" destOrd="0" parTransId="{E0F6C4AF-9BBB-4698-91D7-F9AE3EACBD5D}" sibTransId="{B8632E42-D7EB-4C31-877E-6F1B2801851A}"/>
    <dgm:cxn modelId="{179FAFCF-F878-464E-A8A6-1185EFA0E380}" srcId="{0DD8915E-DC14-41D6-9BB5-F49E1C265163}" destId="{A2322D3A-7AC2-4C5C-9D7E-EAB2313D47D4}" srcOrd="4" destOrd="0" parTransId="{4A8C15D4-B36F-4764-B4FF-F2AF790D3E17}" sibTransId="{84DE1C3A-3FC7-4DB3-88ED-33F65A71557A}"/>
    <dgm:cxn modelId="{630EDFED-5649-479C-B771-0674EB5F40B4}" type="presOf" srcId="{566CA0B6-95FF-3A46-BF54-8E3C5843F883}" destId="{434ABADC-97F5-A547-823D-7594A86D79D3}" srcOrd="0" destOrd="2" presId="urn:microsoft.com/office/officeart/2005/8/layout/hList7"/>
    <dgm:cxn modelId="{202884EF-39B7-4D12-9296-1A36CC5409CA}" type="presOf" srcId="{73D947E0-108F-4D20-A71E-3CF329F97212}" destId="{7DA281F5-0265-2048-A63A-727E19796F79}" srcOrd="1" destOrd="0" presId="urn:microsoft.com/office/officeart/2005/8/layout/hList7"/>
    <dgm:cxn modelId="{24F220F0-D424-4821-B109-DBC9CAC76AF5}" type="presOf" srcId="{8FE81FEC-2664-411F-AEB3-065F29F52751}" destId="{AF3E8B43-0466-2941-94BF-5E057B356E82}" srcOrd="1" destOrd="1" presId="urn:microsoft.com/office/officeart/2005/8/layout/hList7"/>
    <dgm:cxn modelId="{4F7C55F6-5322-4EA9-B61C-473479B28F66}" type="presOf" srcId="{4F85505A-81B6-4FDA-A144-900B71DAD946}" destId="{9312E8E2-BBD1-104A-9F74-B0103AF69816}" srcOrd="1" destOrd="0" presId="urn:microsoft.com/office/officeart/2005/8/layout/hList7"/>
    <dgm:cxn modelId="{B2AD00FC-41DA-44CE-9991-4478D3F44DCC}" type="presOf" srcId="{8FE81FEC-2664-411F-AEB3-065F29F52751}" destId="{73C20AF0-FA1E-3C4A-AD07-551A27BE2B92}" srcOrd="0" destOrd="1" presId="urn:microsoft.com/office/officeart/2005/8/layout/hList7"/>
    <dgm:cxn modelId="{D53CC8FC-C0B2-4412-BE79-67EE386983DC}" type="presOf" srcId="{A2322D3A-7AC2-4C5C-9D7E-EAB2313D47D4}" destId="{73C20AF0-FA1E-3C4A-AD07-551A27BE2B92}" srcOrd="0" destOrd="0" presId="urn:microsoft.com/office/officeart/2005/8/layout/hList7"/>
    <dgm:cxn modelId="{E1E4C4A0-B2F5-45E2-8BD1-35CF6BA716B4}" type="presParOf" srcId="{A34AE8AA-FDF7-FA40-BADC-6B62C2B1DE88}" destId="{2107607C-A87A-3347-81F6-106C527DBD58}" srcOrd="0" destOrd="0" presId="urn:microsoft.com/office/officeart/2005/8/layout/hList7"/>
    <dgm:cxn modelId="{5C433518-B90D-4A8F-86D7-E410907B4FE0}" type="presParOf" srcId="{A34AE8AA-FDF7-FA40-BADC-6B62C2B1DE88}" destId="{0955960D-7F7D-E54C-8843-B1DBEEBFB364}" srcOrd="1" destOrd="0" presId="urn:microsoft.com/office/officeart/2005/8/layout/hList7"/>
    <dgm:cxn modelId="{63BA875D-7395-4775-A77B-79F123DFF0B8}" type="presParOf" srcId="{0955960D-7F7D-E54C-8843-B1DBEEBFB364}" destId="{81155D12-3CC8-3D49-B0F3-3C84AC48510A}" srcOrd="0" destOrd="0" presId="urn:microsoft.com/office/officeart/2005/8/layout/hList7"/>
    <dgm:cxn modelId="{9BD52CA2-3DFF-43B5-B814-956901D4AB0C}" type="presParOf" srcId="{81155D12-3CC8-3D49-B0F3-3C84AC48510A}" destId="{8F8B275D-8553-0846-A316-484B7B291C97}" srcOrd="0" destOrd="0" presId="urn:microsoft.com/office/officeart/2005/8/layout/hList7"/>
    <dgm:cxn modelId="{AE10E9A9-F1CE-445E-B8FB-C406028F0A3B}" type="presParOf" srcId="{81155D12-3CC8-3D49-B0F3-3C84AC48510A}" destId="{7DA281F5-0265-2048-A63A-727E19796F79}" srcOrd="1" destOrd="0" presId="urn:microsoft.com/office/officeart/2005/8/layout/hList7"/>
    <dgm:cxn modelId="{8B7F3A76-25AE-4A4A-86EB-8E0D70522CF6}" type="presParOf" srcId="{81155D12-3CC8-3D49-B0F3-3C84AC48510A}" destId="{79A13FEB-C61A-0346-824D-E0457CC5B4C9}" srcOrd="2" destOrd="0" presId="urn:microsoft.com/office/officeart/2005/8/layout/hList7"/>
    <dgm:cxn modelId="{4345F1F2-9FBC-4949-8CB2-6EDBD5A355F4}" type="presParOf" srcId="{81155D12-3CC8-3D49-B0F3-3C84AC48510A}" destId="{A126BA88-D0F9-AF4A-A7BA-0638E32B45F8}" srcOrd="3" destOrd="0" presId="urn:microsoft.com/office/officeart/2005/8/layout/hList7"/>
    <dgm:cxn modelId="{38667DE6-8AC1-4D89-BC41-CE762B87BAAE}" type="presParOf" srcId="{0955960D-7F7D-E54C-8843-B1DBEEBFB364}" destId="{DF3C77F5-32F3-5845-BEE2-529229516397}" srcOrd="1" destOrd="0" presId="urn:microsoft.com/office/officeart/2005/8/layout/hList7"/>
    <dgm:cxn modelId="{A6348423-6A82-4349-AF3B-C7D9D1D75C7B}" type="presParOf" srcId="{0955960D-7F7D-E54C-8843-B1DBEEBFB364}" destId="{16FC6348-B601-E348-A50F-7576C3DDD207}" srcOrd="2" destOrd="0" presId="urn:microsoft.com/office/officeart/2005/8/layout/hList7"/>
    <dgm:cxn modelId="{300A9A42-4CAF-415F-A207-937D377C5D01}" type="presParOf" srcId="{16FC6348-B601-E348-A50F-7576C3DDD207}" destId="{4DFF6703-D32F-9E47-96B8-A304C47CCB78}" srcOrd="0" destOrd="0" presId="urn:microsoft.com/office/officeart/2005/8/layout/hList7"/>
    <dgm:cxn modelId="{4B2DA592-4838-4B06-A373-AB3853E1F303}" type="presParOf" srcId="{16FC6348-B601-E348-A50F-7576C3DDD207}" destId="{BA2077AD-A827-784F-87A6-E8E29A836D84}" srcOrd="1" destOrd="0" presId="urn:microsoft.com/office/officeart/2005/8/layout/hList7"/>
    <dgm:cxn modelId="{BCE1E392-F2AF-4473-8F3D-5652FA0A0254}" type="presParOf" srcId="{16FC6348-B601-E348-A50F-7576C3DDD207}" destId="{47276A48-75DE-FE4F-B4C6-8B77CF2957C3}" srcOrd="2" destOrd="0" presId="urn:microsoft.com/office/officeart/2005/8/layout/hList7"/>
    <dgm:cxn modelId="{02DEA0AE-F883-4A31-9E67-9E6EA7AD4F3B}" type="presParOf" srcId="{16FC6348-B601-E348-A50F-7576C3DDD207}" destId="{EFEB790C-BD5C-F54D-9993-F81422A8AD8E}" srcOrd="3" destOrd="0" presId="urn:microsoft.com/office/officeart/2005/8/layout/hList7"/>
    <dgm:cxn modelId="{EB3782D0-1F97-48BD-9E2C-4B5082F3491B}" type="presParOf" srcId="{0955960D-7F7D-E54C-8843-B1DBEEBFB364}" destId="{56C7F139-002F-DF46-BB7F-23A563E7CE98}" srcOrd="3" destOrd="0" presId="urn:microsoft.com/office/officeart/2005/8/layout/hList7"/>
    <dgm:cxn modelId="{B4E7B2A7-5538-4A87-9258-5AB80B78833C}" type="presParOf" srcId="{0955960D-7F7D-E54C-8843-B1DBEEBFB364}" destId="{91E3D51E-7AB8-6349-A1D0-02F993052AB3}" srcOrd="4" destOrd="0" presId="urn:microsoft.com/office/officeart/2005/8/layout/hList7"/>
    <dgm:cxn modelId="{96E147EB-C407-4EA7-8E56-F260784FE094}" type="presParOf" srcId="{91E3D51E-7AB8-6349-A1D0-02F993052AB3}" destId="{434ABADC-97F5-A547-823D-7594A86D79D3}" srcOrd="0" destOrd="0" presId="urn:microsoft.com/office/officeart/2005/8/layout/hList7"/>
    <dgm:cxn modelId="{70810F99-C507-4EB4-B808-4AB7FE4BCC7C}" type="presParOf" srcId="{91E3D51E-7AB8-6349-A1D0-02F993052AB3}" destId="{BC636E4B-34B9-8543-A308-00E0D1B0D2F9}" srcOrd="1" destOrd="0" presId="urn:microsoft.com/office/officeart/2005/8/layout/hList7"/>
    <dgm:cxn modelId="{7C268A86-0131-4BE3-92E2-0C753F9522B4}" type="presParOf" srcId="{91E3D51E-7AB8-6349-A1D0-02F993052AB3}" destId="{073A77BB-E8BD-4B4C-BFA2-7B530A2B3199}" srcOrd="2" destOrd="0" presId="urn:microsoft.com/office/officeart/2005/8/layout/hList7"/>
    <dgm:cxn modelId="{26E6DE3D-F1BB-4102-A16E-912F32F7841A}" type="presParOf" srcId="{91E3D51E-7AB8-6349-A1D0-02F993052AB3}" destId="{CC076D56-4BB0-7246-9039-788AB439DAF0}" srcOrd="3" destOrd="0" presId="urn:microsoft.com/office/officeart/2005/8/layout/hList7"/>
    <dgm:cxn modelId="{787CFF0F-99F6-4298-A735-354D8673EAF2}" type="presParOf" srcId="{0955960D-7F7D-E54C-8843-B1DBEEBFB364}" destId="{9BFD88E3-0F90-7143-8807-6B030CF54283}" srcOrd="5" destOrd="0" presId="urn:microsoft.com/office/officeart/2005/8/layout/hList7"/>
    <dgm:cxn modelId="{D490D8E1-2751-462E-91E4-E30333FAAA22}" type="presParOf" srcId="{0955960D-7F7D-E54C-8843-B1DBEEBFB364}" destId="{900296CF-6A25-E746-A345-792DBE36F92C}" srcOrd="6" destOrd="0" presId="urn:microsoft.com/office/officeart/2005/8/layout/hList7"/>
    <dgm:cxn modelId="{1E2F8D53-13D8-495D-A575-6A2944E72477}" type="presParOf" srcId="{900296CF-6A25-E746-A345-792DBE36F92C}" destId="{028C9BA8-C3B3-F947-915F-EE2FD2FCA9A5}" srcOrd="0" destOrd="0" presId="urn:microsoft.com/office/officeart/2005/8/layout/hList7"/>
    <dgm:cxn modelId="{5733DC95-1965-452B-AEA2-01AEF0749A09}" type="presParOf" srcId="{900296CF-6A25-E746-A345-792DBE36F92C}" destId="{9312E8E2-BBD1-104A-9F74-B0103AF69816}" srcOrd="1" destOrd="0" presId="urn:microsoft.com/office/officeart/2005/8/layout/hList7"/>
    <dgm:cxn modelId="{F9EE57F2-DF49-451F-9191-464DB37E6E4A}" type="presParOf" srcId="{900296CF-6A25-E746-A345-792DBE36F92C}" destId="{A0D6F489-540A-D44E-B596-6A182486B777}" srcOrd="2" destOrd="0" presId="urn:microsoft.com/office/officeart/2005/8/layout/hList7"/>
    <dgm:cxn modelId="{1C3D968A-7801-4452-95B5-998509479530}" type="presParOf" srcId="{900296CF-6A25-E746-A345-792DBE36F92C}" destId="{FDF2BC93-305C-D94B-A6C2-ED9CE7F40C2F}" srcOrd="3" destOrd="0" presId="urn:microsoft.com/office/officeart/2005/8/layout/hList7"/>
    <dgm:cxn modelId="{1F1A1A65-2220-435F-8D94-6CAD815BA014}" type="presParOf" srcId="{0955960D-7F7D-E54C-8843-B1DBEEBFB364}" destId="{849C45A5-41B7-C14C-8FCB-1F684E015BD4}" srcOrd="7" destOrd="0" presId="urn:microsoft.com/office/officeart/2005/8/layout/hList7"/>
    <dgm:cxn modelId="{6FD8AFF2-F69B-47FF-97C2-14978A97448D}" type="presParOf" srcId="{0955960D-7F7D-E54C-8843-B1DBEEBFB364}" destId="{CFB52331-3A90-8741-B893-154B21972CAC}" srcOrd="8" destOrd="0" presId="urn:microsoft.com/office/officeart/2005/8/layout/hList7"/>
    <dgm:cxn modelId="{E799EF28-4C8E-4478-828E-6E71A52A4122}" type="presParOf" srcId="{CFB52331-3A90-8741-B893-154B21972CAC}" destId="{73C20AF0-FA1E-3C4A-AD07-551A27BE2B92}" srcOrd="0" destOrd="0" presId="urn:microsoft.com/office/officeart/2005/8/layout/hList7"/>
    <dgm:cxn modelId="{791276A4-D4FA-433B-A729-2CDA915B8B7E}" type="presParOf" srcId="{CFB52331-3A90-8741-B893-154B21972CAC}" destId="{AF3E8B43-0466-2941-94BF-5E057B356E82}" srcOrd="1" destOrd="0" presId="urn:microsoft.com/office/officeart/2005/8/layout/hList7"/>
    <dgm:cxn modelId="{F97BB450-FAB8-417D-879A-90734E7593A0}" type="presParOf" srcId="{CFB52331-3A90-8741-B893-154B21972CAC}" destId="{D1AAA287-E1AF-9946-AA96-77AD6193B1DD}" srcOrd="2" destOrd="0" presId="urn:microsoft.com/office/officeart/2005/8/layout/hList7"/>
    <dgm:cxn modelId="{7DEFBF07-10D9-4D97-B6B0-1D7640A4FE18}" type="presParOf" srcId="{CFB52331-3A90-8741-B893-154B21972CAC}" destId="{916140F0-4F43-9F45-8310-FCCA12DDE51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3808A-5536-457C-B6BA-12395EF57E9C}" type="doc">
      <dgm:prSet loTypeId="urn:microsoft.com/office/officeart/2016/7/layout/RoundedRectangleTimeline" loCatId="process" qsTypeId="urn:microsoft.com/office/officeart/2005/8/quickstyle/simple3" qsCatId="simple" csTypeId="urn:microsoft.com/office/officeart/2005/8/colors/colorful5" csCatId="colorful" phldr="1"/>
      <dgm:spPr/>
      <dgm:t>
        <a:bodyPr/>
        <a:lstStyle/>
        <a:p>
          <a:endParaRPr lang="en-US"/>
        </a:p>
      </dgm:t>
    </dgm:pt>
    <dgm:pt modelId="{509F1C4F-D584-48FB-8D9C-92E573555C36}">
      <dgm:prSet/>
      <dgm:spPr/>
      <dgm:t>
        <a:bodyPr/>
        <a:lstStyle/>
        <a:p>
          <a:r>
            <a:rPr lang="en-US" dirty="0"/>
            <a:t>Apr. 2023</a:t>
          </a:r>
        </a:p>
      </dgm:t>
    </dgm:pt>
    <dgm:pt modelId="{862EC7C4-6A0D-44A0-8F43-6A0089EB2845}" type="parTrans" cxnId="{03890A24-798E-4F75-9518-B884B23068F5}">
      <dgm:prSet/>
      <dgm:spPr/>
      <dgm:t>
        <a:bodyPr/>
        <a:lstStyle/>
        <a:p>
          <a:endParaRPr lang="en-US"/>
        </a:p>
      </dgm:t>
    </dgm:pt>
    <dgm:pt modelId="{1B6949C6-BFE9-4856-AEEC-435D3FA8998E}" type="sibTrans" cxnId="{03890A24-798E-4F75-9518-B884B23068F5}">
      <dgm:prSet/>
      <dgm:spPr/>
      <dgm:t>
        <a:bodyPr/>
        <a:lstStyle/>
        <a:p>
          <a:endParaRPr lang="en-US"/>
        </a:p>
      </dgm:t>
    </dgm:pt>
    <dgm:pt modelId="{91037FE6-B473-4A46-8C3D-21AE60FA4406}">
      <dgm:prSet/>
      <dgm:spPr/>
      <dgm:t>
        <a:bodyPr/>
        <a:lstStyle/>
        <a:p>
          <a:r>
            <a:rPr lang="en-US" dirty="0"/>
            <a:t>Senior </a:t>
          </a:r>
          <a:r>
            <a:rPr lang="en-US" dirty="0">
              <a:latin typeface="Tenorite"/>
            </a:rPr>
            <a:t>Citizen</a:t>
          </a:r>
          <a:r>
            <a:rPr lang="en-US" dirty="0"/>
            <a:t> Ministry</a:t>
          </a:r>
        </a:p>
      </dgm:t>
    </dgm:pt>
    <dgm:pt modelId="{1C0D3616-BE9F-46A6-8CA1-A747019ED8F3}" type="parTrans" cxnId="{C81CB245-EBEE-4E81-BC6E-0AF63A644385}">
      <dgm:prSet/>
      <dgm:spPr/>
      <dgm:t>
        <a:bodyPr/>
        <a:lstStyle/>
        <a:p>
          <a:endParaRPr lang="en-US"/>
        </a:p>
      </dgm:t>
    </dgm:pt>
    <dgm:pt modelId="{A48387DA-DCAF-45C6-BFA9-820C483AE7DC}" type="sibTrans" cxnId="{C81CB245-EBEE-4E81-BC6E-0AF63A644385}">
      <dgm:prSet/>
      <dgm:spPr/>
      <dgm:t>
        <a:bodyPr/>
        <a:lstStyle/>
        <a:p>
          <a:endParaRPr lang="en-US"/>
        </a:p>
      </dgm:t>
    </dgm:pt>
    <dgm:pt modelId="{E6B1C15B-F1D9-4BC1-8415-7EE536219F4A}">
      <dgm:prSet/>
      <dgm:spPr/>
      <dgm:t>
        <a:bodyPr/>
        <a:lstStyle/>
        <a:p>
          <a:pPr rtl="0"/>
          <a:r>
            <a:rPr lang="en-US" dirty="0">
              <a:latin typeface="Tenorite"/>
            </a:rPr>
            <a:t>May 2023</a:t>
          </a:r>
          <a:endParaRPr lang="en-US" dirty="0"/>
        </a:p>
      </dgm:t>
    </dgm:pt>
    <dgm:pt modelId="{F71F4FB0-1D5E-45A7-8724-C093D30F714B}" type="parTrans" cxnId="{6BFC7CE6-AF92-49C1-9688-1BA1CCBB299D}">
      <dgm:prSet/>
      <dgm:spPr/>
      <dgm:t>
        <a:bodyPr/>
        <a:lstStyle/>
        <a:p>
          <a:endParaRPr lang="en-US"/>
        </a:p>
      </dgm:t>
    </dgm:pt>
    <dgm:pt modelId="{8F061AC1-0C25-4F1B-A0EC-5902CA82BE9A}" type="sibTrans" cxnId="{6BFC7CE6-AF92-49C1-9688-1BA1CCBB299D}">
      <dgm:prSet/>
      <dgm:spPr/>
      <dgm:t>
        <a:bodyPr/>
        <a:lstStyle/>
        <a:p>
          <a:endParaRPr lang="en-US"/>
        </a:p>
      </dgm:t>
    </dgm:pt>
    <dgm:pt modelId="{2E1EB83F-F0A0-4A32-AE0B-C36E69CFDD28}">
      <dgm:prSet/>
      <dgm:spPr/>
      <dgm:t>
        <a:bodyPr/>
        <a:lstStyle/>
        <a:p>
          <a:r>
            <a:rPr lang="en-US" dirty="0"/>
            <a:t>Prison Ministry </a:t>
          </a:r>
        </a:p>
      </dgm:t>
    </dgm:pt>
    <dgm:pt modelId="{A40EBABF-BCEE-4AC4-A140-30DDE97A62FC}" type="parTrans" cxnId="{8C715C75-0066-4F40-8844-2A82B7A38732}">
      <dgm:prSet/>
      <dgm:spPr/>
      <dgm:t>
        <a:bodyPr/>
        <a:lstStyle/>
        <a:p>
          <a:endParaRPr lang="en-US"/>
        </a:p>
      </dgm:t>
    </dgm:pt>
    <dgm:pt modelId="{2C33FDA6-593A-410E-A531-B1297BDA6836}" type="sibTrans" cxnId="{8C715C75-0066-4F40-8844-2A82B7A38732}">
      <dgm:prSet/>
      <dgm:spPr/>
      <dgm:t>
        <a:bodyPr/>
        <a:lstStyle/>
        <a:p>
          <a:endParaRPr lang="en-US"/>
        </a:p>
      </dgm:t>
    </dgm:pt>
    <dgm:pt modelId="{C0200D14-9A15-43B5-AA7E-A69EF02F0812}">
      <dgm:prSet/>
      <dgm:spPr/>
      <dgm:t>
        <a:bodyPr/>
        <a:lstStyle/>
        <a:p>
          <a:r>
            <a:rPr lang="en-US" dirty="0">
              <a:latin typeface="Tenorite"/>
            </a:rPr>
            <a:t>June</a:t>
          </a:r>
          <a:r>
            <a:rPr lang="en-US" dirty="0"/>
            <a:t> 2023</a:t>
          </a:r>
        </a:p>
      </dgm:t>
    </dgm:pt>
    <dgm:pt modelId="{6151B28D-9767-457B-8FE6-204CAE3AB1D8}" type="parTrans" cxnId="{51A667C4-E5A1-4E21-B546-3AC060680905}">
      <dgm:prSet/>
      <dgm:spPr/>
      <dgm:t>
        <a:bodyPr/>
        <a:lstStyle/>
        <a:p>
          <a:endParaRPr lang="en-US"/>
        </a:p>
      </dgm:t>
    </dgm:pt>
    <dgm:pt modelId="{93E83AEA-D364-4343-AE95-EC282C986A5A}" type="sibTrans" cxnId="{51A667C4-E5A1-4E21-B546-3AC060680905}">
      <dgm:prSet/>
      <dgm:spPr/>
      <dgm:t>
        <a:bodyPr/>
        <a:lstStyle/>
        <a:p>
          <a:endParaRPr lang="en-US"/>
        </a:p>
      </dgm:t>
    </dgm:pt>
    <dgm:pt modelId="{4098B77F-8F11-4F0E-84F9-0873BC9DDC8B}">
      <dgm:prSet/>
      <dgm:spPr/>
      <dgm:t>
        <a:bodyPr/>
        <a:lstStyle/>
        <a:p>
          <a:pPr rtl="0"/>
          <a:r>
            <a:rPr lang="en-US" dirty="0">
              <a:latin typeface="Tenorite"/>
            </a:rPr>
            <a:t>Neighborhood Ministry </a:t>
          </a:r>
          <a:endParaRPr lang="en-US" dirty="0"/>
        </a:p>
      </dgm:t>
    </dgm:pt>
    <dgm:pt modelId="{F7F8B3E2-015A-4EEE-BEA9-720391073B37}" type="parTrans" cxnId="{2B857C46-7883-4270-849E-D7184ECB7C9C}">
      <dgm:prSet/>
      <dgm:spPr/>
      <dgm:t>
        <a:bodyPr/>
        <a:lstStyle/>
        <a:p>
          <a:endParaRPr lang="en-US"/>
        </a:p>
      </dgm:t>
    </dgm:pt>
    <dgm:pt modelId="{E5BF7698-24DA-4C8B-B486-739534EF70C5}" type="sibTrans" cxnId="{2B857C46-7883-4270-849E-D7184ECB7C9C}">
      <dgm:prSet/>
      <dgm:spPr/>
      <dgm:t>
        <a:bodyPr/>
        <a:lstStyle/>
        <a:p>
          <a:endParaRPr lang="en-US"/>
        </a:p>
      </dgm:t>
    </dgm:pt>
    <dgm:pt modelId="{15F0EC6B-10E3-4183-A832-BEB4BD6F6D52}">
      <dgm:prSet/>
      <dgm:spPr/>
      <dgm:t>
        <a:bodyPr/>
        <a:lstStyle/>
        <a:p>
          <a:pPr rtl="0"/>
          <a:r>
            <a:rPr lang="en-US" dirty="0">
              <a:latin typeface="Tenorite"/>
            </a:rPr>
            <a:t>June 2023</a:t>
          </a:r>
          <a:endParaRPr lang="en-US" dirty="0"/>
        </a:p>
      </dgm:t>
    </dgm:pt>
    <dgm:pt modelId="{9B22F2D5-7999-49ED-9D56-22D4BFC524F5}" type="parTrans" cxnId="{73B89C27-C142-49BB-80AA-91D5B7774D89}">
      <dgm:prSet/>
      <dgm:spPr/>
      <dgm:t>
        <a:bodyPr/>
        <a:lstStyle/>
        <a:p>
          <a:endParaRPr lang="en-US"/>
        </a:p>
      </dgm:t>
    </dgm:pt>
    <dgm:pt modelId="{446CF713-3948-495F-935B-DEE45A03C94C}" type="sibTrans" cxnId="{73B89C27-C142-49BB-80AA-91D5B7774D89}">
      <dgm:prSet/>
      <dgm:spPr/>
      <dgm:t>
        <a:bodyPr/>
        <a:lstStyle/>
        <a:p>
          <a:endParaRPr lang="en-US"/>
        </a:p>
      </dgm:t>
    </dgm:pt>
    <dgm:pt modelId="{244E95DC-3F8F-409C-BE2D-2BB386EC672D}">
      <dgm:prSet/>
      <dgm:spPr/>
      <dgm:t>
        <a:bodyPr/>
        <a:lstStyle/>
        <a:p>
          <a:r>
            <a:rPr lang="en-US" dirty="0"/>
            <a:t>Technology Ministry</a:t>
          </a:r>
        </a:p>
      </dgm:t>
    </dgm:pt>
    <dgm:pt modelId="{385DE822-5A34-4BB3-BB41-EC6151C59FB7}" type="parTrans" cxnId="{496CFAC1-9AC2-4CD2-A5AF-8FDFDF281332}">
      <dgm:prSet/>
      <dgm:spPr/>
      <dgm:t>
        <a:bodyPr/>
        <a:lstStyle/>
        <a:p>
          <a:endParaRPr lang="en-US"/>
        </a:p>
      </dgm:t>
    </dgm:pt>
    <dgm:pt modelId="{471A104D-783C-48B9-AE04-1990A8AB6C60}" type="sibTrans" cxnId="{496CFAC1-9AC2-4CD2-A5AF-8FDFDF281332}">
      <dgm:prSet/>
      <dgm:spPr/>
      <dgm:t>
        <a:bodyPr/>
        <a:lstStyle/>
        <a:p>
          <a:endParaRPr lang="en-US"/>
        </a:p>
      </dgm:t>
    </dgm:pt>
    <dgm:pt modelId="{F18FFCBC-78AA-4B06-988B-59F90958CAD6}">
      <dgm:prSet/>
      <dgm:spPr/>
      <dgm:t>
        <a:bodyPr/>
        <a:lstStyle/>
        <a:p>
          <a:r>
            <a:rPr lang="en-US" dirty="0">
              <a:latin typeface="Tenorite"/>
            </a:rPr>
            <a:t>July</a:t>
          </a:r>
          <a:r>
            <a:rPr lang="en-US" dirty="0"/>
            <a:t> 2023</a:t>
          </a:r>
        </a:p>
      </dgm:t>
    </dgm:pt>
    <dgm:pt modelId="{C8467D44-CE39-4AD5-B192-E8C92A2077BB}" type="parTrans" cxnId="{D45F06EC-B3EF-4F14-8EC1-1FBCC9185AF1}">
      <dgm:prSet/>
      <dgm:spPr/>
      <dgm:t>
        <a:bodyPr/>
        <a:lstStyle/>
        <a:p>
          <a:endParaRPr lang="en-US"/>
        </a:p>
      </dgm:t>
    </dgm:pt>
    <dgm:pt modelId="{14330E84-1770-4E9F-8BBB-817705216469}" type="sibTrans" cxnId="{D45F06EC-B3EF-4F14-8EC1-1FBCC9185AF1}">
      <dgm:prSet/>
      <dgm:spPr/>
      <dgm:t>
        <a:bodyPr/>
        <a:lstStyle/>
        <a:p>
          <a:endParaRPr lang="en-US"/>
        </a:p>
      </dgm:t>
    </dgm:pt>
    <dgm:pt modelId="{DAFAADED-B6FF-4E1D-A613-F0C2CFEF5497}">
      <dgm:prSet/>
      <dgm:spPr/>
      <dgm:t>
        <a:bodyPr/>
        <a:lstStyle/>
        <a:p>
          <a:pPr rtl="0"/>
          <a:r>
            <a:rPr lang="en-US" dirty="0">
              <a:latin typeface="Tenorite"/>
            </a:rPr>
            <a:t> </a:t>
          </a:r>
          <a:r>
            <a:rPr lang="en-US" dirty="0"/>
            <a:t> Technology Ministry</a:t>
          </a:r>
        </a:p>
      </dgm:t>
    </dgm:pt>
    <dgm:pt modelId="{6E7C7C8B-9EAB-4489-A348-4061CF03DFB3}" type="parTrans" cxnId="{A675B4E3-8AC4-49B6-A36F-F5F294F7E65D}">
      <dgm:prSet/>
      <dgm:spPr/>
      <dgm:t>
        <a:bodyPr/>
        <a:lstStyle/>
        <a:p>
          <a:endParaRPr lang="en-US"/>
        </a:p>
      </dgm:t>
    </dgm:pt>
    <dgm:pt modelId="{1618CAD6-8BB6-4D0D-9AD2-1962AA5E06D9}" type="sibTrans" cxnId="{A675B4E3-8AC4-49B6-A36F-F5F294F7E65D}">
      <dgm:prSet/>
      <dgm:spPr/>
      <dgm:t>
        <a:bodyPr/>
        <a:lstStyle/>
        <a:p>
          <a:endParaRPr lang="en-US"/>
        </a:p>
      </dgm:t>
    </dgm:pt>
    <dgm:pt modelId="{2776642D-E64B-44E0-92FE-63149A440376}">
      <dgm:prSet phldr="0"/>
      <dgm:spPr/>
      <dgm:t>
        <a:bodyPr/>
        <a:lstStyle/>
        <a:p>
          <a:pPr rtl="0"/>
          <a:r>
            <a:rPr lang="en-US" dirty="0">
              <a:latin typeface="Tenorite"/>
            </a:rPr>
            <a:t>Neigborhood Ministry</a:t>
          </a:r>
        </a:p>
      </dgm:t>
    </dgm:pt>
    <dgm:pt modelId="{0D4DDA6E-0839-4C99-AFA5-EEF595EB5F51}" type="parTrans" cxnId="{95CAE53F-FB74-48EA-8027-1B904E0EBAF6}">
      <dgm:prSet/>
      <dgm:spPr/>
      <dgm:t>
        <a:bodyPr/>
        <a:lstStyle/>
        <a:p>
          <a:endParaRPr lang="en-US"/>
        </a:p>
      </dgm:t>
    </dgm:pt>
    <dgm:pt modelId="{D73387A8-8FE0-41DC-963B-E0C38339A184}" type="sibTrans" cxnId="{95CAE53F-FB74-48EA-8027-1B904E0EBAF6}">
      <dgm:prSet/>
      <dgm:spPr/>
      <dgm:t>
        <a:bodyPr/>
        <a:lstStyle/>
        <a:p>
          <a:endParaRPr lang="en-US"/>
        </a:p>
      </dgm:t>
    </dgm:pt>
    <dgm:pt modelId="{8763EBD5-6495-4167-8376-AF74B7A71390}">
      <dgm:prSet phldr="0"/>
      <dgm:spPr/>
      <dgm:t>
        <a:bodyPr/>
        <a:lstStyle/>
        <a:p>
          <a:pPr rtl="0"/>
          <a:r>
            <a:rPr lang="en-US" dirty="0">
              <a:latin typeface="Tenorite"/>
            </a:rPr>
            <a:t>Prison Ministry</a:t>
          </a:r>
        </a:p>
      </dgm:t>
    </dgm:pt>
    <dgm:pt modelId="{D73F6DAB-986F-4A16-8974-48041BA5588D}" type="parTrans" cxnId="{19B8603C-828B-4055-B339-0CC08057F753}">
      <dgm:prSet/>
      <dgm:spPr/>
      <dgm:t>
        <a:bodyPr/>
        <a:lstStyle/>
        <a:p>
          <a:endParaRPr lang="en-US"/>
        </a:p>
      </dgm:t>
    </dgm:pt>
    <dgm:pt modelId="{21B10F3A-51B8-44DC-BEE4-87307A70DB3F}" type="sibTrans" cxnId="{19B8603C-828B-4055-B339-0CC08057F753}">
      <dgm:prSet/>
      <dgm:spPr/>
      <dgm:t>
        <a:bodyPr/>
        <a:lstStyle/>
        <a:p>
          <a:endParaRPr lang="en-US"/>
        </a:p>
      </dgm:t>
    </dgm:pt>
    <dgm:pt modelId="{44CE59ED-3305-4DCE-A945-E5BAE243E7E4}" type="pres">
      <dgm:prSet presAssocID="{02E3808A-5536-457C-B6BA-12395EF57E9C}" presName="Name0" presStyleCnt="0">
        <dgm:presLayoutVars>
          <dgm:chMax/>
          <dgm:chPref/>
          <dgm:animLvl val="lvl"/>
        </dgm:presLayoutVars>
      </dgm:prSet>
      <dgm:spPr/>
    </dgm:pt>
    <dgm:pt modelId="{B90B4920-060E-49BF-A417-21C353BBFB6F}" type="pres">
      <dgm:prSet presAssocID="{509F1C4F-D584-48FB-8D9C-92E573555C36}" presName="composite1" presStyleCnt="0"/>
      <dgm:spPr/>
    </dgm:pt>
    <dgm:pt modelId="{ED9B4A0B-39E0-424F-BD6A-1029699F3CD3}" type="pres">
      <dgm:prSet presAssocID="{509F1C4F-D584-48FB-8D9C-92E573555C36}" presName="parent1" presStyleLbl="alignNode1" presStyleIdx="0" presStyleCnt="5">
        <dgm:presLayoutVars>
          <dgm:chMax val="1"/>
          <dgm:chPref val="1"/>
          <dgm:bulletEnabled val="1"/>
        </dgm:presLayoutVars>
      </dgm:prSet>
      <dgm:spPr/>
    </dgm:pt>
    <dgm:pt modelId="{4329B499-45C8-4FB1-9E6C-C0116D9636CB}" type="pres">
      <dgm:prSet presAssocID="{509F1C4F-D584-48FB-8D9C-92E573555C36}" presName="Childtext1" presStyleLbl="revTx" presStyleIdx="0" presStyleCnt="5">
        <dgm:presLayoutVars>
          <dgm:bulletEnabled val="1"/>
        </dgm:presLayoutVars>
      </dgm:prSet>
      <dgm:spPr/>
    </dgm:pt>
    <dgm:pt modelId="{3EFF91E6-7CC1-4C22-A605-F163E68580FE}" type="pres">
      <dgm:prSet presAssocID="{509F1C4F-D584-48FB-8D9C-92E573555C3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D6326951-E275-4BED-BE73-A231047DA600}" type="pres">
      <dgm:prSet presAssocID="{509F1C4F-D584-48FB-8D9C-92E573555C36}" presName="ConnectLineEnd1" presStyleLbl="lnNode1" presStyleIdx="0" presStyleCnt="5"/>
      <dgm:spPr/>
    </dgm:pt>
    <dgm:pt modelId="{7106EDB3-4FE4-4ECD-8E75-7992272FBDE5}" type="pres">
      <dgm:prSet presAssocID="{509F1C4F-D584-48FB-8D9C-92E573555C36}" presName="EmptyPane1" presStyleCnt="0"/>
      <dgm:spPr/>
    </dgm:pt>
    <dgm:pt modelId="{0A4608B2-BFC0-4EB1-9265-34DA6474804B}" type="pres">
      <dgm:prSet presAssocID="{1B6949C6-BFE9-4856-AEEC-435D3FA8998E}" presName="spaceBetweenRectangles1" presStyleCnt="0"/>
      <dgm:spPr/>
    </dgm:pt>
    <dgm:pt modelId="{7CB570ED-B9AA-4FB1-BFE8-0AC54A6EB32B}" type="pres">
      <dgm:prSet presAssocID="{E6B1C15B-F1D9-4BC1-8415-7EE536219F4A}" presName="composite1" presStyleCnt="0"/>
      <dgm:spPr/>
    </dgm:pt>
    <dgm:pt modelId="{DA31CC8C-0A51-4D63-AB3D-C26E1485BCE1}" type="pres">
      <dgm:prSet presAssocID="{E6B1C15B-F1D9-4BC1-8415-7EE536219F4A}" presName="parent1" presStyleLbl="alignNode1" presStyleIdx="1" presStyleCnt="5">
        <dgm:presLayoutVars>
          <dgm:chMax val="1"/>
          <dgm:chPref val="1"/>
          <dgm:bulletEnabled val="1"/>
        </dgm:presLayoutVars>
      </dgm:prSet>
      <dgm:spPr/>
    </dgm:pt>
    <dgm:pt modelId="{08EFABB4-CD7D-4A5B-93B0-55464A66D352}" type="pres">
      <dgm:prSet presAssocID="{E6B1C15B-F1D9-4BC1-8415-7EE536219F4A}" presName="Childtext1" presStyleLbl="revTx" presStyleIdx="1" presStyleCnt="5">
        <dgm:presLayoutVars>
          <dgm:bulletEnabled val="1"/>
        </dgm:presLayoutVars>
      </dgm:prSet>
      <dgm:spPr/>
    </dgm:pt>
    <dgm:pt modelId="{7C9F0D6D-B664-4A53-AF17-FE9F686F827B}" type="pres">
      <dgm:prSet presAssocID="{E6B1C15B-F1D9-4BC1-8415-7EE536219F4A}" presName="ConnectLine1" presStyleLbl="sibTrans1D1" presStyleIdx="1" presStyleCnt="5"/>
      <dgm:spPr>
        <a:noFill/>
        <a:ln w="6350" cap="flat" cmpd="sng" algn="ctr">
          <a:solidFill>
            <a:schemeClr val="accent5">
              <a:hueOff val="-1689636"/>
              <a:satOff val="-4355"/>
              <a:lumOff val="-2941"/>
              <a:alphaOff val="0"/>
            </a:schemeClr>
          </a:solidFill>
          <a:prstDash val="dash"/>
          <a:miter lim="800000"/>
        </a:ln>
        <a:effectLst/>
      </dgm:spPr>
    </dgm:pt>
    <dgm:pt modelId="{1DE788A1-DB1D-4D2A-A582-51E5A6EB0C3E}" type="pres">
      <dgm:prSet presAssocID="{E6B1C15B-F1D9-4BC1-8415-7EE536219F4A}" presName="ConnectLineEnd1" presStyleLbl="lnNode1" presStyleIdx="1" presStyleCnt="5"/>
      <dgm:spPr/>
    </dgm:pt>
    <dgm:pt modelId="{375369F8-F65C-41B7-865E-5ADE0520D6D7}" type="pres">
      <dgm:prSet presAssocID="{E6B1C15B-F1D9-4BC1-8415-7EE536219F4A}" presName="EmptyPane1" presStyleCnt="0"/>
      <dgm:spPr/>
    </dgm:pt>
    <dgm:pt modelId="{6B3423E5-D657-4448-8557-3B7908101F6C}" type="pres">
      <dgm:prSet presAssocID="{8F061AC1-0C25-4F1B-A0EC-5902CA82BE9A}" presName="spaceBetweenRectangles1" presStyleCnt="0"/>
      <dgm:spPr/>
    </dgm:pt>
    <dgm:pt modelId="{BE7BADA7-70D1-4F19-BED7-F6979A7808F2}" type="pres">
      <dgm:prSet presAssocID="{C0200D14-9A15-43B5-AA7E-A69EF02F0812}" presName="composite1" presStyleCnt="0"/>
      <dgm:spPr/>
    </dgm:pt>
    <dgm:pt modelId="{E5B4D5E8-6A1C-4469-B850-4D1B6A07536E}" type="pres">
      <dgm:prSet presAssocID="{C0200D14-9A15-43B5-AA7E-A69EF02F0812}" presName="parent1" presStyleLbl="alignNode1" presStyleIdx="2" presStyleCnt="5">
        <dgm:presLayoutVars>
          <dgm:chMax val="1"/>
          <dgm:chPref val="1"/>
          <dgm:bulletEnabled val="1"/>
        </dgm:presLayoutVars>
      </dgm:prSet>
      <dgm:spPr/>
    </dgm:pt>
    <dgm:pt modelId="{537D72F0-B0AE-404A-9BB3-6CC03E625105}" type="pres">
      <dgm:prSet presAssocID="{C0200D14-9A15-43B5-AA7E-A69EF02F0812}" presName="Childtext1" presStyleLbl="revTx" presStyleIdx="2" presStyleCnt="5">
        <dgm:presLayoutVars>
          <dgm:bulletEnabled val="1"/>
        </dgm:presLayoutVars>
      </dgm:prSet>
      <dgm:spPr/>
    </dgm:pt>
    <dgm:pt modelId="{3CC1B67F-99A1-4D8A-87C3-88AB664CD600}" type="pres">
      <dgm:prSet presAssocID="{C0200D14-9A15-43B5-AA7E-A69EF02F0812}" presName="ConnectLine1" presStyleLbl="sibTrans1D1" presStyleIdx="2" presStyleCnt="5"/>
      <dgm:spPr>
        <a:noFill/>
        <a:ln w="6350" cap="flat" cmpd="sng" algn="ctr">
          <a:solidFill>
            <a:schemeClr val="accent5">
              <a:hueOff val="-3379271"/>
              <a:satOff val="-8710"/>
              <a:lumOff val="-5883"/>
              <a:alphaOff val="0"/>
            </a:schemeClr>
          </a:solidFill>
          <a:prstDash val="dash"/>
          <a:miter lim="800000"/>
        </a:ln>
        <a:effectLst/>
      </dgm:spPr>
    </dgm:pt>
    <dgm:pt modelId="{E4656429-9888-461C-A16D-96B3E6FEE991}" type="pres">
      <dgm:prSet presAssocID="{C0200D14-9A15-43B5-AA7E-A69EF02F0812}" presName="ConnectLineEnd1" presStyleLbl="lnNode1" presStyleIdx="2" presStyleCnt="5"/>
      <dgm:spPr/>
    </dgm:pt>
    <dgm:pt modelId="{4EE23606-F9A6-41F4-BCFB-796FF1F5A81F}" type="pres">
      <dgm:prSet presAssocID="{C0200D14-9A15-43B5-AA7E-A69EF02F0812}" presName="EmptyPane1" presStyleCnt="0"/>
      <dgm:spPr/>
    </dgm:pt>
    <dgm:pt modelId="{F8D33406-784C-4B05-B0C9-ADDD6D2D1DB2}" type="pres">
      <dgm:prSet presAssocID="{93E83AEA-D364-4343-AE95-EC282C986A5A}" presName="spaceBetweenRectangles1" presStyleCnt="0"/>
      <dgm:spPr/>
    </dgm:pt>
    <dgm:pt modelId="{11988924-11F1-465E-A085-8500CC46D652}" type="pres">
      <dgm:prSet presAssocID="{15F0EC6B-10E3-4183-A832-BEB4BD6F6D52}" presName="composite1" presStyleCnt="0"/>
      <dgm:spPr/>
    </dgm:pt>
    <dgm:pt modelId="{12CF2576-B65F-44CB-B3ED-CFC322F64187}" type="pres">
      <dgm:prSet presAssocID="{15F0EC6B-10E3-4183-A832-BEB4BD6F6D52}" presName="parent1" presStyleLbl="alignNode1" presStyleIdx="3" presStyleCnt="5">
        <dgm:presLayoutVars>
          <dgm:chMax val="1"/>
          <dgm:chPref val="1"/>
          <dgm:bulletEnabled val="1"/>
        </dgm:presLayoutVars>
      </dgm:prSet>
      <dgm:spPr/>
    </dgm:pt>
    <dgm:pt modelId="{113A964A-E300-477B-94B0-CB95EE30F7A8}" type="pres">
      <dgm:prSet presAssocID="{15F0EC6B-10E3-4183-A832-BEB4BD6F6D52}" presName="Childtext1" presStyleLbl="revTx" presStyleIdx="3" presStyleCnt="5">
        <dgm:presLayoutVars>
          <dgm:bulletEnabled val="1"/>
        </dgm:presLayoutVars>
      </dgm:prSet>
      <dgm:spPr/>
    </dgm:pt>
    <dgm:pt modelId="{8F28C2A0-5DEF-4DFE-85C2-4871F5E2F0CC}" type="pres">
      <dgm:prSet presAssocID="{15F0EC6B-10E3-4183-A832-BEB4BD6F6D52}" presName="ConnectLine1" presStyleLbl="sibTrans1D1" presStyleIdx="3" presStyleCnt="5"/>
      <dgm:spPr>
        <a:noFill/>
        <a:ln w="6350" cap="flat" cmpd="sng" algn="ctr">
          <a:solidFill>
            <a:schemeClr val="accent5">
              <a:hueOff val="-5068907"/>
              <a:satOff val="-13064"/>
              <a:lumOff val="-8824"/>
              <a:alphaOff val="0"/>
            </a:schemeClr>
          </a:solidFill>
          <a:prstDash val="dash"/>
          <a:miter lim="800000"/>
        </a:ln>
        <a:effectLst/>
      </dgm:spPr>
    </dgm:pt>
    <dgm:pt modelId="{D7DD0945-C619-4EB2-8935-523307DBBD7F}" type="pres">
      <dgm:prSet presAssocID="{15F0EC6B-10E3-4183-A832-BEB4BD6F6D52}" presName="ConnectLineEnd1" presStyleLbl="lnNode1" presStyleIdx="3" presStyleCnt="5"/>
      <dgm:spPr/>
    </dgm:pt>
    <dgm:pt modelId="{66523D06-A012-409E-8DCD-8FC4CD783F87}" type="pres">
      <dgm:prSet presAssocID="{15F0EC6B-10E3-4183-A832-BEB4BD6F6D52}" presName="EmptyPane1" presStyleCnt="0"/>
      <dgm:spPr/>
    </dgm:pt>
    <dgm:pt modelId="{6D6B418F-FA85-49FD-92C2-674E61D08BE0}" type="pres">
      <dgm:prSet presAssocID="{446CF713-3948-495F-935B-DEE45A03C94C}" presName="spaceBetweenRectangles1" presStyleCnt="0"/>
      <dgm:spPr/>
    </dgm:pt>
    <dgm:pt modelId="{837107AD-2EA0-42CF-BAA8-C31863D57008}" type="pres">
      <dgm:prSet presAssocID="{F18FFCBC-78AA-4B06-988B-59F90958CAD6}" presName="composite1" presStyleCnt="0"/>
      <dgm:spPr/>
    </dgm:pt>
    <dgm:pt modelId="{C4217A47-4BC3-442E-B5D8-6F09CE95BF63}" type="pres">
      <dgm:prSet presAssocID="{F18FFCBC-78AA-4B06-988B-59F90958CAD6}" presName="parent1" presStyleLbl="alignNode1" presStyleIdx="4" presStyleCnt="5">
        <dgm:presLayoutVars>
          <dgm:chMax val="1"/>
          <dgm:chPref val="1"/>
          <dgm:bulletEnabled val="1"/>
        </dgm:presLayoutVars>
      </dgm:prSet>
      <dgm:spPr/>
    </dgm:pt>
    <dgm:pt modelId="{5B60DB18-8D47-486B-81FA-D45C7B8A6FAE}" type="pres">
      <dgm:prSet presAssocID="{F18FFCBC-78AA-4B06-988B-59F90958CAD6}" presName="Childtext1" presStyleLbl="revTx" presStyleIdx="4" presStyleCnt="5">
        <dgm:presLayoutVars>
          <dgm:bulletEnabled val="1"/>
        </dgm:presLayoutVars>
      </dgm:prSet>
      <dgm:spPr/>
    </dgm:pt>
    <dgm:pt modelId="{CB2E70F9-9179-45B3-BCD3-CF6B73D7515A}" type="pres">
      <dgm:prSet presAssocID="{F18FFCBC-78AA-4B06-988B-59F90958CAD6}" presName="ConnectLine1" presStyleLbl="sibTrans1D1" presStyleIdx="4" presStyleCnt="5"/>
      <dgm:spPr>
        <a:noFill/>
        <a:ln w="6350" cap="flat" cmpd="sng" algn="ctr">
          <a:solidFill>
            <a:schemeClr val="accent5">
              <a:hueOff val="-6758543"/>
              <a:satOff val="-17419"/>
              <a:lumOff val="-11765"/>
              <a:alphaOff val="0"/>
            </a:schemeClr>
          </a:solidFill>
          <a:prstDash val="dash"/>
          <a:miter lim="800000"/>
        </a:ln>
        <a:effectLst/>
      </dgm:spPr>
    </dgm:pt>
    <dgm:pt modelId="{5FE0E7D0-EBF9-43E8-904D-47CC68920434}" type="pres">
      <dgm:prSet presAssocID="{F18FFCBC-78AA-4B06-988B-59F90958CAD6}" presName="ConnectLineEnd1" presStyleLbl="lnNode1" presStyleIdx="4" presStyleCnt="5"/>
      <dgm:spPr/>
    </dgm:pt>
    <dgm:pt modelId="{84CB3310-A94D-4D66-BAB4-A3E51B311A77}" type="pres">
      <dgm:prSet presAssocID="{F18FFCBC-78AA-4B06-988B-59F90958CAD6}" presName="EmptyPane1" presStyleCnt="0"/>
      <dgm:spPr/>
    </dgm:pt>
  </dgm:ptLst>
  <dgm:cxnLst>
    <dgm:cxn modelId="{03890A24-798E-4F75-9518-B884B23068F5}" srcId="{02E3808A-5536-457C-B6BA-12395EF57E9C}" destId="{509F1C4F-D584-48FB-8D9C-92E573555C36}" srcOrd="0" destOrd="0" parTransId="{862EC7C4-6A0D-44A0-8F43-6A0089EB2845}" sibTransId="{1B6949C6-BFE9-4856-AEEC-435D3FA8998E}"/>
    <dgm:cxn modelId="{73B89C27-C142-49BB-80AA-91D5B7774D89}" srcId="{02E3808A-5536-457C-B6BA-12395EF57E9C}" destId="{15F0EC6B-10E3-4183-A832-BEB4BD6F6D52}" srcOrd="3" destOrd="0" parTransId="{9B22F2D5-7999-49ED-9D56-22D4BFC524F5}" sibTransId="{446CF713-3948-495F-935B-DEE45A03C94C}"/>
    <dgm:cxn modelId="{1C6B2D30-8154-46B1-9A34-DFFA90F83B74}" type="presOf" srcId="{C0200D14-9A15-43B5-AA7E-A69EF02F0812}" destId="{E5B4D5E8-6A1C-4469-B850-4D1B6A07536E}" srcOrd="0" destOrd="0" presId="urn:microsoft.com/office/officeart/2016/7/layout/RoundedRectangleTimeline"/>
    <dgm:cxn modelId="{19B8603C-828B-4055-B339-0CC08057F753}" srcId="{C0200D14-9A15-43B5-AA7E-A69EF02F0812}" destId="{8763EBD5-6495-4167-8376-AF74B7A71390}" srcOrd="1" destOrd="0" parTransId="{D73F6DAB-986F-4A16-8974-48041BA5588D}" sibTransId="{21B10F3A-51B8-44DC-BEE4-87307A70DB3F}"/>
    <dgm:cxn modelId="{95CAE53F-FB74-48EA-8027-1B904E0EBAF6}" srcId="{E6B1C15B-F1D9-4BC1-8415-7EE536219F4A}" destId="{2776642D-E64B-44E0-92FE-63149A440376}" srcOrd="1" destOrd="0" parTransId="{0D4DDA6E-0839-4C99-AFA5-EEF595EB5F51}" sibTransId="{D73387A8-8FE0-41DC-963B-E0C38339A184}"/>
    <dgm:cxn modelId="{C81CB245-EBEE-4E81-BC6E-0AF63A644385}" srcId="{509F1C4F-D584-48FB-8D9C-92E573555C36}" destId="{91037FE6-B473-4A46-8C3D-21AE60FA4406}" srcOrd="0" destOrd="0" parTransId="{1C0D3616-BE9F-46A6-8CA1-A747019ED8F3}" sibTransId="{A48387DA-DCAF-45C6-BFA9-820C483AE7DC}"/>
    <dgm:cxn modelId="{2B857C46-7883-4270-849E-D7184ECB7C9C}" srcId="{C0200D14-9A15-43B5-AA7E-A69EF02F0812}" destId="{4098B77F-8F11-4F0E-84F9-0873BC9DDC8B}" srcOrd="0" destOrd="0" parTransId="{F7F8B3E2-015A-4EEE-BEA9-720391073B37}" sibTransId="{E5BF7698-24DA-4C8B-B486-739534EF70C5}"/>
    <dgm:cxn modelId="{BE3D8C46-914B-44D7-A60C-2188E7798744}" type="presOf" srcId="{91037FE6-B473-4A46-8C3D-21AE60FA4406}" destId="{4329B499-45C8-4FB1-9E6C-C0116D9636CB}" srcOrd="0" destOrd="0" presId="urn:microsoft.com/office/officeart/2016/7/layout/RoundedRectangleTimeline"/>
    <dgm:cxn modelId="{8C715C75-0066-4F40-8844-2A82B7A38732}" srcId="{E6B1C15B-F1D9-4BC1-8415-7EE536219F4A}" destId="{2E1EB83F-F0A0-4A32-AE0B-C36E69CFDD28}" srcOrd="0" destOrd="0" parTransId="{A40EBABF-BCEE-4AC4-A140-30DDE97A62FC}" sibTransId="{2C33FDA6-593A-410E-A531-B1297BDA6836}"/>
    <dgm:cxn modelId="{200F3B76-8DAF-4924-9A24-C84A646DC413}" type="presOf" srcId="{509F1C4F-D584-48FB-8D9C-92E573555C36}" destId="{ED9B4A0B-39E0-424F-BD6A-1029699F3CD3}" srcOrd="0" destOrd="0" presId="urn:microsoft.com/office/officeart/2016/7/layout/RoundedRectangleTimeline"/>
    <dgm:cxn modelId="{89104582-D73E-4DC1-84B3-7DB52174A50A}" type="presOf" srcId="{4098B77F-8F11-4F0E-84F9-0873BC9DDC8B}" destId="{537D72F0-B0AE-404A-9BB3-6CC03E625105}" srcOrd="0" destOrd="0" presId="urn:microsoft.com/office/officeart/2016/7/layout/RoundedRectangleTimeline"/>
    <dgm:cxn modelId="{86564893-F77D-4138-97B1-A390680B16F7}" type="presOf" srcId="{8763EBD5-6495-4167-8376-AF74B7A71390}" destId="{537D72F0-B0AE-404A-9BB3-6CC03E625105}" srcOrd="0" destOrd="1" presId="urn:microsoft.com/office/officeart/2016/7/layout/RoundedRectangleTimeline"/>
    <dgm:cxn modelId="{59331896-69DD-418F-B33C-FBD30F8D9299}" type="presOf" srcId="{DAFAADED-B6FF-4E1D-A613-F0C2CFEF5497}" destId="{5B60DB18-8D47-486B-81FA-D45C7B8A6FAE}" srcOrd="0" destOrd="0" presId="urn:microsoft.com/office/officeart/2016/7/layout/RoundedRectangleTimeline"/>
    <dgm:cxn modelId="{DCB5F2A5-A4F4-47A7-B873-25F17E1DE6E2}" type="presOf" srcId="{244E95DC-3F8F-409C-BE2D-2BB386EC672D}" destId="{113A964A-E300-477B-94B0-CB95EE30F7A8}" srcOrd="0" destOrd="0" presId="urn:microsoft.com/office/officeart/2016/7/layout/RoundedRectangleTimeline"/>
    <dgm:cxn modelId="{C3EFFEA7-6296-4B11-BAEC-F2A7D2DE8DC3}" type="presOf" srcId="{02E3808A-5536-457C-B6BA-12395EF57E9C}" destId="{44CE59ED-3305-4DCE-A945-E5BAE243E7E4}" srcOrd="0" destOrd="0" presId="urn:microsoft.com/office/officeart/2016/7/layout/RoundedRectangleTimeline"/>
    <dgm:cxn modelId="{5FCBB6AC-B5B1-432B-8DAA-856C0185DBE8}" type="presOf" srcId="{2776642D-E64B-44E0-92FE-63149A440376}" destId="{08EFABB4-CD7D-4A5B-93B0-55464A66D352}" srcOrd="0" destOrd="1" presId="urn:microsoft.com/office/officeart/2016/7/layout/RoundedRectangleTimeline"/>
    <dgm:cxn modelId="{351ED0B5-D333-4618-8CA3-BC3600ACD0BB}" type="presOf" srcId="{F18FFCBC-78AA-4B06-988B-59F90958CAD6}" destId="{C4217A47-4BC3-442E-B5D8-6F09CE95BF63}" srcOrd="0" destOrd="0" presId="urn:microsoft.com/office/officeart/2016/7/layout/RoundedRectangleTimeline"/>
    <dgm:cxn modelId="{496CFAC1-9AC2-4CD2-A5AF-8FDFDF281332}" srcId="{15F0EC6B-10E3-4183-A832-BEB4BD6F6D52}" destId="{244E95DC-3F8F-409C-BE2D-2BB386EC672D}" srcOrd="0" destOrd="0" parTransId="{385DE822-5A34-4BB3-BB41-EC6151C59FB7}" sibTransId="{471A104D-783C-48B9-AE04-1990A8AB6C60}"/>
    <dgm:cxn modelId="{51A667C4-E5A1-4E21-B546-3AC060680905}" srcId="{02E3808A-5536-457C-B6BA-12395EF57E9C}" destId="{C0200D14-9A15-43B5-AA7E-A69EF02F0812}" srcOrd="2" destOrd="0" parTransId="{6151B28D-9767-457B-8FE6-204CAE3AB1D8}" sibTransId="{93E83AEA-D364-4343-AE95-EC282C986A5A}"/>
    <dgm:cxn modelId="{F7175ECE-99BA-42BA-AF32-CB4D69E0E7BC}" type="presOf" srcId="{2E1EB83F-F0A0-4A32-AE0B-C36E69CFDD28}" destId="{08EFABB4-CD7D-4A5B-93B0-55464A66D352}" srcOrd="0" destOrd="0" presId="urn:microsoft.com/office/officeart/2016/7/layout/RoundedRectangleTimeline"/>
    <dgm:cxn modelId="{4F0A08DB-5FC8-49B9-AA93-52DA986987C9}" type="presOf" srcId="{15F0EC6B-10E3-4183-A832-BEB4BD6F6D52}" destId="{12CF2576-B65F-44CB-B3ED-CFC322F64187}" srcOrd="0" destOrd="0" presId="urn:microsoft.com/office/officeart/2016/7/layout/RoundedRectangleTimeline"/>
    <dgm:cxn modelId="{A675B4E3-8AC4-49B6-A36F-F5F294F7E65D}" srcId="{F18FFCBC-78AA-4B06-988B-59F90958CAD6}" destId="{DAFAADED-B6FF-4E1D-A613-F0C2CFEF5497}" srcOrd="0" destOrd="0" parTransId="{6E7C7C8B-9EAB-4489-A348-4061CF03DFB3}" sibTransId="{1618CAD6-8BB6-4D0D-9AD2-1962AA5E06D9}"/>
    <dgm:cxn modelId="{6BFC7CE6-AF92-49C1-9688-1BA1CCBB299D}" srcId="{02E3808A-5536-457C-B6BA-12395EF57E9C}" destId="{E6B1C15B-F1D9-4BC1-8415-7EE536219F4A}" srcOrd="1" destOrd="0" parTransId="{F71F4FB0-1D5E-45A7-8724-C093D30F714B}" sibTransId="{8F061AC1-0C25-4F1B-A0EC-5902CA82BE9A}"/>
    <dgm:cxn modelId="{D45F06EC-B3EF-4F14-8EC1-1FBCC9185AF1}" srcId="{02E3808A-5536-457C-B6BA-12395EF57E9C}" destId="{F18FFCBC-78AA-4B06-988B-59F90958CAD6}" srcOrd="4" destOrd="0" parTransId="{C8467D44-CE39-4AD5-B192-E8C92A2077BB}" sibTransId="{14330E84-1770-4E9F-8BBB-817705216469}"/>
    <dgm:cxn modelId="{22BBB5FC-57A9-4022-A741-B7AE32B81E22}" type="presOf" srcId="{E6B1C15B-F1D9-4BC1-8415-7EE536219F4A}" destId="{DA31CC8C-0A51-4D63-AB3D-C26E1485BCE1}" srcOrd="0" destOrd="0" presId="urn:microsoft.com/office/officeart/2016/7/layout/RoundedRectangleTimeline"/>
    <dgm:cxn modelId="{48A25301-D603-43BC-A2C4-FF9D7216C92E}" type="presParOf" srcId="{44CE59ED-3305-4DCE-A945-E5BAE243E7E4}" destId="{B90B4920-060E-49BF-A417-21C353BBFB6F}" srcOrd="0" destOrd="0" presId="urn:microsoft.com/office/officeart/2016/7/layout/RoundedRectangleTimeline"/>
    <dgm:cxn modelId="{24C44666-DF91-4891-915B-68886586C5C0}" type="presParOf" srcId="{B90B4920-060E-49BF-A417-21C353BBFB6F}" destId="{ED9B4A0B-39E0-424F-BD6A-1029699F3CD3}" srcOrd="0" destOrd="0" presId="urn:microsoft.com/office/officeart/2016/7/layout/RoundedRectangleTimeline"/>
    <dgm:cxn modelId="{4CEA1C87-DCAB-436F-A1D6-7C19B5162B5A}" type="presParOf" srcId="{B90B4920-060E-49BF-A417-21C353BBFB6F}" destId="{4329B499-45C8-4FB1-9E6C-C0116D9636CB}" srcOrd="1" destOrd="0" presId="urn:microsoft.com/office/officeart/2016/7/layout/RoundedRectangleTimeline"/>
    <dgm:cxn modelId="{3D84A287-5623-4A1E-81C2-CA2A21F19453}" type="presParOf" srcId="{B90B4920-060E-49BF-A417-21C353BBFB6F}" destId="{3EFF91E6-7CC1-4C22-A605-F163E68580FE}" srcOrd="2" destOrd="0" presId="urn:microsoft.com/office/officeart/2016/7/layout/RoundedRectangleTimeline"/>
    <dgm:cxn modelId="{302A49A4-48A1-4AAA-AF06-2A93AB51C97A}" type="presParOf" srcId="{B90B4920-060E-49BF-A417-21C353BBFB6F}" destId="{D6326951-E275-4BED-BE73-A231047DA600}" srcOrd="3" destOrd="0" presId="urn:microsoft.com/office/officeart/2016/7/layout/RoundedRectangleTimeline"/>
    <dgm:cxn modelId="{B60AE0A6-2910-4B02-8040-B582A7CDBEA3}" type="presParOf" srcId="{B90B4920-060E-49BF-A417-21C353BBFB6F}" destId="{7106EDB3-4FE4-4ECD-8E75-7992272FBDE5}" srcOrd="4" destOrd="0" presId="urn:microsoft.com/office/officeart/2016/7/layout/RoundedRectangleTimeline"/>
    <dgm:cxn modelId="{ACDD5239-3164-4023-AC67-2A4FAE6AEF13}" type="presParOf" srcId="{44CE59ED-3305-4DCE-A945-E5BAE243E7E4}" destId="{0A4608B2-BFC0-4EB1-9265-34DA6474804B}" srcOrd="1" destOrd="0" presId="urn:microsoft.com/office/officeart/2016/7/layout/RoundedRectangleTimeline"/>
    <dgm:cxn modelId="{6DC019FC-8896-471A-97ED-0B09B483E64A}" type="presParOf" srcId="{44CE59ED-3305-4DCE-A945-E5BAE243E7E4}" destId="{7CB570ED-B9AA-4FB1-BFE8-0AC54A6EB32B}" srcOrd="2" destOrd="0" presId="urn:microsoft.com/office/officeart/2016/7/layout/RoundedRectangleTimeline"/>
    <dgm:cxn modelId="{3E5E5231-0F84-476D-A8A5-965903CFBED3}" type="presParOf" srcId="{7CB570ED-B9AA-4FB1-BFE8-0AC54A6EB32B}" destId="{DA31CC8C-0A51-4D63-AB3D-C26E1485BCE1}" srcOrd="0" destOrd="0" presId="urn:microsoft.com/office/officeart/2016/7/layout/RoundedRectangleTimeline"/>
    <dgm:cxn modelId="{C7F3D7FF-F0A1-44E5-9486-31C00E0BCC47}" type="presParOf" srcId="{7CB570ED-B9AA-4FB1-BFE8-0AC54A6EB32B}" destId="{08EFABB4-CD7D-4A5B-93B0-55464A66D352}" srcOrd="1" destOrd="0" presId="urn:microsoft.com/office/officeart/2016/7/layout/RoundedRectangleTimeline"/>
    <dgm:cxn modelId="{7B107930-EF40-42F1-94DF-5B606A0C29C3}" type="presParOf" srcId="{7CB570ED-B9AA-4FB1-BFE8-0AC54A6EB32B}" destId="{7C9F0D6D-B664-4A53-AF17-FE9F686F827B}" srcOrd="2" destOrd="0" presId="urn:microsoft.com/office/officeart/2016/7/layout/RoundedRectangleTimeline"/>
    <dgm:cxn modelId="{189C38E1-9FA9-4B02-BD02-C41BD5DD1698}" type="presParOf" srcId="{7CB570ED-B9AA-4FB1-BFE8-0AC54A6EB32B}" destId="{1DE788A1-DB1D-4D2A-A582-51E5A6EB0C3E}" srcOrd="3" destOrd="0" presId="urn:microsoft.com/office/officeart/2016/7/layout/RoundedRectangleTimeline"/>
    <dgm:cxn modelId="{88D4ECA2-4BE0-450A-A5AC-9D7F27F9D3F4}" type="presParOf" srcId="{7CB570ED-B9AA-4FB1-BFE8-0AC54A6EB32B}" destId="{375369F8-F65C-41B7-865E-5ADE0520D6D7}" srcOrd="4" destOrd="0" presId="urn:microsoft.com/office/officeart/2016/7/layout/RoundedRectangleTimeline"/>
    <dgm:cxn modelId="{34138084-2CBE-4CEA-8662-82C31F927CBB}" type="presParOf" srcId="{44CE59ED-3305-4DCE-A945-E5BAE243E7E4}" destId="{6B3423E5-D657-4448-8557-3B7908101F6C}" srcOrd="3" destOrd="0" presId="urn:microsoft.com/office/officeart/2016/7/layout/RoundedRectangleTimeline"/>
    <dgm:cxn modelId="{7FB09F92-4392-4AC9-912C-B54E8A2C252D}" type="presParOf" srcId="{44CE59ED-3305-4DCE-A945-E5BAE243E7E4}" destId="{BE7BADA7-70D1-4F19-BED7-F6979A7808F2}" srcOrd="4" destOrd="0" presId="urn:microsoft.com/office/officeart/2016/7/layout/RoundedRectangleTimeline"/>
    <dgm:cxn modelId="{271CD25A-9692-4271-9F48-283D898A0A45}" type="presParOf" srcId="{BE7BADA7-70D1-4F19-BED7-F6979A7808F2}" destId="{E5B4D5E8-6A1C-4469-B850-4D1B6A07536E}" srcOrd="0" destOrd="0" presId="urn:microsoft.com/office/officeart/2016/7/layout/RoundedRectangleTimeline"/>
    <dgm:cxn modelId="{D7B5ACFE-2804-4240-924E-7557CBDF6A9E}" type="presParOf" srcId="{BE7BADA7-70D1-4F19-BED7-F6979A7808F2}" destId="{537D72F0-B0AE-404A-9BB3-6CC03E625105}" srcOrd="1" destOrd="0" presId="urn:microsoft.com/office/officeart/2016/7/layout/RoundedRectangleTimeline"/>
    <dgm:cxn modelId="{150F5AC0-8934-4190-BD59-3BC8A424E2FB}" type="presParOf" srcId="{BE7BADA7-70D1-4F19-BED7-F6979A7808F2}" destId="{3CC1B67F-99A1-4D8A-87C3-88AB664CD600}" srcOrd="2" destOrd="0" presId="urn:microsoft.com/office/officeart/2016/7/layout/RoundedRectangleTimeline"/>
    <dgm:cxn modelId="{A5470614-914F-418D-8E5E-9025A662006D}" type="presParOf" srcId="{BE7BADA7-70D1-4F19-BED7-F6979A7808F2}" destId="{E4656429-9888-461C-A16D-96B3E6FEE991}" srcOrd="3" destOrd="0" presId="urn:microsoft.com/office/officeart/2016/7/layout/RoundedRectangleTimeline"/>
    <dgm:cxn modelId="{13C69DCA-80BD-4E59-8685-A29A484A55A4}" type="presParOf" srcId="{BE7BADA7-70D1-4F19-BED7-F6979A7808F2}" destId="{4EE23606-F9A6-41F4-BCFB-796FF1F5A81F}" srcOrd="4" destOrd="0" presId="urn:microsoft.com/office/officeart/2016/7/layout/RoundedRectangleTimeline"/>
    <dgm:cxn modelId="{AF55C64E-5028-4906-97BD-11D103B097E0}" type="presParOf" srcId="{44CE59ED-3305-4DCE-A945-E5BAE243E7E4}" destId="{F8D33406-784C-4B05-B0C9-ADDD6D2D1DB2}" srcOrd="5" destOrd="0" presId="urn:microsoft.com/office/officeart/2016/7/layout/RoundedRectangleTimeline"/>
    <dgm:cxn modelId="{E7CCDA13-664D-4E96-BDF2-F89DD066E57A}" type="presParOf" srcId="{44CE59ED-3305-4DCE-A945-E5BAE243E7E4}" destId="{11988924-11F1-465E-A085-8500CC46D652}" srcOrd="6" destOrd="0" presId="urn:microsoft.com/office/officeart/2016/7/layout/RoundedRectangleTimeline"/>
    <dgm:cxn modelId="{7856BB90-A304-4F75-925E-3A4DD84D563E}" type="presParOf" srcId="{11988924-11F1-465E-A085-8500CC46D652}" destId="{12CF2576-B65F-44CB-B3ED-CFC322F64187}" srcOrd="0" destOrd="0" presId="urn:microsoft.com/office/officeart/2016/7/layout/RoundedRectangleTimeline"/>
    <dgm:cxn modelId="{1A874D41-C87F-4CE7-9FCC-7D3C4332A984}" type="presParOf" srcId="{11988924-11F1-465E-A085-8500CC46D652}" destId="{113A964A-E300-477B-94B0-CB95EE30F7A8}" srcOrd="1" destOrd="0" presId="urn:microsoft.com/office/officeart/2016/7/layout/RoundedRectangleTimeline"/>
    <dgm:cxn modelId="{2B73A858-BC26-43F3-AB32-781122C7544C}" type="presParOf" srcId="{11988924-11F1-465E-A085-8500CC46D652}" destId="{8F28C2A0-5DEF-4DFE-85C2-4871F5E2F0CC}" srcOrd="2" destOrd="0" presId="urn:microsoft.com/office/officeart/2016/7/layout/RoundedRectangleTimeline"/>
    <dgm:cxn modelId="{EAD8A856-38F3-4A88-ACFF-178DA92ADF8D}" type="presParOf" srcId="{11988924-11F1-465E-A085-8500CC46D652}" destId="{D7DD0945-C619-4EB2-8935-523307DBBD7F}" srcOrd="3" destOrd="0" presId="urn:microsoft.com/office/officeart/2016/7/layout/RoundedRectangleTimeline"/>
    <dgm:cxn modelId="{D3CAA6DA-ECA4-4A83-BBF7-822D9C6215D4}" type="presParOf" srcId="{11988924-11F1-465E-A085-8500CC46D652}" destId="{66523D06-A012-409E-8DCD-8FC4CD783F87}" srcOrd="4" destOrd="0" presId="urn:microsoft.com/office/officeart/2016/7/layout/RoundedRectangleTimeline"/>
    <dgm:cxn modelId="{22D4EFE0-50F2-430B-9055-834F0746E83F}" type="presParOf" srcId="{44CE59ED-3305-4DCE-A945-E5BAE243E7E4}" destId="{6D6B418F-FA85-49FD-92C2-674E61D08BE0}" srcOrd="7" destOrd="0" presId="urn:microsoft.com/office/officeart/2016/7/layout/RoundedRectangleTimeline"/>
    <dgm:cxn modelId="{60DDF3B4-0711-4218-A6B3-7103888B4C72}" type="presParOf" srcId="{44CE59ED-3305-4DCE-A945-E5BAE243E7E4}" destId="{837107AD-2EA0-42CF-BAA8-C31863D57008}" srcOrd="8" destOrd="0" presId="urn:microsoft.com/office/officeart/2016/7/layout/RoundedRectangleTimeline"/>
    <dgm:cxn modelId="{F845C98A-26CC-4AAC-8733-5779A260DFAE}" type="presParOf" srcId="{837107AD-2EA0-42CF-BAA8-C31863D57008}" destId="{C4217A47-4BC3-442E-B5D8-6F09CE95BF63}" srcOrd="0" destOrd="0" presId="urn:microsoft.com/office/officeart/2016/7/layout/RoundedRectangleTimeline"/>
    <dgm:cxn modelId="{F25E3C19-A692-4C8E-A3ED-A3293AAA8B85}" type="presParOf" srcId="{837107AD-2EA0-42CF-BAA8-C31863D57008}" destId="{5B60DB18-8D47-486B-81FA-D45C7B8A6FAE}" srcOrd="1" destOrd="0" presId="urn:microsoft.com/office/officeart/2016/7/layout/RoundedRectangleTimeline"/>
    <dgm:cxn modelId="{84CDA457-8C72-4B96-ABED-64992AA22A9E}" type="presParOf" srcId="{837107AD-2EA0-42CF-BAA8-C31863D57008}" destId="{CB2E70F9-9179-45B3-BCD3-CF6B73D7515A}" srcOrd="2" destOrd="0" presId="urn:microsoft.com/office/officeart/2016/7/layout/RoundedRectangleTimeline"/>
    <dgm:cxn modelId="{A37BC91C-4A04-425D-ADF1-A149ED5C317A}" type="presParOf" srcId="{837107AD-2EA0-42CF-BAA8-C31863D57008}" destId="{5FE0E7D0-EBF9-43E8-904D-47CC68920434}" srcOrd="3" destOrd="0" presId="urn:microsoft.com/office/officeart/2016/7/layout/RoundedRectangleTimeline"/>
    <dgm:cxn modelId="{30F5E3CC-93C9-4DDC-84A8-93E2E3EA82CF}" type="presParOf" srcId="{837107AD-2EA0-42CF-BAA8-C31863D57008}" destId="{84CB3310-A94D-4D66-BAB4-A3E51B311A77}"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B275D-8553-0846-A316-484B7B291C97}">
      <dsp:nvSpPr>
        <dsp:cNvPr id="0" name=""/>
        <dsp:cNvSpPr/>
      </dsp:nvSpPr>
      <dsp:spPr>
        <a:xfrm>
          <a:off x="0" y="0"/>
          <a:ext cx="1371900" cy="2592357"/>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r" defTabSz="889000" rtl="0">
            <a:lnSpc>
              <a:spcPct val="90000"/>
            </a:lnSpc>
            <a:spcBef>
              <a:spcPct val="0"/>
            </a:spcBef>
            <a:spcAft>
              <a:spcPct val="35000"/>
            </a:spcAft>
            <a:buNone/>
          </a:pPr>
          <a:r>
            <a:rPr lang="en-US" sz="2000" kern="1200">
              <a:latin typeface="Tenorite"/>
            </a:rPr>
            <a:t>BAIT</a:t>
          </a:r>
        </a:p>
        <a:p>
          <a:pPr marL="0" lvl="1" indent="-114300" algn="r" defTabSz="622300" rtl="0">
            <a:lnSpc>
              <a:spcPct val="90000"/>
            </a:lnSpc>
            <a:spcBef>
              <a:spcPct val="0"/>
            </a:spcBef>
            <a:spcAft>
              <a:spcPct val="15000"/>
            </a:spcAft>
            <a:buNone/>
          </a:pPr>
          <a:r>
            <a:rPr lang="en-US" sz="1400" kern="1200">
              <a:latin typeface="Tenorite"/>
            </a:rPr>
            <a:t>Choosing the right food for right fish</a:t>
          </a:r>
        </a:p>
      </dsp:txBody>
      <dsp:txXfrm>
        <a:off x="0" y="1036942"/>
        <a:ext cx="1371900" cy="1036942"/>
      </dsp:txXfrm>
    </dsp:sp>
    <dsp:sp modelId="{A126BA88-D0F9-AF4A-A7BA-0638E32B45F8}">
      <dsp:nvSpPr>
        <dsp:cNvPr id="0" name=""/>
        <dsp:cNvSpPr/>
      </dsp:nvSpPr>
      <dsp:spPr>
        <a:xfrm>
          <a:off x="413567" y="314786"/>
          <a:ext cx="544765" cy="544765"/>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FF6703-D32F-9E47-96B8-A304C47CCB78}">
      <dsp:nvSpPr>
        <dsp:cNvPr id="0" name=""/>
        <dsp:cNvSpPr/>
      </dsp:nvSpPr>
      <dsp:spPr>
        <a:xfrm>
          <a:off x="1411287" y="0"/>
          <a:ext cx="1371900" cy="2592357"/>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r" defTabSz="889000" rtl="0">
            <a:lnSpc>
              <a:spcPct val="90000"/>
            </a:lnSpc>
            <a:spcBef>
              <a:spcPct val="0"/>
            </a:spcBef>
            <a:spcAft>
              <a:spcPct val="35000"/>
            </a:spcAft>
            <a:buNone/>
          </a:pPr>
          <a:r>
            <a:rPr lang="en-US" sz="2000" kern="1200">
              <a:latin typeface="Tenorite"/>
            </a:rPr>
            <a:t>Must follow</a:t>
          </a:r>
        </a:p>
        <a:p>
          <a:pPr marL="0" lvl="1" indent="-114300" algn="r" defTabSz="622300" rtl="0">
            <a:lnSpc>
              <a:spcPct val="90000"/>
            </a:lnSpc>
            <a:spcBef>
              <a:spcPct val="0"/>
            </a:spcBef>
            <a:spcAft>
              <a:spcPct val="15000"/>
            </a:spcAft>
            <a:buNone/>
          </a:pPr>
          <a:r>
            <a:rPr lang="en-US" sz="1400" kern="1200">
              <a:latin typeface="Tenorite"/>
            </a:rPr>
            <a:t>Pray, Study, Holy Spirit</a:t>
          </a:r>
        </a:p>
      </dsp:txBody>
      <dsp:txXfrm>
        <a:off x="1411287" y="1036942"/>
        <a:ext cx="1371900" cy="1036942"/>
      </dsp:txXfrm>
    </dsp:sp>
    <dsp:sp modelId="{EFEB790C-BD5C-F54D-9993-F81422A8AD8E}">
      <dsp:nvSpPr>
        <dsp:cNvPr id="0" name=""/>
        <dsp:cNvSpPr/>
      </dsp:nvSpPr>
      <dsp:spPr>
        <a:xfrm>
          <a:off x="1826624" y="314786"/>
          <a:ext cx="544765" cy="544765"/>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4ABADC-97F5-A547-823D-7594A86D79D3}">
      <dsp:nvSpPr>
        <dsp:cNvPr id="0" name=""/>
        <dsp:cNvSpPr/>
      </dsp:nvSpPr>
      <dsp:spPr>
        <a:xfrm>
          <a:off x="2828610" y="0"/>
          <a:ext cx="1371900" cy="2592357"/>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r" defTabSz="889000" rtl="0">
            <a:lnSpc>
              <a:spcPct val="90000"/>
            </a:lnSpc>
            <a:spcBef>
              <a:spcPct val="0"/>
            </a:spcBef>
            <a:spcAft>
              <a:spcPct val="35000"/>
            </a:spcAft>
            <a:buNone/>
          </a:pPr>
          <a:r>
            <a:rPr lang="en-US" sz="2000" kern="1200">
              <a:latin typeface="Tenorite"/>
            </a:rPr>
            <a:t>Where do we start</a:t>
          </a:r>
        </a:p>
        <a:p>
          <a:pPr marL="0" lvl="1" indent="-114300" algn="r" defTabSz="622300" rtl="0">
            <a:lnSpc>
              <a:spcPct val="90000"/>
            </a:lnSpc>
            <a:spcBef>
              <a:spcPct val="0"/>
            </a:spcBef>
            <a:spcAft>
              <a:spcPct val="15000"/>
            </a:spcAft>
            <a:buNone/>
          </a:pPr>
          <a:r>
            <a:rPr lang="en-US" sz="1400" kern="1200">
              <a:latin typeface="Tenorite"/>
            </a:rPr>
            <a:t>Ask God for guidance</a:t>
          </a:r>
        </a:p>
        <a:p>
          <a:pPr marL="0" lvl="1" indent="-114300" algn="r" defTabSz="622300" rtl="0">
            <a:lnSpc>
              <a:spcPct val="90000"/>
            </a:lnSpc>
            <a:spcBef>
              <a:spcPct val="0"/>
            </a:spcBef>
            <a:spcAft>
              <a:spcPct val="15000"/>
            </a:spcAft>
            <a:buNone/>
          </a:pPr>
          <a:r>
            <a:rPr lang="en-US" sz="1400" kern="1200">
              <a:latin typeface="Tenorite"/>
            </a:rPr>
            <a:t>Pray for the lost</a:t>
          </a:r>
        </a:p>
      </dsp:txBody>
      <dsp:txXfrm>
        <a:off x="2828610" y="1036942"/>
        <a:ext cx="1371900" cy="1036942"/>
      </dsp:txXfrm>
    </dsp:sp>
    <dsp:sp modelId="{CC076D56-4BB0-7246-9039-788AB439DAF0}">
      <dsp:nvSpPr>
        <dsp:cNvPr id="0" name=""/>
        <dsp:cNvSpPr/>
      </dsp:nvSpPr>
      <dsp:spPr>
        <a:xfrm>
          <a:off x="3239681" y="314786"/>
          <a:ext cx="544765" cy="544765"/>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8C9BA8-C3B3-F947-915F-EE2FD2FCA9A5}">
      <dsp:nvSpPr>
        <dsp:cNvPr id="0" name=""/>
        <dsp:cNvSpPr/>
      </dsp:nvSpPr>
      <dsp:spPr>
        <a:xfrm>
          <a:off x="4239170" y="0"/>
          <a:ext cx="1371900" cy="2592357"/>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r" defTabSz="889000">
            <a:lnSpc>
              <a:spcPct val="90000"/>
            </a:lnSpc>
            <a:spcBef>
              <a:spcPct val="0"/>
            </a:spcBef>
            <a:spcAft>
              <a:spcPct val="35000"/>
            </a:spcAft>
            <a:buNone/>
          </a:pPr>
          <a:r>
            <a:rPr lang="en-US" sz="2000" kern="1200">
              <a:latin typeface="Tenorite"/>
            </a:rPr>
            <a:t>Strategy</a:t>
          </a:r>
        </a:p>
        <a:p>
          <a:pPr marL="0" lvl="1" indent="-114300" algn="r" defTabSz="622300" rtl="0">
            <a:lnSpc>
              <a:spcPct val="90000"/>
            </a:lnSpc>
            <a:spcBef>
              <a:spcPct val="0"/>
            </a:spcBef>
            <a:spcAft>
              <a:spcPct val="15000"/>
            </a:spcAft>
            <a:buNone/>
          </a:pPr>
          <a:r>
            <a:rPr lang="en-US" sz="1400" kern="1200">
              <a:latin typeface="Tenorite"/>
            </a:rPr>
            <a:t>The Gospel, The Method (testimony), The Tackle (Word)</a:t>
          </a:r>
        </a:p>
      </dsp:txBody>
      <dsp:txXfrm>
        <a:off x="4239170" y="1036942"/>
        <a:ext cx="1371900" cy="1036942"/>
      </dsp:txXfrm>
    </dsp:sp>
    <dsp:sp modelId="{FDF2BC93-305C-D94B-A6C2-ED9CE7F40C2F}">
      <dsp:nvSpPr>
        <dsp:cNvPr id="0" name=""/>
        <dsp:cNvSpPr/>
      </dsp:nvSpPr>
      <dsp:spPr>
        <a:xfrm>
          <a:off x="4652738" y="314786"/>
          <a:ext cx="544765" cy="544765"/>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C20AF0-FA1E-3C4A-AD07-551A27BE2B92}">
      <dsp:nvSpPr>
        <dsp:cNvPr id="0" name=""/>
        <dsp:cNvSpPr/>
      </dsp:nvSpPr>
      <dsp:spPr>
        <a:xfrm>
          <a:off x="5652227" y="0"/>
          <a:ext cx="1371900" cy="2592357"/>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r" defTabSz="889000">
            <a:lnSpc>
              <a:spcPct val="90000"/>
            </a:lnSpc>
            <a:spcBef>
              <a:spcPct val="0"/>
            </a:spcBef>
            <a:spcAft>
              <a:spcPct val="35000"/>
            </a:spcAft>
            <a:buNone/>
          </a:pPr>
          <a:r>
            <a:rPr lang="en-US" sz="2000" kern="1200">
              <a:latin typeface="Tenorite"/>
            </a:rPr>
            <a:t>Launch</a:t>
          </a:r>
        </a:p>
        <a:p>
          <a:pPr marL="0" lvl="1" indent="-114300" algn="r" defTabSz="622300" rtl="0">
            <a:lnSpc>
              <a:spcPct val="90000"/>
            </a:lnSpc>
            <a:spcBef>
              <a:spcPct val="0"/>
            </a:spcBef>
            <a:spcAft>
              <a:spcPct val="15000"/>
            </a:spcAft>
            <a:buNone/>
          </a:pPr>
          <a:r>
            <a:rPr lang="en-US" sz="1400" kern="1200">
              <a:latin typeface="Tenorite"/>
            </a:rPr>
            <a:t>Seed (word of God) work of the Holy Spirit a person is "born again"</a:t>
          </a:r>
        </a:p>
      </dsp:txBody>
      <dsp:txXfrm>
        <a:off x="5652227" y="1036942"/>
        <a:ext cx="1371900" cy="1036942"/>
      </dsp:txXfrm>
    </dsp:sp>
    <dsp:sp modelId="{916140F0-4F43-9F45-8310-FCCA12DDE514}">
      <dsp:nvSpPr>
        <dsp:cNvPr id="0" name=""/>
        <dsp:cNvSpPr/>
      </dsp:nvSpPr>
      <dsp:spPr>
        <a:xfrm>
          <a:off x="6065795" y="314786"/>
          <a:ext cx="544765" cy="544765"/>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07607C-A87A-3347-81F6-106C527DBD58}">
      <dsp:nvSpPr>
        <dsp:cNvPr id="0" name=""/>
        <dsp:cNvSpPr/>
      </dsp:nvSpPr>
      <dsp:spPr>
        <a:xfrm>
          <a:off x="290012" y="1999999"/>
          <a:ext cx="6462197" cy="388853"/>
        </a:xfrm>
        <a:prstGeom prst="leftRightArrow">
          <a:avLst/>
        </a:prstGeom>
        <a:solidFill>
          <a:schemeClr val="accent2">
            <a:tint val="40000"/>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B4A0B-39E0-424F-BD6A-1029699F3CD3}">
      <dsp:nvSpPr>
        <dsp:cNvPr id="0" name=""/>
        <dsp:cNvSpPr/>
      </dsp:nvSpPr>
      <dsp:spPr>
        <a:xfrm rot="16200000">
          <a:off x="1266046" y="676290"/>
          <a:ext cx="305154" cy="1698962"/>
        </a:xfrm>
        <a:prstGeom prst="round2Same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Apr. 2023</a:t>
          </a:r>
        </a:p>
      </dsp:txBody>
      <dsp:txXfrm rot="5400000">
        <a:off x="584038" y="1388090"/>
        <a:ext cx="1684066" cy="275362"/>
      </dsp:txXfrm>
    </dsp:sp>
    <dsp:sp modelId="{4329B499-45C8-4FB1-9E6C-C0116D9636CB}">
      <dsp:nvSpPr>
        <dsp:cNvPr id="0" name=""/>
        <dsp:cNvSpPr/>
      </dsp:nvSpPr>
      <dsp:spPr>
        <a:xfrm>
          <a:off x="2822" y="0"/>
          <a:ext cx="2831604" cy="1068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Senior </a:t>
          </a:r>
          <a:r>
            <a:rPr lang="en-US" sz="1100" kern="1200" dirty="0">
              <a:latin typeface="Tenorite"/>
            </a:rPr>
            <a:t>Citizen</a:t>
          </a:r>
          <a:r>
            <a:rPr lang="en-US" sz="1100" kern="1200" dirty="0"/>
            <a:t> Ministry</a:t>
          </a:r>
        </a:p>
      </dsp:txBody>
      <dsp:txXfrm>
        <a:off x="2822" y="0"/>
        <a:ext cx="2831604" cy="1068040"/>
      </dsp:txXfrm>
    </dsp:sp>
    <dsp:sp modelId="{3EFF91E6-7CC1-4C22-A605-F163E68580FE}">
      <dsp:nvSpPr>
        <dsp:cNvPr id="0" name=""/>
        <dsp:cNvSpPr/>
      </dsp:nvSpPr>
      <dsp:spPr>
        <a:xfrm>
          <a:off x="1418624" y="1129071"/>
          <a:ext cx="0" cy="244123"/>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6326951-E275-4BED-BE73-A231047DA600}">
      <dsp:nvSpPr>
        <dsp:cNvPr id="0" name=""/>
        <dsp:cNvSpPr/>
      </dsp:nvSpPr>
      <dsp:spPr>
        <a:xfrm>
          <a:off x="1388108" y="1068040"/>
          <a:ext cx="61030" cy="61030"/>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A31CC8C-0A51-4D63-AB3D-C26E1485BCE1}">
      <dsp:nvSpPr>
        <dsp:cNvPr id="0" name=""/>
        <dsp:cNvSpPr/>
      </dsp:nvSpPr>
      <dsp:spPr>
        <a:xfrm>
          <a:off x="2268105" y="1373194"/>
          <a:ext cx="1698962" cy="305154"/>
        </a:xfrm>
        <a:prstGeom prst="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w="6350" cap="flat" cmpd="sng" algn="ctr">
          <a:solidFill>
            <a:schemeClr val="accent5">
              <a:hueOff val="-1689636"/>
              <a:satOff val="-4355"/>
              <a:lumOff val="-294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1">
          <a:noAutofit/>
        </a:bodyPr>
        <a:lstStyle/>
        <a:p>
          <a:pPr marL="0" lvl="0" indent="0" algn="ctr" defTabSz="488950" rtl="0">
            <a:lnSpc>
              <a:spcPct val="90000"/>
            </a:lnSpc>
            <a:spcBef>
              <a:spcPct val="0"/>
            </a:spcBef>
            <a:spcAft>
              <a:spcPct val="35000"/>
            </a:spcAft>
            <a:buNone/>
          </a:pPr>
          <a:r>
            <a:rPr lang="en-US" sz="1100" kern="1200" dirty="0">
              <a:latin typeface="Tenorite"/>
            </a:rPr>
            <a:t>May 2023</a:t>
          </a:r>
          <a:endParaRPr lang="en-US" sz="1100" kern="1200" dirty="0"/>
        </a:p>
      </dsp:txBody>
      <dsp:txXfrm>
        <a:off x="2268105" y="1373194"/>
        <a:ext cx="1698962" cy="305154"/>
      </dsp:txXfrm>
    </dsp:sp>
    <dsp:sp modelId="{08EFABB4-CD7D-4A5B-93B0-55464A66D352}">
      <dsp:nvSpPr>
        <dsp:cNvPr id="0" name=""/>
        <dsp:cNvSpPr/>
      </dsp:nvSpPr>
      <dsp:spPr>
        <a:xfrm>
          <a:off x="1701784" y="1983503"/>
          <a:ext cx="2831604" cy="1068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Prison Ministry </a:t>
          </a:r>
        </a:p>
        <a:p>
          <a:pPr marL="0" lvl="0" indent="0" algn="ctr" defTabSz="488950" rtl="0">
            <a:lnSpc>
              <a:spcPct val="90000"/>
            </a:lnSpc>
            <a:spcBef>
              <a:spcPct val="0"/>
            </a:spcBef>
            <a:spcAft>
              <a:spcPct val="35000"/>
            </a:spcAft>
            <a:buNone/>
          </a:pPr>
          <a:r>
            <a:rPr lang="en-US" sz="1100" kern="1200" dirty="0">
              <a:latin typeface="Tenorite"/>
            </a:rPr>
            <a:t>Neigborhood Ministry</a:t>
          </a:r>
        </a:p>
      </dsp:txBody>
      <dsp:txXfrm>
        <a:off x="1701784" y="1983503"/>
        <a:ext cx="2831604" cy="1068040"/>
      </dsp:txXfrm>
    </dsp:sp>
    <dsp:sp modelId="{7C9F0D6D-B664-4A53-AF17-FE9F686F827B}">
      <dsp:nvSpPr>
        <dsp:cNvPr id="0" name=""/>
        <dsp:cNvSpPr/>
      </dsp:nvSpPr>
      <dsp:spPr>
        <a:xfrm>
          <a:off x="3117586" y="1678349"/>
          <a:ext cx="0" cy="244123"/>
        </a:xfrm>
        <a:prstGeom prst="line">
          <a:avLst/>
        </a:prstGeom>
        <a:noFill/>
        <a:ln w="6350" cap="flat" cmpd="sng" algn="ctr">
          <a:solidFill>
            <a:schemeClr val="accent5">
              <a:hueOff val="-1689636"/>
              <a:satOff val="-4355"/>
              <a:lumOff val="-2941"/>
              <a:alphaOff val="0"/>
            </a:schemeClr>
          </a:solidFill>
          <a:prstDash val="dash"/>
          <a:miter lim="800000"/>
        </a:ln>
        <a:effectLst/>
      </dsp:spPr>
      <dsp:style>
        <a:lnRef idx="1">
          <a:scrgbClr r="0" g="0" b="0"/>
        </a:lnRef>
        <a:fillRef idx="0">
          <a:scrgbClr r="0" g="0" b="0"/>
        </a:fillRef>
        <a:effectRef idx="0">
          <a:scrgbClr r="0" g="0" b="0"/>
        </a:effectRef>
        <a:fontRef idx="minor"/>
      </dsp:style>
    </dsp:sp>
    <dsp:sp modelId="{1DE788A1-DB1D-4D2A-A582-51E5A6EB0C3E}">
      <dsp:nvSpPr>
        <dsp:cNvPr id="0" name=""/>
        <dsp:cNvSpPr/>
      </dsp:nvSpPr>
      <dsp:spPr>
        <a:xfrm>
          <a:off x="3087071" y="1922472"/>
          <a:ext cx="61030" cy="61030"/>
        </a:xfrm>
        <a:prstGeom prst="ellipse">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E5B4D5E8-6A1C-4469-B850-4D1B6A07536E}">
      <dsp:nvSpPr>
        <dsp:cNvPr id="0" name=""/>
        <dsp:cNvSpPr/>
      </dsp:nvSpPr>
      <dsp:spPr>
        <a:xfrm>
          <a:off x="3967067" y="1373194"/>
          <a:ext cx="1698962" cy="305154"/>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latin typeface="Tenorite"/>
            </a:rPr>
            <a:t>June</a:t>
          </a:r>
          <a:r>
            <a:rPr lang="en-US" sz="1100" kern="1200" dirty="0"/>
            <a:t> 2023</a:t>
          </a:r>
        </a:p>
      </dsp:txBody>
      <dsp:txXfrm>
        <a:off x="3967067" y="1373194"/>
        <a:ext cx="1698962" cy="305154"/>
      </dsp:txXfrm>
    </dsp:sp>
    <dsp:sp modelId="{537D72F0-B0AE-404A-9BB3-6CC03E625105}">
      <dsp:nvSpPr>
        <dsp:cNvPr id="0" name=""/>
        <dsp:cNvSpPr/>
      </dsp:nvSpPr>
      <dsp:spPr>
        <a:xfrm>
          <a:off x="3400746" y="0"/>
          <a:ext cx="2831604" cy="1068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rtl="0">
            <a:lnSpc>
              <a:spcPct val="90000"/>
            </a:lnSpc>
            <a:spcBef>
              <a:spcPct val="0"/>
            </a:spcBef>
            <a:spcAft>
              <a:spcPct val="35000"/>
            </a:spcAft>
            <a:buNone/>
          </a:pPr>
          <a:r>
            <a:rPr lang="en-US" sz="1100" kern="1200" dirty="0">
              <a:latin typeface="Tenorite"/>
            </a:rPr>
            <a:t>Neighborhood Ministry </a:t>
          </a:r>
          <a:endParaRPr lang="en-US" sz="1100" kern="1200" dirty="0"/>
        </a:p>
        <a:p>
          <a:pPr marL="0" lvl="0" indent="0" algn="ctr" defTabSz="488950" rtl="0">
            <a:lnSpc>
              <a:spcPct val="90000"/>
            </a:lnSpc>
            <a:spcBef>
              <a:spcPct val="0"/>
            </a:spcBef>
            <a:spcAft>
              <a:spcPct val="35000"/>
            </a:spcAft>
            <a:buNone/>
          </a:pPr>
          <a:r>
            <a:rPr lang="en-US" sz="1100" kern="1200" dirty="0">
              <a:latin typeface="Tenorite"/>
            </a:rPr>
            <a:t>Prison Ministry</a:t>
          </a:r>
        </a:p>
      </dsp:txBody>
      <dsp:txXfrm>
        <a:off x="3400746" y="0"/>
        <a:ext cx="2831604" cy="1068040"/>
      </dsp:txXfrm>
    </dsp:sp>
    <dsp:sp modelId="{3CC1B67F-99A1-4D8A-87C3-88AB664CD600}">
      <dsp:nvSpPr>
        <dsp:cNvPr id="0" name=""/>
        <dsp:cNvSpPr/>
      </dsp:nvSpPr>
      <dsp:spPr>
        <a:xfrm>
          <a:off x="4816549" y="1129071"/>
          <a:ext cx="0" cy="244123"/>
        </a:xfrm>
        <a:prstGeom prst="line">
          <a:avLst/>
        </a:prstGeom>
        <a:noFill/>
        <a:ln w="6350" cap="flat" cmpd="sng" algn="ctr">
          <a:solidFill>
            <a:schemeClr val="accent5">
              <a:hueOff val="-3379271"/>
              <a:satOff val="-8710"/>
              <a:lumOff val="-5883"/>
              <a:alphaOff val="0"/>
            </a:schemeClr>
          </a:solidFill>
          <a:prstDash val="dash"/>
          <a:miter lim="800000"/>
        </a:ln>
        <a:effectLst/>
      </dsp:spPr>
      <dsp:style>
        <a:lnRef idx="1">
          <a:scrgbClr r="0" g="0" b="0"/>
        </a:lnRef>
        <a:fillRef idx="0">
          <a:scrgbClr r="0" g="0" b="0"/>
        </a:fillRef>
        <a:effectRef idx="0">
          <a:scrgbClr r="0" g="0" b="0"/>
        </a:effectRef>
        <a:fontRef idx="minor"/>
      </dsp:style>
    </dsp:sp>
    <dsp:sp modelId="{E4656429-9888-461C-A16D-96B3E6FEE991}">
      <dsp:nvSpPr>
        <dsp:cNvPr id="0" name=""/>
        <dsp:cNvSpPr/>
      </dsp:nvSpPr>
      <dsp:spPr>
        <a:xfrm>
          <a:off x="4786033" y="1068040"/>
          <a:ext cx="61030" cy="61030"/>
        </a:xfrm>
        <a:prstGeom prst="ellipse">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12CF2576-B65F-44CB-B3ED-CFC322F64187}">
      <dsp:nvSpPr>
        <dsp:cNvPr id="0" name=""/>
        <dsp:cNvSpPr/>
      </dsp:nvSpPr>
      <dsp:spPr>
        <a:xfrm>
          <a:off x="5666030" y="1373194"/>
          <a:ext cx="1698962" cy="305154"/>
        </a:xfrm>
        <a:prstGeom prst="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1">
          <a:noAutofit/>
        </a:bodyPr>
        <a:lstStyle/>
        <a:p>
          <a:pPr marL="0" lvl="0" indent="0" algn="ctr" defTabSz="488950" rtl="0">
            <a:lnSpc>
              <a:spcPct val="90000"/>
            </a:lnSpc>
            <a:spcBef>
              <a:spcPct val="0"/>
            </a:spcBef>
            <a:spcAft>
              <a:spcPct val="35000"/>
            </a:spcAft>
            <a:buNone/>
          </a:pPr>
          <a:r>
            <a:rPr lang="en-US" sz="1100" kern="1200" dirty="0">
              <a:latin typeface="Tenorite"/>
            </a:rPr>
            <a:t>June 2023</a:t>
          </a:r>
          <a:endParaRPr lang="en-US" sz="1100" kern="1200" dirty="0"/>
        </a:p>
      </dsp:txBody>
      <dsp:txXfrm>
        <a:off x="5666030" y="1373194"/>
        <a:ext cx="1698962" cy="305154"/>
      </dsp:txXfrm>
    </dsp:sp>
    <dsp:sp modelId="{113A964A-E300-477B-94B0-CB95EE30F7A8}">
      <dsp:nvSpPr>
        <dsp:cNvPr id="0" name=""/>
        <dsp:cNvSpPr/>
      </dsp:nvSpPr>
      <dsp:spPr>
        <a:xfrm>
          <a:off x="5099709" y="1983503"/>
          <a:ext cx="2831604" cy="1068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Technology Ministry</a:t>
          </a:r>
        </a:p>
      </dsp:txBody>
      <dsp:txXfrm>
        <a:off x="5099709" y="1983503"/>
        <a:ext cx="2831604" cy="1068040"/>
      </dsp:txXfrm>
    </dsp:sp>
    <dsp:sp modelId="{8F28C2A0-5DEF-4DFE-85C2-4871F5E2F0CC}">
      <dsp:nvSpPr>
        <dsp:cNvPr id="0" name=""/>
        <dsp:cNvSpPr/>
      </dsp:nvSpPr>
      <dsp:spPr>
        <a:xfrm>
          <a:off x="6515511" y="1678349"/>
          <a:ext cx="0" cy="244123"/>
        </a:xfrm>
        <a:prstGeom prst="line">
          <a:avLst/>
        </a:prstGeom>
        <a:noFill/>
        <a:ln w="6350" cap="flat" cmpd="sng" algn="ctr">
          <a:solidFill>
            <a:schemeClr val="accent5">
              <a:hueOff val="-5068907"/>
              <a:satOff val="-13064"/>
              <a:lumOff val="-8824"/>
              <a:alphaOff val="0"/>
            </a:schemeClr>
          </a:solidFill>
          <a:prstDash val="dash"/>
          <a:miter lim="800000"/>
        </a:ln>
        <a:effectLst/>
      </dsp:spPr>
      <dsp:style>
        <a:lnRef idx="1">
          <a:scrgbClr r="0" g="0" b="0"/>
        </a:lnRef>
        <a:fillRef idx="0">
          <a:scrgbClr r="0" g="0" b="0"/>
        </a:fillRef>
        <a:effectRef idx="0">
          <a:scrgbClr r="0" g="0" b="0"/>
        </a:effectRef>
        <a:fontRef idx="minor"/>
      </dsp:style>
    </dsp:sp>
    <dsp:sp modelId="{D7DD0945-C619-4EB2-8935-523307DBBD7F}">
      <dsp:nvSpPr>
        <dsp:cNvPr id="0" name=""/>
        <dsp:cNvSpPr/>
      </dsp:nvSpPr>
      <dsp:spPr>
        <a:xfrm>
          <a:off x="6484995" y="1922472"/>
          <a:ext cx="61030" cy="61030"/>
        </a:xfrm>
        <a:prstGeom prst="ellipse">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C4217A47-4BC3-442E-B5D8-6F09CE95BF63}">
      <dsp:nvSpPr>
        <dsp:cNvPr id="0" name=""/>
        <dsp:cNvSpPr/>
      </dsp:nvSpPr>
      <dsp:spPr>
        <a:xfrm rot="5400000">
          <a:off x="8061896" y="676290"/>
          <a:ext cx="305154" cy="1698962"/>
        </a:xfrm>
        <a:prstGeom prst="round2Same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latin typeface="Tenorite"/>
            </a:rPr>
            <a:t>July</a:t>
          </a:r>
          <a:r>
            <a:rPr lang="en-US" sz="1100" kern="1200" dirty="0"/>
            <a:t> 2023</a:t>
          </a:r>
        </a:p>
      </dsp:txBody>
      <dsp:txXfrm rot="-5400000">
        <a:off x="7364992" y="1388090"/>
        <a:ext cx="1684066" cy="275362"/>
      </dsp:txXfrm>
    </dsp:sp>
    <dsp:sp modelId="{5B60DB18-8D47-486B-81FA-D45C7B8A6FAE}">
      <dsp:nvSpPr>
        <dsp:cNvPr id="0" name=""/>
        <dsp:cNvSpPr/>
      </dsp:nvSpPr>
      <dsp:spPr>
        <a:xfrm>
          <a:off x="6798671" y="0"/>
          <a:ext cx="2831604" cy="1068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rtl="0">
            <a:lnSpc>
              <a:spcPct val="90000"/>
            </a:lnSpc>
            <a:spcBef>
              <a:spcPct val="0"/>
            </a:spcBef>
            <a:spcAft>
              <a:spcPct val="35000"/>
            </a:spcAft>
            <a:buNone/>
          </a:pPr>
          <a:r>
            <a:rPr lang="en-US" sz="1100" kern="1200" dirty="0">
              <a:latin typeface="Tenorite"/>
            </a:rPr>
            <a:t> </a:t>
          </a:r>
          <a:r>
            <a:rPr lang="en-US" sz="1100" kern="1200" dirty="0"/>
            <a:t> Technology Ministry</a:t>
          </a:r>
        </a:p>
      </dsp:txBody>
      <dsp:txXfrm>
        <a:off x="6798671" y="0"/>
        <a:ext cx="2831604" cy="1068040"/>
      </dsp:txXfrm>
    </dsp:sp>
    <dsp:sp modelId="{CB2E70F9-9179-45B3-BCD3-CF6B73D7515A}">
      <dsp:nvSpPr>
        <dsp:cNvPr id="0" name=""/>
        <dsp:cNvSpPr/>
      </dsp:nvSpPr>
      <dsp:spPr>
        <a:xfrm>
          <a:off x="8214473" y="1129071"/>
          <a:ext cx="0" cy="244123"/>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5FE0E7D0-EBF9-43E8-904D-47CC68920434}">
      <dsp:nvSpPr>
        <dsp:cNvPr id="0" name=""/>
        <dsp:cNvSpPr/>
      </dsp:nvSpPr>
      <dsp:spPr>
        <a:xfrm>
          <a:off x="8183958" y="1068040"/>
          <a:ext cx="61030" cy="61030"/>
        </a:xfrm>
        <a:prstGeom prst="ellips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3205" tIns="46602" rIns="93205" bIns="46602"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3205" tIns="46602" rIns="93205" bIns="46602" rtlCol="0"/>
          <a:lstStyle>
            <a:lvl1pPr algn="r">
              <a:defRPr sz="1200"/>
            </a:lvl1pPr>
          </a:lstStyle>
          <a:p>
            <a:fld id="{FDC5046B-2D63-428A-9BFD-AAFF05BB069D}" type="datetimeFigureOut">
              <a:rPr lang="en-US" smtClean="0"/>
              <a:t>4/21/2023</a:t>
            </a:fld>
            <a:endParaRPr lang="en-US"/>
          </a:p>
        </p:txBody>
      </p:sp>
      <p:sp>
        <p:nvSpPr>
          <p:cNvPr id="4" name="Slide Image Placeholder 3"/>
          <p:cNvSpPr>
            <a:spLocks noGrp="1" noRot="1" noChangeAspect="1"/>
          </p:cNvSpPr>
          <p:nvPr>
            <p:ph type="sldImg" idx="2"/>
          </p:nvPr>
        </p:nvSpPr>
        <p:spPr>
          <a:xfrm>
            <a:off x="420688" y="703263"/>
            <a:ext cx="6257925" cy="3519487"/>
          </a:xfrm>
          <a:prstGeom prst="rect">
            <a:avLst/>
          </a:prstGeom>
          <a:noFill/>
          <a:ln w="12700">
            <a:solidFill>
              <a:prstClr val="black"/>
            </a:solidFill>
          </a:ln>
        </p:spPr>
        <p:txBody>
          <a:bodyPr vert="horz" lIns="93205" tIns="46602" rIns="93205" bIns="46602" rtlCol="0" anchor="ctr"/>
          <a:lstStyle/>
          <a:p>
            <a:endParaRPr lang="en-US"/>
          </a:p>
        </p:txBody>
      </p:sp>
      <p:sp>
        <p:nvSpPr>
          <p:cNvPr id="5" name="Notes Placeholder 4"/>
          <p:cNvSpPr>
            <a:spLocks noGrp="1"/>
          </p:cNvSpPr>
          <p:nvPr>
            <p:ph type="body" sz="quarter" idx="3"/>
          </p:nvPr>
        </p:nvSpPr>
        <p:spPr>
          <a:xfrm>
            <a:off x="709930" y="4458017"/>
            <a:ext cx="5679440" cy="4223385"/>
          </a:xfrm>
          <a:prstGeom prst="rect">
            <a:avLst/>
          </a:prstGeom>
        </p:spPr>
        <p:txBody>
          <a:bodyPr vert="horz" lIns="93205" tIns="46602" rIns="93205" bIns="466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6"/>
            <a:ext cx="3076363" cy="469265"/>
          </a:xfrm>
          <a:prstGeom prst="rect">
            <a:avLst/>
          </a:prstGeom>
        </p:spPr>
        <p:txBody>
          <a:bodyPr vert="horz" lIns="93205" tIns="46602" rIns="93205" bIns="46602"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3205" tIns="46602" rIns="93205" bIns="46602" rtlCol="0" anchor="b"/>
          <a:lstStyle>
            <a:lvl1pPr algn="r">
              <a:defRPr sz="1200"/>
            </a:lvl1pPr>
          </a:lstStyle>
          <a:p>
            <a:fld id="{4D4216E5-81AE-44B8-9F58-2A0BBFE0A79F}" type="slidenum">
              <a:rPr lang="en-US" smtClean="0"/>
              <a:t>‹#›</a:t>
            </a:fld>
            <a:endParaRPr lang="en-US"/>
          </a:p>
        </p:txBody>
      </p:sp>
    </p:spTree>
    <p:extLst>
      <p:ext uri="{BB962C8B-B14F-4D97-AF65-F5344CB8AC3E}">
        <p14:creationId xmlns:p14="http://schemas.microsoft.com/office/powerpoint/2010/main" val="243125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216E5-81AE-44B8-9F58-2A0BBFE0A79F}" type="slidenum">
              <a:rPr lang="en-US" smtClean="0"/>
              <a:t>13</a:t>
            </a:fld>
            <a:endParaRPr lang="en-US"/>
          </a:p>
        </p:txBody>
      </p:sp>
    </p:spTree>
    <p:extLst>
      <p:ext uri="{BB962C8B-B14F-4D97-AF65-F5344CB8AC3E}">
        <p14:creationId xmlns:p14="http://schemas.microsoft.com/office/powerpoint/2010/main" val="200064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A3A1-0A74-7579-B4C2-123D222A1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55B68F-305F-C04B-4F93-537614FE0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65B21B-0368-E0EE-8F9E-3E11680957C0}"/>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5" name="Footer Placeholder 4">
            <a:extLst>
              <a:ext uri="{FF2B5EF4-FFF2-40B4-BE49-F238E27FC236}">
                <a16:creationId xmlns:a16="http://schemas.microsoft.com/office/drawing/2014/main" id="{F29E2F73-5349-BB5F-BBF8-E6D330D62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B5F30-BC08-7CE8-B7EB-48015A7E1F79}"/>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198100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9082-4FF7-FD4F-62C0-4987071C0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66E69-F1E6-A704-84D8-7B4F0840A5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F7B11-2999-4D26-E6A6-15C528A329D8}"/>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5" name="Footer Placeholder 4">
            <a:extLst>
              <a:ext uri="{FF2B5EF4-FFF2-40B4-BE49-F238E27FC236}">
                <a16:creationId xmlns:a16="http://schemas.microsoft.com/office/drawing/2014/main" id="{D48FDD03-A4FF-2786-1C10-AAD67E21C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0CC77-70D0-4033-EB2C-22F75134F11B}"/>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157090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D8385-CA19-F349-8A9F-D49BBBC18B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9E8E5-89CE-9AD2-0F1B-1976587C9A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F0C7C-2397-0AA4-2057-54EEDB3F2141}"/>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5" name="Footer Placeholder 4">
            <a:extLst>
              <a:ext uri="{FF2B5EF4-FFF2-40B4-BE49-F238E27FC236}">
                <a16:creationId xmlns:a16="http://schemas.microsoft.com/office/drawing/2014/main" id="{404C5195-1363-24A6-90B6-B9D387D43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5587B-2A0E-D415-786E-BBCB80DBE660}"/>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93889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31374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261446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854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34807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027365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8981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769209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solidFill>
                <a:prstClr val="black">
                  <a:lumMod val="75000"/>
                  <a:lumOff val="25000"/>
                </a:prstClr>
              </a:solidFill>
            </a:endParaRP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50636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1463-ABD8-FE7D-0F32-CC29EEE33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7A94BC-3F65-7BEF-CA32-23F2F7AB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5864E-905A-726E-41E3-D42684F3F97F}"/>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5" name="Footer Placeholder 4">
            <a:extLst>
              <a:ext uri="{FF2B5EF4-FFF2-40B4-BE49-F238E27FC236}">
                <a16:creationId xmlns:a16="http://schemas.microsoft.com/office/drawing/2014/main" id="{D5C43C58-C39B-9959-2A5F-767583AF0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DD2E0-1751-3742-FDE8-E47619F26256}"/>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3537906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63543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66674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solidFill>
                <a:prstClr val="black">
                  <a:lumMod val="75000"/>
                  <a:lumOff val="25000"/>
                </a:prstClr>
              </a:solidFill>
            </a:endParaRPr>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038274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Tree>
    <p:extLst>
      <p:ext uri="{BB962C8B-B14F-4D97-AF65-F5344CB8AC3E}">
        <p14:creationId xmlns:p14="http://schemas.microsoft.com/office/powerpoint/2010/main" val="280455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45B08281-154C-4FEF-A6DF-18BA3AC0F374}" type="datetime1">
              <a:rPr lang="en-US" smtClean="0">
                <a:solidFill>
                  <a:srgbClr val="637183"/>
                </a:solidFill>
              </a:rPr>
              <a:pPr/>
              <a:t>4/21/2023</a:t>
            </a:fld>
            <a:endParaRPr lang="en-US">
              <a:solidFill>
                <a:srgbClr val="637183"/>
              </a:solidFill>
            </a:endParaRP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solidFill>
                  <a:srgbClr val="637183"/>
                </a:solidFill>
              </a:rPr>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solidFill>
                  <a:srgbClr val="DAE5EF"/>
                </a:solidFill>
              </a:rPr>
              <a:pPr/>
              <a:t>‹#›</a:t>
            </a:fld>
            <a:endParaRPr lang="en-US">
              <a:solidFill>
                <a:srgbClr val="DAE5EF"/>
              </a:solidFill>
            </a:endParaRPr>
          </a:p>
        </p:txBody>
      </p:sp>
    </p:spTree>
    <p:extLst>
      <p:ext uri="{BB962C8B-B14F-4D97-AF65-F5344CB8AC3E}">
        <p14:creationId xmlns:p14="http://schemas.microsoft.com/office/powerpoint/2010/main" val="195582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04D857D4-BD7E-4A06-844B-AAD504F1114F}" type="datetime1">
              <a:rPr lang="en-US" smtClean="0">
                <a:solidFill>
                  <a:srgbClr val="DAE5EF"/>
                </a:solidFill>
              </a:rPr>
              <a:pPr/>
              <a:t>4/21/2023</a:t>
            </a:fld>
            <a:endParaRPr lang="en-US">
              <a:solidFill>
                <a:srgbClr val="DAE5EF"/>
              </a:solidFill>
            </a:endParaRP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solidFill>
                  <a:srgbClr val="DAE5EF"/>
                </a:solidFill>
              </a:rPr>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solidFill>
                  <a:srgbClr val="637183"/>
                </a:solidFill>
              </a:rPr>
              <a:pPr/>
              <a:t>‹#›</a:t>
            </a:fld>
            <a:endParaRPr lang="en-US">
              <a:solidFill>
                <a:srgbClr val="637183"/>
              </a:solidFill>
            </a:endParaRPr>
          </a:p>
        </p:txBody>
      </p:sp>
    </p:spTree>
    <p:extLst>
      <p:ext uri="{BB962C8B-B14F-4D97-AF65-F5344CB8AC3E}">
        <p14:creationId xmlns:p14="http://schemas.microsoft.com/office/powerpoint/2010/main" val="2008217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Tree>
    <p:extLst>
      <p:ext uri="{BB962C8B-B14F-4D97-AF65-F5344CB8AC3E}">
        <p14:creationId xmlns:p14="http://schemas.microsoft.com/office/powerpoint/2010/main" val="520326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916AFA50-87A4-4E99-B112-8C6B1DFB84B2}" type="datetime1">
              <a:rPr lang="en-US" smtClean="0">
                <a:solidFill>
                  <a:srgbClr val="DAE5EF"/>
                </a:solidFill>
              </a:rPr>
              <a:pPr/>
              <a:t>4/21/2023</a:t>
            </a:fld>
            <a:endParaRPr lang="en-US">
              <a:solidFill>
                <a:srgbClr val="DAE5EF"/>
              </a:solidFill>
            </a:endParaRP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solidFill>
                  <a:srgbClr val="637183"/>
                </a:solidFill>
              </a:rPr>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solidFill>
                  <a:srgbClr val="637183"/>
                </a:solidFill>
              </a:rPr>
              <a:pPr/>
              <a:t>‹#›</a:t>
            </a:fld>
            <a:endParaRPr lang="en-US">
              <a:solidFill>
                <a:srgbClr val="637183"/>
              </a:solidFill>
            </a:endParaRPr>
          </a:p>
        </p:txBody>
      </p:sp>
    </p:spTree>
    <p:extLst>
      <p:ext uri="{BB962C8B-B14F-4D97-AF65-F5344CB8AC3E}">
        <p14:creationId xmlns:p14="http://schemas.microsoft.com/office/powerpoint/2010/main" val="1912965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6B3905CA-BF0F-4A1B-AA0D-85E42F5D5A85}" type="datetime1">
              <a:rPr lang="en-US" smtClean="0">
                <a:solidFill>
                  <a:srgbClr val="637183"/>
                </a:solidFill>
              </a:rPr>
              <a:pPr/>
              <a:t>4/21/2023</a:t>
            </a:fld>
            <a:endParaRPr lang="en-US">
              <a:solidFill>
                <a:srgbClr val="637183"/>
              </a:solidFill>
            </a:endParaRP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solidFill>
                  <a:srgbClr val="637183"/>
                </a:solidFill>
              </a:rPr>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solidFill>
                  <a:srgbClr val="637183"/>
                </a:solidFill>
              </a:rPr>
              <a:pPr/>
              <a:t>‹#›</a:t>
            </a:fld>
            <a:endParaRPr lang="en-US">
              <a:solidFill>
                <a:srgbClr val="637183"/>
              </a:solidFill>
            </a:endParaRPr>
          </a:p>
        </p:txBody>
      </p:sp>
    </p:spTree>
    <p:extLst>
      <p:ext uri="{BB962C8B-B14F-4D97-AF65-F5344CB8AC3E}">
        <p14:creationId xmlns:p14="http://schemas.microsoft.com/office/powerpoint/2010/main" val="2760016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D3DA9A77-60C0-4BB8-898D-2828EE4073AD}" type="datetime1">
              <a:rPr lang="en-US" smtClean="0">
                <a:solidFill>
                  <a:srgbClr val="DAE5EF"/>
                </a:solidFill>
              </a:rPr>
              <a:pPr/>
              <a:t>4/21/2023</a:t>
            </a:fld>
            <a:endParaRPr lang="en-US">
              <a:solidFill>
                <a:srgbClr val="DAE5EF"/>
              </a:solidFill>
            </a:endParaRP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solidFill>
                  <a:srgbClr val="DAE5EF"/>
                </a:solidFill>
              </a:rPr>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solidFill>
                  <a:srgbClr val="DAE5EF"/>
                </a:solidFill>
              </a:rPr>
              <a:pPr/>
              <a:t>‹#›</a:t>
            </a:fld>
            <a:endParaRPr lang="en-US">
              <a:solidFill>
                <a:srgbClr val="DAE5EF"/>
              </a:solidFill>
            </a:endParaRPr>
          </a:p>
        </p:txBody>
      </p:sp>
    </p:spTree>
    <p:extLst>
      <p:ext uri="{BB962C8B-B14F-4D97-AF65-F5344CB8AC3E}">
        <p14:creationId xmlns:p14="http://schemas.microsoft.com/office/powerpoint/2010/main" val="116215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3DB0-1AD2-7FE0-B59D-9AB821C78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6F8F23-49E5-BD6B-548B-5C9807876C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236AA2-9B36-099E-3016-060B14D46A52}"/>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5" name="Footer Placeholder 4">
            <a:extLst>
              <a:ext uri="{FF2B5EF4-FFF2-40B4-BE49-F238E27FC236}">
                <a16:creationId xmlns:a16="http://schemas.microsoft.com/office/drawing/2014/main" id="{FC614A3C-EDF2-65F5-50F5-CB64B4507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E4259-E0D6-4DF6-C6A3-A95359B7F19E}"/>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1455199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endParaRPr lang="en-US"/>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endParaRPr lang="en-US"/>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endParaRPr lang="en-US"/>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endParaRPr lang="en-US"/>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C1F30CD5-42B1-4614-9F46-5D29928CC2DB}" type="datetime1">
              <a:rPr lang="en-US" smtClean="0">
                <a:solidFill>
                  <a:srgbClr val="637183"/>
                </a:solidFill>
              </a:rPr>
              <a:pPr/>
              <a:t>4/21/2023</a:t>
            </a:fld>
            <a:endParaRPr lang="en-US">
              <a:solidFill>
                <a:srgbClr val="637183"/>
              </a:solidFill>
            </a:endParaRP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a:solidFill>
                  <a:srgbClr val="637183"/>
                </a:solidFill>
              </a:rPr>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solidFill>
                  <a:srgbClr val="637183"/>
                </a:solidFill>
              </a:rPr>
              <a:pPr/>
              <a:t>‹#›</a:t>
            </a:fld>
            <a:endParaRPr lang="en-US">
              <a:solidFill>
                <a:srgbClr val="637183"/>
              </a:solidFill>
            </a:endParaRPr>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FFFFFF"/>
              </a:solidFill>
            </a:endParaRPr>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Tree>
    <p:extLst>
      <p:ext uri="{BB962C8B-B14F-4D97-AF65-F5344CB8AC3E}">
        <p14:creationId xmlns:p14="http://schemas.microsoft.com/office/powerpoint/2010/main" val="1726075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endParaRPr lang="en-US"/>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endParaRPr lang="en-US"/>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endParaRPr lang="en-US"/>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endParaRPr lang="en-US"/>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endParaRPr lang="en-US"/>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endParaRPr lang="en-US"/>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endParaRPr lang="en-US"/>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endParaRPr lang="en-US"/>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EE6020E3-D95B-4E55-964F-4B1A98BDAA6F}" type="datetime1">
              <a:rPr lang="en-US" smtClean="0">
                <a:solidFill>
                  <a:srgbClr val="637183"/>
                </a:solidFill>
              </a:rPr>
              <a:pPr/>
              <a:t>4/21/2023</a:t>
            </a:fld>
            <a:endParaRPr lang="en-US">
              <a:solidFill>
                <a:srgbClr val="637183"/>
              </a:solidFill>
            </a:endParaRP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a:solidFill>
                  <a:srgbClr val="637183"/>
                </a:solidFill>
              </a:rPr>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solidFill>
                  <a:srgbClr val="637183"/>
                </a:solidFill>
              </a:rPr>
              <a:pPr/>
              <a:t>‹#›</a:t>
            </a:fld>
            <a:endParaRPr lang="en-US">
              <a:solidFill>
                <a:srgbClr val="637183"/>
              </a:solidFill>
            </a:endParaRPr>
          </a:p>
        </p:txBody>
      </p:sp>
    </p:spTree>
    <p:extLst>
      <p:ext uri="{BB962C8B-B14F-4D97-AF65-F5344CB8AC3E}">
        <p14:creationId xmlns:p14="http://schemas.microsoft.com/office/powerpoint/2010/main" val="4168744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AE46C21D-EBB5-4F3D-B06D-166777189317}" type="datetime1">
              <a:rPr lang="en-US" smtClean="0">
                <a:solidFill>
                  <a:srgbClr val="637183"/>
                </a:solidFill>
              </a:rPr>
              <a:pPr/>
              <a:t>4/21/2023</a:t>
            </a:fld>
            <a:endParaRPr lang="en-US">
              <a:solidFill>
                <a:srgbClr val="637183"/>
              </a:solidFill>
            </a:endParaRP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a:solidFill>
                  <a:srgbClr val="DAE5EF"/>
                </a:solidFill>
              </a:rPr>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solidFill>
                  <a:srgbClr val="DAE5EF"/>
                </a:solidFill>
              </a:rPr>
              <a:pPr/>
              <a:t>‹#›</a:t>
            </a:fld>
            <a:endParaRPr lang="en-US">
              <a:solidFill>
                <a:srgbClr val="DAE5EF"/>
              </a:solidFill>
            </a:endParaRPr>
          </a:p>
        </p:txBody>
      </p:sp>
    </p:spTree>
    <p:extLst>
      <p:ext uri="{BB962C8B-B14F-4D97-AF65-F5344CB8AC3E}">
        <p14:creationId xmlns:p14="http://schemas.microsoft.com/office/powerpoint/2010/main" val="1840597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1DFFEA26-EB1D-498C-95CD-1ECE586790AA}" type="datetime1">
              <a:rPr lang="en-US" smtClean="0">
                <a:solidFill>
                  <a:srgbClr val="637183"/>
                </a:solidFill>
              </a:rPr>
              <a:pPr/>
              <a:t>4/21/2023</a:t>
            </a:fld>
            <a:endParaRPr lang="en-US">
              <a:solidFill>
                <a:srgbClr val="637183"/>
              </a:solidFill>
            </a:endParaRP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solidFill>
                  <a:srgbClr val="637183"/>
                </a:solidFill>
              </a:rPr>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solidFill>
                  <a:srgbClr val="DAE5EF"/>
                </a:solidFill>
              </a:rPr>
              <a:pPr/>
              <a:t>‹#›</a:t>
            </a:fld>
            <a:endParaRPr lang="en-US">
              <a:solidFill>
                <a:srgbClr val="DAE5EF"/>
              </a:solidFill>
            </a:endParaRP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884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539842EE-D56F-4F18-94E7-094CEF23F906}" type="datetime1">
              <a:rPr lang="en-US" smtClean="0">
                <a:solidFill>
                  <a:srgbClr val="DAE5EF"/>
                </a:solidFill>
              </a:rPr>
              <a:pPr/>
              <a:t>4/21/2023</a:t>
            </a:fld>
            <a:endParaRPr lang="en-US">
              <a:solidFill>
                <a:srgbClr val="DAE5EF"/>
              </a:solidFill>
            </a:endParaRP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solidFill>
                  <a:srgbClr val="637183"/>
                </a:solidFill>
              </a:rPr>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solidFill>
                  <a:srgbClr val="DAE5EF"/>
                </a:solidFill>
              </a:rPr>
              <a:pPr/>
              <a:t>‹#›</a:t>
            </a:fld>
            <a:endParaRPr lang="en-US">
              <a:solidFill>
                <a:srgbClr val="DAE5EF"/>
              </a:solidFill>
            </a:endParaRPr>
          </a:p>
        </p:txBody>
      </p:sp>
    </p:spTree>
    <p:extLst>
      <p:ext uri="{BB962C8B-B14F-4D97-AF65-F5344CB8AC3E}">
        <p14:creationId xmlns:p14="http://schemas.microsoft.com/office/powerpoint/2010/main" val="2040283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Tree>
    <p:extLst>
      <p:ext uri="{BB962C8B-B14F-4D97-AF65-F5344CB8AC3E}">
        <p14:creationId xmlns:p14="http://schemas.microsoft.com/office/powerpoint/2010/main" val="845607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D123-5926-BF91-C236-9E17CA597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F50DA3-61E9-0B93-3BAA-5C34321EE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D3E5D-394A-76EF-4983-ECB96B30853E}"/>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AC825D3-1A58-DD1F-21DC-F116868A94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CF966BD-B821-3F56-5725-86429458A13F}"/>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473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CAEC-B65C-4A67-FB6A-FB936B46E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7CF2E5-2160-AABD-B3C9-BD90FFA30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F240B-204D-C2B1-32E0-E41B026CAC4C}"/>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28114B-DE3F-0506-AA32-5028AE9A89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6706DC-9CDC-58DD-C91B-2C030D04BEB9}"/>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0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2000-AA72-5AD3-0025-BDB9E5232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C9ADBF-DD19-A494-848B-D091E2DB8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F78679-6D14-4127-E679-A11E94AECD0F}"/>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66033B8-83DB-1A87-9602-F24BE97426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5BA249-EAC8-F816-0EEE-B813D1B6C850}"/>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306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27B2-916C-CE58-9ECF-1229F9EE5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71F13-E959-1F36-A8C5-C4AD732653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1C95BD-CDFD-8CF0-AF9D-BA19788DE4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5AA054-62B3-97B3-A4CF-94844D69AFB8}"/>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7EA07B-AA2A-083B-F04E-F196CDAA70A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9E08B1B-F4C9-CFEE-85D9-4DF2DA67719E}"/>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2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9563-8743-5F16-B21C-36DF72603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ECF5C-1C2D-6E04-414E-2FE529CC8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47A03-55D5-9DA3-B53A-E2347D7C5B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CC5293-9EE7-68BC-7894-0B495F116ACA}"/>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6" name="Footer Placeholder 5">
            <a:extLst>
              <a:ext uri="{FF2B5EF4-FFF2-40B4-BE49-F238E27FC236}">
                <a16:creationId xmlns:a16="http://schemas.microsoft.com/office/drawing/2014/main" id="{FF465090-631C-A860-9E66-2E4230F47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210E6-6179-D721-F3FD-4E007E466AE7}"/>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1599551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4C91-1096-490A-1624-BBA48A26F7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83A53C-27B6-F681-5060-8C4657C7C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AA4FE-600C-154C-71C4-BA6C8FF9C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E8783D-767E-9014-B407-B37506AA1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D5763F-6C97-B787-664C-830E02D468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74D171-CC93-6725-E10B-5FE81CD14A1E}"/>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DC33C00-0FF3-F49E-AA51-AB40671F7A1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7804D3D-B7D6-C97E-7BA1-0E4B58F069BC}"/>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903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BCEC-D8D4-0E50-ACE6-3414E14F3F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8BDB97-DB21-2D71-9617-98A9B74179AF}"/>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B1D9187-9E90-B5BB-7190-1F9C8AA17EF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1E70C4B-7FF4-4859-1895-34137AABAFD4}"/>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10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F8BBB-1081-0435-47E4-C8E59923FAB1}"/>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0F9CA16-1C6E-6952-A437-BBB214B9EAD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415B582-7767-573C-A01A-B5A1E072730F}"/>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640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C765-C0FC-1327-61C3-F0272E195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E43317-121E-3792-283D-D8959BCB9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E05A7-2705-2853-7CD1-A02B4BF22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5FD68-71B1-0A59-66B8-C1BEBFA0BF1E}"/>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B856E23-5BF7-E0CB-BEF9-29EA2E22183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CFDA23-D799-346C-5942-609EEB83CA9A}"/>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60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5454-C10B-23A1-CC17-CEC9161D9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B36128-A620-1510-FED8-078ABC810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B1A035-FE6D-09A0-2DFE-8C2EBE20E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E7EDA-666A-9C7A-8E70-F94AFF7BFB04}"/>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FD9C2A-EA5B-05B7-F4E3-83C4AF03E92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47680A3-26ED-4DBE-2E3B-8DB490AD0D63}"/>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956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F60C-64CA-5C7B-2D43-6B624921CF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696E52-A9E2-C627-21CC-0209BC843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33379-9148-3817-61D3-422CC8624396}"/>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A00853-41A7-1DC1-C8A9-A125506B5A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8A4563-0488-FC00-8170-839F2C3B64D6}"/>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36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E8081-3EFE-6F11-49A2-375232892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ADE7A-574B-A06B-1850-C028C23DE6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B4CCB-B1A1-FDC7-50E3-C34DD614DD8A}"/>
              </a:ext>
            </a:extLst>
          </p:cNvPr>
          <p:cNvSpPr>
            <a:spLocks noGrp="1"/>
          </p:cNvSpPr>
          <p:nvPr>
            <p:ph type="dt" sz="half" idx="10"/>
          </p:nvPr>
        </p:nvSpPr>
        <p:spPr/>
        <p:txBody>
          <a:body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E36CC9-AB68-4E09-3A04-24B3340CD0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1256F78-5356-F13F-1945-41ADFFDE21BD}"/>
              </a:ext>
            </a:extLst>
          </p:cNvPr>
          <p:cNvSpPr>
            <a:spLocks noGrp="1"/>
          </p:cNvSpPr>
          <p:nvPr>
            <p:ph type="sldNum" sz="quarter" idx="12"/>
          </p:nvPr>
        </p:nvSpPr>
        <p:spPr/>
        <p:txBody>
          <a:body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0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6711-20CC-8CF0-F65C-0A4C215BDA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AB573-F18D-E703-BC32-AD871215E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404257-3692-5883-7B80-7A173D5556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BEBE3-F805-BCB1-A6DF-3B813A37E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9A061E-829D-B9A9-0B0A-33A6B01B25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A29C95-E37A-C570-0A18-DBD3C9DF06A9}"/>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8" name="Footer Placeholder 7">
            <a:extLst>
              <a:ext uri="{FF2B5EF4-FFF2-40B4-BE49-F238E27FC236}">
                <a16:creationId xmlns:a16="http://schemas.microsoft.com/office/drawing/2014/main" id="{B77DE3EF-5BC1-FBE2-489D-7F00D3DC1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4C9D0D-2A6C-01B3-D8DE-DC8ED07AEDB8}"/>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144677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0745-D2E4-E59B-02E9-8E6F68B692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467F7-C95A-5F45-76C3-7B59859C4586}"/>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4" name="Footer Placeholder 3">
            <a:extLst>
              <a:ext uri="{FF2B5EF4-FFF2-40B4-BE49-F238E27FC236}">
                <a16:creationId xmlns:a16="http://schemas.microsoft.com/office/drawing/2014/main" id="{4ECBD0DA-FAF1-EF9B-A297-FC49247B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36A1E-3E6F-A8BA-465D-A6AA49E67C9C}"/>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200481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C3B40F-8CA2-27E0-FB95-32AE89763604}"/>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3" name="Footer Placeholder 2">
            <a:extLst>
              <a:ext uri="{FF2B5EF4-FFF2-40B4-BE49-F238E27FC236}">
                <a16:creationId xmlns:a16="http://schemas.microsoft.com/office/drawing/2014/main" id="{5FFAF689-6305-A7E1-EF32-FB6CDDA9B0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3E4F85-1A4A-10D2-EBA0-B0940C35894D}"/>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426827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924E-24B6-19DD-155A-1F45A13A3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E50F8-1765-4158-AA61-24963F6E4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9264A-4857-6E88-2417-C7F4BB7DC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AC217-13DA-A49F-BBD6-336CE2426B8B}"/>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6" name="Footer Placeholder 5">
            <a:extLst>
              <a:ext uri="{FF2B5EF4-FFF2-40B4-BE49-F238E27FC236}">
                <a16:creationId xmlns:a16="http://schemas.microsoft.com/office/drawing/2014/main" id="{17F7B4E5-F3C2-EDBB-3F3C-30A48A94A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EE98-57C4-B4A8-9114-4B646510FEE4}"/>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22696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E38D-B3B6-854E-EEEC-2506C36BC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2DF531-2081-66BC-CB11-6913D1B5B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42F120-2EE8-A9BC-C6EF-333987355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F16B6-EB80-442C-13D0-1A8AFBC93A38}"/>
              </a:ext>
            </a:extLst>
          </p:cNvPr>
          <p:cNvSpPr>
            <a:spLocks noGrp="1"/>
          </p:cNvSpPr>
          <p:nvPr>
            <p:ph type="dt" sz="half" idx="10"/>
          </p:nvPr>
        </p:nvSpPr>
        <p:spPr/>
        <p:txBody>
          <a:bodyPr/>
          <a:lstStyle/>
          <a:p>
            <a:fld id="{0FB04C68-071C-E44B-9C2D-75CAE2E1CF3F}" type="datetimeFigureOut">
              <a:rPr lang="en-US" smtClean="0"/>
              <a:t>4/21/2023</a:t>
            </a:fld>
            <a:endParaRPr lang="en-US"/>
          </a:p>
        </p:txBody>
      </p:sp>
      <p:sp>
        <p:nvSpPr>
          <p:cNvPr id="6" name="Footer Placeholder 5">
            <a:extLst>
              <a:ext uri="{FF2B5EF4-FFF2-40B4-BE49-F238E27FC236}">
                <a16:creationId xmlns:a16="http://schemas.microsoft.com/office/drawing/2014/main" id="{58936574-E91B-62E4-BAE1-0B73F051C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2DF39-799A-78FB-4D82-8D87AEF4D996}"/>
              </a:ext>
            </a:extLst>
          </p:cNvPr>
          <p:cNvSpPr>
            <a:spLocks noGrp="1"/>
          </p:cNvSpPr>
          <p:nvPr>
            <p:ph type="sldNum" sz="quarter" idx="12"/>
          </p:nvPr>
        </p:nvSpPr>
        <p:spPr/>
        <p:txBody>
          <a:bodyPr/>
          <a:lstStyle/>
          <a:p>
            <a:fld id="{1ABA275C-6D4E-1243-BDC4-0460EEF17C15}" type="slidenum">
              <a:rPr lang="en-US" smtClean="0"/>
              <a:t>‹#›</a:t>
            </a:fld>
            <a:endParaRPr lang="en-US"/>
          </a:p>
        </p:txBody>
      </p:sp>
    </p:spTree>
    <p:extLst>
      <p:ext uri="{BB962C8B-B14F-4D97-AF65-F5344CB8AC3E}">
        <p14:creationId xmlns:p14="http://schemas.microsoft.com/office/powerpoint/2010/main" val="332865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5C6CE-5078-EDF9-AD71-A15BBD8D7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8BA017-6747-5AD5-0FB2-7C7FBE497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AB7AC-19C6-E9BA-9C5A-AD2E6120A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04C68-071C-E44B-9C2D-75CAE2E1CF3F}" type="datetimeFigureOut">
              <a:rPr lang="en-US" smtClean="0"/>
              <a:t>4/21/2023</a:t>
            </a:fld>
            <a:endParaRPr lang="en-US"/>
          </a:p>
        </p:txBody>
      </p:sp>
      <p:sp>
        <p:nvSpPr>
          <p:cNvPr id="5" name="Footer Placeholder 4">
            <a:extLst>
              <a:ext uri="{FF2B5EF4-FFF2-40B4-BE49-F238E27FC236}">
                <a16:creationId xmlns:a16="http://schemas.microsoft.com/office/drawing/2014/main" id="{A8A2B80F-F0C6-CA19-1587-AB0545A53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5448A7-075C-7722-A5CA-65D04252D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A275C-6D4E-1243-BDC4-0460EEF17C15}" type="slidenum">
              <a:rPr lang="en-US" smtClean="0"/>
              <a:t>‹#›</a:t>
            </a:fld>
            <a:endParaRPr lang="en-US"/>
          </a:p>
        </p:txBody>
      </p:sp>
    </p:spTree>
    <p:extLst>
      <p:ext uri="{BB962C8B-B14F-4D97-AF65-F5344CB8AC3E}">
        <p14:creationId xmlns:p14="http://schemas.microsoft.com/office/powerpoint/2010/main" val="1148984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solidFill>
                  <a:prstClr val="black">
                    <a:lumMod val="75000"/>
                    <a:lumOff val="25000"/>
                  </a:prstClr>
                </a:solidFill>
              </a:rPr>
              <a:pPr/>
              <a:t>4/21/2023</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31939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FC9A72C8-1C87-42EF-8A11-BF6DFA19ED8B}" type="datetime1">
              <a:rPr lang="en-US" smtClean="0">
                <a:solidFill>
                  <a:srgbClr val="44546A"/>
                </a:solidFill>
              </a:rPr>
              <a:pPr/>
              <a:t>4/21/2023</a:t>
            </a:fld>
            <a:endParaRPr lang="en-US">
              <a:solidFill>
                <a:srgbClr val="44546A"/>
              </a:solidFill>
            </a:endParaRP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a:solidFill>
                  <a:srgbClr val="44546A"/>
                </a:solidFill>
              </a:rPr>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solidFill>
                  <a:srgbClr val="44546A"/>
                </a:solidFill>
              </a:rPr>
              <a:pPr/>
              <a:t>‹#›</a:t>
            </a:fld>
            <a:endParaRPr lang="en-US">
              <a:solidFill>
                <a:srgbClr val="44546A"/>
              </a:solidFill>
            </a:endParaRPr>
          </a:p>
        </p:txBody>
      </p:sp>
    </p:spTree>
    <p:extLst>
      <p:ext uri="{BB962C8B-B14F-4D97-AF65-F5344CB8AC3E}">
        <p14:creationId xmlns:p14="http://schemas.microsoft.com/office/powerpoint/2010/main" val="2627540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1444C-1A86-7E81-83D3-1DB446875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4A2E5A-B33F-13A9-6684-BC0ED8E03A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A8182-A686-E256-A834-79D34B6E9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3D0AD-C214-48A7-981B-C6F87A9D7F6C}" type="datetimeFigureOut">
              <a:rPr lang="en-US" smtClean="0">
                <a:solidFill>
                  <a:prstClr val="black">
                    <a:tint val="75000"/>
                  </a:prstClr>
                </a:solidFill>
              </a:rPr>
              <a:pPr/>
              <a:t>4/21/2023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7BD514-0FC5-C097-0C8F-899C2FBF9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F3BE109-58B4-2AB9-C89C-902EE2BDD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4B93D-E37C-43D8-9C35-55EB7DA93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2207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undabergnow.com/2020/04/02/keep-on-casting-when-covid-19-is-gone/"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3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39">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endParaRPr>
          </a:p>
        </p:txBody>
      </p:sp>
      <p:sp useBgFill="1">
        <p:nvSpPr>
          <p:cNvPr id="49" name="Rectangle 41">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838200"/>
            <a:ext cx="6823988" cy="2063427"/>
          </a:xfrm>
        </p:spPr>
        <p:txBody>
          <a:bodyPr anchor="b">
            <a:normAutofit/>
          </a:bodyPr>
          <a:lstStyle/>
          <a:p>
            <a:r>
              <a:rPr lang="en-US" sz="4000" i="1" cap="none" dirty="0">
                <a:solidFill>
                  <a:srgbClr val="FF0000"/>
                </a:solidFill>
                <a:ea typeface="+mn-ea"/>
                <a:cs typeface="+mn-cs"/>
              </a:rPr>
              <a:t>Jesus called out to them, “Come, follow me, and I will show you how to fish for people!” </a:t>
            </a:r>
            <a:endParaRPr lang="en-US" sz="4000" dirty="0">
              <a:solidFill>
                <a:schemeClr val="tx1"/>
              </a:solidFill>
            </a:endParaRPr>
          </a:p>
        </p:txBody>
      </p:sp>
      <p:sp>
        <p:nvSpPr>
          <p:cNvPr id="3" name="Subtitle 2"/>
          <p:cNvSpPr>
            <a:spLocks noGrp="1"/>
          </p:cNvSpPr>
          <p:nvPr>
            <p:ph type="subTitle" idx="1"/>
          </p:nvPr>
        </p:nvSpPr>
        <p:spPr>
          <a:xfrm>
            <a:off x="581191" y="4572000"/>
            <a:ext cx="6823988" cy="1023580"/>
          </a:xfrm>
        </p:spPr>
        <p:txBody>
          <a:bodyPr vert="horz" lIns="91440" tIns="45720" rIns="91440" bIns="45720" rtlCol="0" anchor="t">
            <a:normAutofit/>
          </a:bodyPr>
          <a:lstStyle/>
          <a:p>
            <a:r>
              <a:rPr lang="en-US" sz="2800" dirty="0">
                <a:solidFill>
                  <a:schemeClr val="tx1">
                    <a:alpha val="60000"/>
                  </a:schemeClr>
                </a:solidFill>
              </a:rPr>
              <a:t>Going fishing</a:t>
            </a:r>
          </a:p>
        </p:txBody>
      </p:sp>
      <p:sp>
        <p:nvSpPr>
          <p:cNvPr id="50" name="Rectangle 43">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5" descr="A person fishing on a boat&#10;&#10;Description automatically generated">
            <a:extLst>
              <a:ext uri="{FF2B5EF4-FFF2-40B4-BE49-F238E27FC236}">
                <a16:creationId xmlns:a16="http://schemas.microsoft.com/office/drawing/2014/main" id="{30915138-CCE6-78DF-8ED4-DA746577104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312"/>
          <a:stretch/>
        </p:blipFill>
        <p:spPr>
          <a:xfrm>
            <a:off x="8140428" y="10"/>
            <a:ext cx="4051572" cy="3428990"/>
          </a:xfrm>
          <a:prstGeom prst="rect">
            <a:avLst/>
          </a:prstGeom>
        </p:spPr>
      </p:pic>
      <p:pic>
        <p:nvPicPr>
          <p:cNvPr id="4" name="Picture 3" descr="Low Angle View Of Clouds In Sky">
            <a:extLst>
              <a:ext uri="{FF2B5EF4-FFF2-40B4-BE49-F238E27FC236}">
                <a16:creationId xmlns:a16="http://schemas.microsoft.com/office/drawing/2014/main" id="{E89CCB53-C441-2915-934D-1E591D96A9D5}"/>
              </a:ext>
            </a:extLst>
          </p:cNvPr>
          <p:cNvPicPr>
            <a:picLocks noChangeAspect="1"/>
          </p:cNvPicPr>
          <p:nvPr/>
        </p:nvPicPr>
        <p:blipFill rotWithShape="1">
          <a:blip r:embed="rId4"/>
          <a:srcRect l="10428" r="10705" b="2"/>
          <a:stretch/>
        </p:blipFill>
        <p:spPr>
          <a:xfrm>
            <a:off x="8140428" y="3429000"/>
            <a:ext cx="4051572" cy="3429000"/>
          </a:xfrm>
          <a:prstGeom prst="rect">
            <a:avLst/>
          </a:prstGeom>
        </p:spPr>
      </p:pic>
      <p:sp>
        <p:nvSpPr>
          <p:cNvPr id="7" name="TextBox 6">
            <a:extLst>
              <a:ext uri="{FF2B5EF4-FFF2-40B4-BE49-F238E27FC236}">
                <a16:creationId xmlns:a16="http://schemas.microsoft.com/office/drawing/2014/main" id="{9F004893-1C91-97E0-35A4-6D9540F4D93B}"/>
              </a:ext>
            </a:extLst>
          </p:cNvPr>
          <p:cNvSpPr txBox="1"/>
          <p:nvPr/>
        </p:nvSpPr>
        <p:spPr>
          <a:xfrm>
            <a:off x="536332" y="2895600"/>
            <a:ext cx="6093068" cy="584775"/>
          </a:xfrm>
          <a:prstGeom prst="rect">
            <a:avLst/>
          </a:prstGeom>
          <a:noFill/>
        </p:spPr>
        <p:txBody>
          <a:bodyPr wrap="square">
            <a:spAutoFit/>
          </a:bodyPr>
          <a:lstStyle/>
          <a:p>
            <a:r>
              <a:rPr lang="en-US" sz="3200" i="1" dirty="0"/>
              <a:t>Matthew 4:19</a:t>
            </a:r>
          </a:p>
        </p:txBody>
      </p:sp>
      <p:sp>
        <p:nvSpPr>
          <p:cNvPr id="6" name="TextBox 5">
            <a:extLst>
              <a:ext uri="{FF2B5EF4-FFF2-40B4-BE49-F238E27FC236}">
                <a16:creationId xmlns:a16="http://schemas.microsoft.com/office/drawing/2014/main" id="{5ADD4D6E-8358-64C1-C7C1-D9B3D95B8B69}"/>
              </a:ext>
            </a:extLst>
          </p:cNvPr>
          <p:cNvSpPr txBox="1"/>
          <p:nvPr/>
        </p:nvSpPr>
        <p:spPr>
          <a:xfrm>
            <a:off x="3640383" y="4495800"/>
            <a:ext cx="4360617" cy="1754326"/>
          </a:xfrm>
          <a:prstGeom prst="rect">
            <a:avLst/>
          </a:prstGeom>
          <a:noFill/>
        </p:spPr>
        <p:txBody>
          <a:bodyPr wrap="none" rtlCol="0">
            <a:spAutoFit/>
          </a:bodyPr>
          <a:lstStyle/>
          <a:p>
            <a:r>
              <a:rPr lang="en-US" sz="3600" dirty="0"/>
              <a:t>To catch fish you need</a:t>
            </a:r>
          </a:p>
          <a:p>
            <a:pPr marL="342900" indent="-342900">
              <a:buAutoNum type="arabicPeriod"/>
            </a:pPr>
            <a:r>
              <a:rPr lang="en-US" sz="3600" dirty="0"/>
              <a:t> A Hook</a:t>
            </a:r>
          </a:p>
          <a:p>
            <a:pPr marL="342900" indent="-342900">
              <a:buAutoNum type="arabicPeriod"/>
            </a:pPr>
            <a:r>
              <a:rPr lang="en-US" sz="3600" dirty="0"/>
              <a:t> Bait</a:t>
            </a:r>
          </a:p>
        </p:txBody>
      </p:sp>
    </p:spTree>
    <p:extLst>
      <p:ext uri="{BB962C8B-B14F-4D97-AF65-F5344CB8AC3E}">
        <p14:creationId xmlns:p14="http://schemas.microsoft.com/office/powerpoint/2010/main" val="26124253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1370427" y="545933"/>
            <a:ext cx="10637765" cy="1379378"/>
          </a:xfrm>
          <a:prstGeom prst="ellipse">
            <a:avLst/>
          </a:prstGeom>
        </p:spPr>
        <p:txBody>
          <a:bodyPr vert="horz" lIns="91440" tIns="45720" rIns="91440" bIns="45720" rtlCol="0" anchor="ctr">
            <a:normAutofit/>
          </a:bodyPr>
          <a:lstStyle/>
          <a:p>
            <a:pPr algn="ctr"/>
            <a:r>
              <a:rPr lang="en-US" sz="4000" kern="1200" dirty="0">
                <a:solidFill>
                  <a:srgbClr val="FFFFFF"/>
                </a:solidFill>
                <a:latin typeface="+mj-lt"/>
              </a:rPr>
              <a:t>EVANGELISM</a:t>
            </a: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a:xfrm>
            <a:off x="11704320" y="6455664"/>
            <a:ext cx="448056" cy="365125"/>
          </a:xfrm>
        </p:spPr>
        <p:txBody>
          <a:bodyPr vert="horz" lIns="91440" tIns="45720" rIns="91440" bIns="45720" rtlCol="0">
            <a:normAutofit/>
          </a:bodyPr>
          <a:lstStyle/>
          <a:p>
            <a:pPr>
              <a:spcAft>
                <a:spcPts val="600"/>
              </a:spcAft>
            </a:pPr>
            <a:fld id="{294A09A9-5501-47C1-A89A-A340965A2BE2}" type="slidenum">
              <a:rPr lang="en-US" sz="1100">
                <a:solidFill>
                  <a:srgbClr val="000000">
                    <a:lumMod val="50000"/>
                    <a:lumOff val="50000"/>
                  </a:srgbClr>
                </a:solidFill>
              </a:rPr>
              <a:pPr>
                <a:spcAft>
                  <a:spcPts val="600"/>
                </a:spcAft>
              </a:pPr>
              <a:t>10</a:t>
            </a:fld>
            <a:endParaRPr lang="en-US" sz="1100">
              <a:solidFill>
                <a:srgbClr val="000000">
                  <a:lumMod val="50000"/>
                  <a:lumOff val="50000"/>
                </a:srgbClr>
              </a:solidFill>
            </a:endParaRPr>
          </a:p>
        </p:txBody>
      </p:sp>
      <p:sp>
        <p:nvSpPr>
          <p:cNvPr id="3" name="Content Placeholder 2"/>
          <p:cNvSpPr>
            <a:spLocks noGrp="1"/>
          </p:cNvSpPr>
          <p:nvPr>
            <p:ph idx="1"/>
          </p:nvPr>
        </p:nvSpPr>
        <p:spPr>
          <a:xfrm>
            <a:off x="609600" y="2348187"/>
            <a:ext cx="10896599" cy="4205013"/>
          </a:xfrm>
        </p:spPr>
        <p:txBody>
          <a:bodyPr/>
          <a:lstStyle/>
          <a:p>
            <a:pPr marL="457200" indent="-457200">
              <a:buFont typeface="Wingdings" panose="05000000000000000000" pitchFamily="2" charset="2"/>
              <a:buChar char="q"/>
            </a:pPr>
            <a:r>
              <a:rPr lang="en-US" sz="2600" dirty="0"/>
              <a:t>EVANGELISM IS AN ACTIVITY OF INDIVIDUALS OR GROUPS</a:t>
            </a:r>
          </a:p>
          <a:p>
            <a:pPr marL="457200" indent="-457200">
              <a:buFont typeface="Wingdings" panose="05000000000000000000" pitchFamily="2" charset="2"/>
              <a:buChar char="q"/>
            </a:pPr>
            <a:endParaRPr lang="en-US" sz="2600" dirty="0"/>
          </a:p>
          <a:p>
            <a:pPr marL="457200" indent="-457200">
              <a:buFont typeface="Wingdings" panose="05000000000000000000" pitchFamily="2" charset="2"/>
              <a:buChar char="q"/>
            </a:pPr>
            <a:r>
              <a:rPr lang="en-US" sz="2600" dirty="0"/>
              <a:t>EVANGELISM IS ALSO A “MINISTRY” OF TEAM MEMBERS</a:t>
            </a:r>
          </a:p>
          <a:p>
            <a:pPr marL="457200" indent="-457200">
              <a:buFont typeface="Wingdings" panose="05000000000000000000" pitchFamily="2" charset="2"/>
              <a:buChar char="q"/>
            </a:pPr>
            <a:endParaRPr lang="en-US" sz="2600" dirty="0"/>
          </a:p>
          <a:p>
            <a:pPr marL="457200" indent="-457200">
              <a:buFont typeface="Wingdings" panose="05000000000000000000" pitchFamily="2" charset="2"/>
              <a:buChar char="q"/>
            </a:pPr>
            <a:r>
              <a:rPr lang="en-US" sz="2600" dirty="0"/>
              <a:t>IT’S ALWAYS ABOUT “MINISTRY” AND NEVER ABOUT “ME-ISTRY”</a:t>
            </a:r>
          </a:p>
        </p:txBody>
      </p:sp>
    </p:spTree>
    <p:extLst>
      <p:ext uri="{BB962C8B-B14F-4D97-AF65-F5344CB8AC3E}">
        <p14:creationId xmlns:p14="http://schemas.microsoft.com/office/powerpoint/2010/main" val="337712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Let</a:t>
            </a:r>
          </a:p>
        </p:txBody>
      </p:sp>
      <p:sp>
        <p:nvSpPr>
          <p:cNvPr id="49"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868435" y="545933"/>
            <a:ext cx="10637765" cy="1379378"/>
          </a:xfrm>
          <a:prstGeom prst="ellipse">
            <a:avLst/>
          </a:prstGeom>
        </p:spPr>
        <p:txBody>
          <a:bodyPr vert="horz" lIns="91440" tIns="45720" rIns="91440" bIns="45720" rtlCol="0" anchor="ctr">
            <a:normAutofit fontScale="90000"/>
          </a:bodyPr>
          <a:lstStyle/>
          <a:p>
            <a:pPr algn="ctr"/>
            <a:r>
              <a:rPr lang="en-US" sz="6700" dirty="0">
                <a:solidFill>
                  <a:srgbClr val="FFFFFF"/>
                </a:solidFill>
              </a:rPr>
              <a:t>TRAINING</a:t>
            </a:r>
            <a:br>
              <a:rPr lang="en-US" sz="4000" dirty="0">
                <a:solidFill>
                  <a:srgbClr val="FFFFFF"/>
                </a:solidFill>
              </a:rPr>
            </a:br>
            <a:endParaRPr lang="en-US" sz="4000" kern="1200" dirty="0">
              <a:solidFill>
                <a:srgbClr val="FFFFFF"/>
              </a:solidFill>
              <a:latin typeface="+mj-lt"/>
            </a:endParaRP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a:xfrm>
            <a:off x="11704320" y="6455664"/>
            <a:ext cx="448056" cy="365125"/>
          </a:xfrm>
        </p:spPr>
        <p:txBody>
          <a:bodyPr vert="horz" lIns="91440" tIns="45720" rIns="91440" bIns="45720" rtlCol="0">
            <a:normAutofit/>
          </a:bodyPr>
          <a:lstStyle/>
          <a:p>
            <a:pPr>
              <a:spcAft>
                <a:spcPts val="600"/>
              </a:spcAft>
            </a:pPr>
            <a:fld id="{294A09A9-5501-47C1-A89A-A340965A2BE2}" type="slidenum">
              <a:rPr lang="en-US" sz="1100">
                <a:solidFill>
                  <a:srgbClr val="000000">
                    <a:lumMod val="50000"/>
                    <a:lumOff val="50000"/>
                  </a:srgbClr>
                </a:solidFill>
              </a:rPr>
              <a:pPr>
                <a:spcAft>
                  <a:spcPts val="600"/>
                </a:spcAft>
              </a:pPr>
              <a:t>11</a:t>
            </a:fld>
            <a:endParaRPr lang="en-US" sz="1100">
              <a:solidFill>
                <a:srgbClr val="000000">
                  <a:lumMod val="50000"/>
                  <a:lumOff val="50000"/>
                </a:srgbClr>
              </a:solidFill>
            </a:endParaRPr>
          </a:p>
        </p:txBody>
      </p:sp>
      <p:sp>
        <p:nvSpPr>
          <p:cNvPr id="5" name="TextBox 4"/>
          <p:cNvSpPr txBox="1"/>
          <p:nvPr/>
        </p:nvSpPr>
        <p:spPr>
          <a:xfrm>
            <a:off x="2743200" y="2514600"/>
            <a:ext cx="7087197" cy="1446550"/>
          </a:xfrm>
          <a:prstGeom prst="rect">
            <a:avLst/>
          </a:prstGeom>
          <a:noFill/>
        </p:spPr>
        <p:txBody>
          <a:bodyPr wrap="none" rtlCol="0">
            <a:spAutoFit/>
          </a:bodyPr>
          <a:lstStyle/>
          <a:p>
            <a:r>
              <a:rPr lang="en-US" sz="8800" dirty="0"/>
              <a:t>LET’S BEGIN</a:t>
            </a:r>
          </a:p>
        </p:txBody>
      </p:sp>
    </p:spTree>
    <p:extLst>
      <p:ext uri="{BB962C8B-B14F-4D97-AF65-F5344CB8AC3E}">
        <p14:creationId xmlns:p14="http://schemas.microsoft.com/office/powerpoint/2010/main" val="370538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464-4AA1-7622-8A4F-C7B6E244864A}"/>
              </a:ext>
            </a:extLst>
          </p:cNvPr>
          <p:cNvSpPr>
            <a:spLocks noGrp="1"/>
          </p:cNvSpPr>
          <p:nvPr>
            <p:ph type="title"/>
          </p:nvPr>
        </p:nvSpPr>
        <p:spPr>
          <a:xfrm>
            <a:off x="762000" y="0"/>
            <a:ext cx="10515600" cy="1325563"/>
          </a:xfrm>
        </p:spPr>
        <p:txBody>
          <a:bodyPr>
            <a:normAutofit/>
          </a:bodyPr>
          <a:lstStyle/>
          <a:p>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DIFFERENCE BETWEEN EVANGELISM AND MISSION</a:t>
            </a:r>
            <a:endParaRPr lang="en-US" sz="3600" dirty="0"/>
          </a:p>
        </p:txBody>
      </p:sp>
      <p:sp>
        <p:nvSpPr>
          <p:cNvPr id="3" name="Content Placeholder 2">
            <a:extLst>
              <a:ext uri="{FF2B5EF4-FFF2-40B4-BE49-F238E27FC236}">
                <a16:creationId xmlns:a16="http://schemas.microsoft.com/office/drawing/2014/main" id="{AC5EBD59-EEDC-23D8-3920-4D595278472F}"/>
              </a:ext>
            </a:extLst>
          </p:cNvPr>
          <p:cNvSpPr>
            <a:spLocks noGrp="1"/>
          </p:cNvSpPr>
          <p:nvPr>
            <p:ph idx="1"/>
          </p:nvPr>
        </p:nvSpPr>
        <p:spPr>
          <a:xfrm>
            <a:off x="103031" y="1326536"/>
            <a:ext cx="11985938" cy="5357592"/>
          </a:xfrm>
        </p:spPr>
        <p:txBody>
          <a:bodyPr/>
          <a:lstStyle/>
          <a:p>
            <a:pPr marL="0" indent="0" algn="ctr">
              <a:buNone/>
            </a:pPr>
            <a:r>
              <a:rPr kumimoji="0" lang="en-US" altLang="en-US" sz="1600" b="0" i="0" u="none" strike="noStrike" cap="none" normalizeH="0" baseline="0" dirty="0">
                <a:ln>
                  <a:noFill/>
                </a:ln>
                <a:solidFill>
                  <a:srgbClr val="202124"/>
                </a:solidFill>
                <a:effectLst/>
                <a:latin typeface="Roboto" panose="02000000000000000000" pitchFamily="2" charset="0"/>
                <a:ea typeface="Calibri" panose="020F0502020204030204" pitchFamily="34" charset="0"/>
                <a:cs typeface="Times New Roman" panose="02020603050405020304" pitchFamily="18" charset="0"/>
              </a:rPr>
              <a:t>.</a:t>
            </a:r>
            <a:endParaRPr kumimoji="0" lang="en-US" altLang="en-US" sz="1600" b="0" i="0" u="none" strike="noStrike" cap="none" normalizeH="0" baseline="0" dirty="0">
              <a:ln>
                <a:noFill/>
              </a:ln>
              <a:solidFill>
                <a:schemeClr val="tx1"/>
              </a:solidFill>
              <a:effectLst/>
            </a:endParaRPr>
          </a:p>
          <a:p>
            <a:pPr algn="ctr"/>
            <a:endParaRPr lang="en-US" dirty="0"/>
          </a:p>
        </p:txBody>
      </p:sp>
      <p:pic>
        <p:nvPicPr>
          <p:cNvPr id="1026" name="Picture 1" descr="International Community Coutreach Church: Missions Ministry">
            <a:extLst>
              <a:ext uri="{FF2B5EF4-FFF2-40B4-BE49-F238E27FC236}">
                <a16:creationId xmlns:a16="http://schemas.microsoft.com/office/drawing/2014/main" id="{8552DA59-ADD6-8442-C059-47C9CAA14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359" y="12954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Evangelism Ministry | PIWC Kasoa">
            <a:extLst>
              <a:ext uri="{FF2B5EF4-FFF2-40B4-BE49-F238E27FC236}">
                <a16:creationId xmlns:a16="http://schemas.microsoft.com/office/drawing/2014/main" id="{9D4C01E3-4E5A-9DDC-3EB1-19E514AFD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8" y="152400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44495A-E504-7AD4-2214-91CD27902022}"/>
              </a:ext>
            </a:extLst>
          </p:cNvPr>
          <p:cNvSpPr>
            <a:spLocks noChangeArrowheads="1"/>
          </p:cNvSpPr>
          <p:nvPr/>
        </p:nvSpPr>
        <p:spPr bwMode="auto">
          <a:xfrm>
            <a:off x="103031" y="259720"/>
            <a:ext cx="24878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dirty="0">
                <a:solidFill>
                  <a:prstClr val="black"/>
                </a:solidFill>
                <a:ea typeface="Calibri" panose="020F0502020204030204" pitchFamily="34" charset="0"/>
                <a:cs typeface="Times New Roman" panose="02020603050405020304" pitchFamily="18" charset="0"/>
              </a:rPr>
              <a:t>  </a:t>
            </a:r>
            <a:endParaRPr lang="en-US" altLang="en-US" dirty="0">
              <a:solidFill>
                <a:prstClr val="black"/>
              </a:solidFill>
              <a:latin typeface="Arial" panose="020B0604020202020204" pitchFamily="34" charset="0"/>
            </a:endParaRPr>
          </a:p>
        </p:txBody>
      </p:sp>
      <p:sp>
        <p:nvSpPr>
          <p:cNvPr id="5" name="Rectangle 4">
            <a:extLst>
              <a:ext uri="{FF2B5EF4-FFF2-40B4-BE49-F238E27FC236}">
                <a16:creationId xmlns:a16="http://schemas.microsoft.com/office/drawing/2014/main" id="{BE4A62D1-8518-7A51-0DEC-3684313E6043}"/>
              </a:ext>
            </a:extLst>
          </p:cNvPr>
          <p:cNvSpPr>
            <a:spLocks noChangeArrowheads="1"/>
          </p:cNvSpPr>
          <p:nvPr/>
        </p:nvSpPr>
        <p:spPr bwMode="auto">
          <a:xfrm>
            <a:off x="103031" y="2762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100">
                <a:solidFill>
                  <a:prstClr val="black"/>
                </a:solidFill>
                <a:ea typeface="Calibri" panose="020F0502020204030204" pitchFamily="34" charset="0"/>
                <a:cs typeface="Times New Roman" panose="02020603050405020304" pitchFamily="18" charset="0"/>
              </a:rPr>
              <a:t> </a:t>
            </a:r>
            <a:endParaRPr lang="en-US" altLang="en-US">
              <a:solidFill>
                <a:prstClr val="black"/>
              </a:solidFill>
              <a:latin typeface="Arial" panose="020B0604020202020204" pitchFamily="34" charset="0"/>
            </a:endParaRPr>
          </a:p>
        </p:txBody>
      </p:sp>
      <p:sp>
        <p:nvSpPr>
          <p:cNvPr id="7" name="Rectangle 6"/>
          <p:cNvSpPr/>
          <p:nvPr/>
        </p:nvSpPr>
        <p:spPr>
          <a:xfrm>
            <a:off x="1219200" y="3581400"/>
            <a:ext cx="9448800" cy="3046988"/>
          </a:xfrm>
          <a:prstGeom prst="rect">
            <a:avLst/>
          </a:prstGeom>
        </p:spPr>
        <p:txBody>
          <a:bodyPr wrap="square">
            <a:spAutoFit/>
          </a:bodyPr>
          <a:lstStyle/>
          <a:p>
            <a:r>
              <a:rPr lang="en-US" sz="2400" dirty="0"/>
              <a:t>EVANGELISM is the practice of sharing and spreading the Gospel Good News of Jesus being the Savior of the World.</a:t>
            </a:r>
          </a:p>
          <a:p>
            <a:r>
              <a:rPr lang="en-US" sz="2400" dirty="0"/>
              <a:t>Evangelism is </a:t>
            </a:r>
            <a:r>
              <a:rPr lang="en-US" sz="2400" u="sng" dirty="0"/>
              <a:t>not so much </a:t>
            </a:r>
            <a:r>
              <a:rPr lang="en-US" sz="2400" dirty="0"/>
              <a:t>about </a:t>
            </a:r>
            <a:r>
              <a:rPr lang="en-US" sz="2400" dirty="0">
                <a:solidFill>
                  <a:srgbClr val="FF0000"/>
                </a:solidFill>
              </a:rPr>
              <a:t>inviting people to church </a:t>
            </a:r>
            <a:r>
              <a:rPr lang="en-US" sz="2400" dirty="0"/>
              <a:t>as it is about </a:t>
            </a:r>
            <a:r>
              <a:rPr lang="en-US" sz="2400" dirty="0">
                <a:solidFill>
                  <a:srgbClr val="FF0000"/>
                </a:solidFill>
              </a:rPr>
              <a:t>inviting people to Christ</a:t>
            </a:r>
            <a:r>
              <a:rPr lang="en-US" sz="2400" dirty="0"/>
              <a:t>.</a:t>
            </a:r>
          </a:p>
          <a:p>
            <a:endParaRPr lang="en-US" sz="2400" dirty="0"/>
          </a:p>
          <a:p>
            <a:r>
              <a:rPr lang="en-US" sz="2400" dirty="0"/>
              <a:t>MISSION refers to the practice of Missionary Work where one may travel to serve and support those in need, with aid or education, or may do so in their local communities. </a:t>
            </a:r>
          </a:p>
        </p:txBody>
      </p:sp>
    </p:spTree>
    <p:extLst>
      <p:ext uri="{BB962C8B-B14F-4D97-AF65-F5344CB8AC3E}">
        <p14:creationId xmlns:p14="http://schemas.microsoft.com/office/powerpoint/2010/main" val="175581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464-4AA1-7622-8A4F-C7B6E244864A}"/>
              </a:ext>
            </a:extLst>
          </p:cNvPr>
          <p:cNvSpPr>
            <a:spLocks noGrp="1"/>
          </p:cNvSpPr>
          <p:nvPr>
            <p:ph type="title"/>
          </p:nvPr>
        </p:nvSpPr>
        <p:spPr>
          <a:xfrm>
            <a:off x="838200" y="365125"/>
            <a:ext cx="10515600" cy="777875"/>
          </a:xfrm>
        </p:spPr>
        <p:txBody>
          <a:bodyPr>
            <a:normAutofit/>
          </a:bodyPr>
          <a:lstStyle/>
          <a:p>
            <a:pPr algn="ct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DIFFERENT</a:t>
            </a:r>
            <a:r>
              <a:rPr kumimoji="0" lang="en-US" altLang="en-US" sz="3600"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EVANGELISM  </a:t>
            </a:r>
            <a:r>
              <a:rPr kumimoji="0" lang="en-US" altLang="en-US" sz="3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3600" b="1" u="sng" dirty="0"/>
          </a:p>
        </p:txBody>
      </p:sp>
      <p:sp>
        <p:nvSpPr>
          <p:cNvPr id="3" name="Content Placeholder 2">
            <a:extLst>
              <a:ext uri="{FF2B5EF4-FFF2-40B4-BE49-F238E27FC236}">
                <a16:creationId xmlns:a16="http://schemas.microsoft.com/office/drawing/2014/main" id="{AC5EBD59-EEDC-23D8-3920-4D595278472F}"/>
              </a:ext>
            </a:extLst>
          </p:cNvPr>
          <p:cNvSpPr>
            <a:spLocks noGrp="1"/>
          </p:cNvSpPr>
          <p:nvPr>
            <p:ph idx="1"/>
          </p:nvPr>
        </p:nvSpPr>
        <p:spPr>
          <a:xfrm>
            <a:off x="103031" y="1326536"/>
            <a:ext cx="11985938" cy="5357592"/>
          </a:xfrm>
        </p:spPr>
        <p:txBody>
          <a:bodyPr/>
          <a:lstStyle/>
          <a:p>
            <a:pPr marL="0" indent="0" algn="ctr">
              <a:buNone/>
            </a:pPr>
            <a:r>
              <a:rPr kumimoji="0" lang="en-US" altLang="en-US" sz="1600" b="0" i="0" u="none" strike="noStrike" cap="none" normalizeH="0" baseline="0" dirty="0">
                <a:ln>
                  <a:noFill/>
                </a:ln>
                <a:solidFill>
                  <a:srgbClr val="202124"/>
                </a:solidFill>
                <a:effectLst/>
                <a:latin typeface="Roboto" panose="02000000000000000000" pitchFamily="2" charset="0"/>
                <a:ea typeface="Calibri" panose="020F0502020204030204" pitchFamily="34" charset="0"/>
                <a:cs typeface="Times New Roman" panose="02020603050405020304" pitchFamily="18" charset="0"/>
              </a:rPr>
              <a:t>.</a:t>
            </a:r>
            <a:endParaRPr kumimoji="0" lang="en-US" altLang="en-US" sz="1600" b="0" i="0" u="none" strike="noStrike" cap="none" normalizeH="0" baseline="0" dirty="0">
              <a:ln>
                <a:noFill/>
              </a:ln>
              <a:solidFill>
                <a:schemeClr val="tx1"/>
              </a:solidFill>
              <a:effectLst/>
            </a:endParaRPr>
          </a:p>
          <a:p>
            <a:pPr algn="ctr"/>
            <a:endParaRPr lang="en-US" dirty="0"/>
          </a:p>
        </p:txBody>
      </p:sp>
      <p:pic>
        <p:nvPicPr>
          <p:cNvPr id="1026" name="Picture 1" descr="International Community Coutreach Church: Missions Ministry">
            <a:extLst>
              <a:ext uri="{FF2B5EF4-FFF2-40B4-BE49-F238E27FC236}">
                <a16:creationId xmlns:a16="http://schemas.microsoft.com/office/drawing/2014/main" id="{8552DA59-ADD6-8442-C059-47C9CAA14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1802841" cy="18028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Evangelism Ministry | PIWC Kasoa">
            <a:extLst>
              <a:ext uri="{FF2B5EF4-FFF2-40B4-BE49-F238E27FC236}">
                <a16:creationId xmlns:a16="http://schemas.microsoft.com/office/drawing/2014/main" id="{9D4C01E3-4E5A-9DDC-3EB1-19E514AFD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6938" y="482156"/>
            <a:ext cx="2252662" cy="14990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44495A-E504-7AD4-2214-91CD27902022}"/>
              </a:ext>
            </a:extLst>
          </p:cNvPr>
          <p:cNvSpPr>
            <a:spLocks noChangeArrowheads="1"/>
          </p:cNvSpPr>
          <p:nvPr/>
        </p:nvSpPr>
        <p:spPr bwMode="auto">
          <a:xfrm>
            <a:off x="103031" y="259720"/>
            <a:ext cx="24878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dirty="0">
                <a:solidFill>
                  <a:prstClr val="black"/>
                </a:solidFill>
                <a:ea typeface="Calibri" panose="020F0502020204030204" pitchFamily="34" charset="0"/>
                <a:cs typeface="Times New Roman" panose="02020603050405020304" pitchFamily="18" charset="0"/>
              </a:rPr>
              <a:t>  </a:t>
            </a:r>
            <a:endParaRPr lang="en-US" altLang="en-US" dirty="0">
              <a:solidFill>
                <a:prstClr val="black"/>
              </a:solidFill>
              <a:latin typeface="Arial" panose="020B0604020202020204" pitchFamily="34" charset="0"/>
            </a:endParaRPr>
          </a:p>
        </p:txBody>
      </p:sp>
      <p:sp>
        <p:nvSpPr>
          <p:cNvPr id="5" name="Rectangle 4">
            <a:extLst>
              <a:ext uri="{FF2B5EF4-FFF2-40B4-BE49-F238E27FC236}">
                <a16:creationId xmlns:a16="http://schemas.microsoft.com/office/drawing/2014/main" id="{BE4A62D1-8518-7A51-0DEC-3684313E6043}"/>
              </a:ext>
            </a:extLst>
          </p:cNvPr>
          <p:cNvSpPr>
            <a:spLocks noChangeArrowheads="1"/>
          </p:cNvSpPr>
          <p:nvPr/>
        </p:nvSpPr>
        <p:spPr bwMode="auto">
          <a:xfrm>
            <a:off x="103031" y="2762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100">
                <a:solidFill>
                  <a:prstClr val="black"/>
                </a:solidFill>
                <a:ea typeface="Calibri" panose="020F0502020204030204" pitchFamily="34" charset="0"/>
                <a:cs typeface="Times New Roman" panose="02020603050405020304" pitchFamily="18" charset="0"/>
              </a:rPr>
              <a:t> </a:t>
            </a:r>
            <a:endParaRPr lang="en-US" altLang="en-US">
              <a:solidFill>
                <a:prstClr val="black"/>
              </a:solidFill>
              <a:latin typeface="Arial" panose="020B0604020202020204" pitchFamily="34" charset="0"/>
            </a:endParaRPr>
          </a:p>
        </p:txBody>
      </p:sp>
      <p:sp>
        <p:nvSpPr>
          <p:cNvPr id="7" name="Rectangle 6"/>
          <p:cNvSpPr/>
          <p:nvPr/>
        </p:nvSpPr>
        <p:spPr>
          <a:xfrm>
            <a:off x="533400" y="2319278"/>
            <a:ext cx="11506200" cy="4647426"/>
          </a:xfrm>
          <a:prstGeom prst="rect">
            <a:avLst/>
          </a:prstGeom>
        </p:spPr>
        <p:txBody>
          <a:bodyPr wrap="square">
            <a:spAutoFit/>
          </a:bodyPr>
          <a:lstStyle/>
          <a:p>
            <a:pPr marL="514350" indent="-514350">
              <a:buFont typeface="+mj-lt"/>
              <a:buAutoNum type="arabicPeriod"/>
            </a:pPr>
            <a:r>
              <a:rPr lang="en-US" sz="2000" dirty="0"/>
              <a:t>DIRECT METHOD: person boldly proclaims The gospel to those who are present. This is done in a very direct manner.  This is for those who have the gift of getting straight to the point without alienating people. They preach Christ and seek a direct response. The conversation focuses on belief and faith in Jesus.</a:t>
            </a:r>
          </a:p>
          <a:p>
            <a:pPr marL="514350" indent="-514350">
              <a:buFont typeface="+mj-lt"/>
              <a:buAutoNum type="arabicPeriod"/>
            </a:pPr>
            <a:r>
              <a:rPr lang="en-US" sz="2000" dirty="0"/>
              <a:t>INTELLECTUAL METHOD: This method makes a case for Jesus by helping people see the uniqueness of the gospel message. They employ logic to appeal to a persons will through their own minds. </a:t>
            </a:r>
          </a:p>
          <a:p>
            <a:pPr marL="514350" indent="-514350">
              <a:buFont typeface="+mj-lt"/>
              <a:buAutoNum type="arabicPeriod"/>
            </a:pPr>
            <a:r>
              <a:rPr lang="en-US" sz="2000" dirty="0"/>
              <a:t>TESTIMONIAL METHOD: this approach uses a very natural, conversational way to evangelize. It is sharing your story, your testimony. Sharing one’s personal story and walk with Christ often carries a unique weight. It brings out specific things that facts alone and not even the Bible can provide.  </a:t>
            </a:r>
          </a:p>
          <a:p>
            <a:pPr marL="514350" indent="-514350">
              <a:buFont typeface="+mj-lt"/>
              <a:buAutoNum type="arabicPeriod"/>
            </a:pPr>
            <a:r>
              <a:rPr lang="en-US" sz="2000" dirty="0"/>
              <a:t>RELATIONAL METHOD: this involves building relationships with people over time and sharing the good news each time the situation seems appropriate.</a:t>
            </a:r>
          </a:p>
          <a:p>
            <a:pPr marL="514350" indent="-514350">
              <a:buFont typeface="+mj-lt"/>
              <a:buAutoNum type="arabicPeriod"/>
            </a:pPr>
            <a:r>
              <a:rPr lang="en-US" sz="2000" dirty="0"/>
              <a:t>INVITATIONAL METHOD: The process by which we invite others to attend various ‘spiritual banquets’ by which the Holy Spirit and other believers can minister to them.     </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1271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56DD29-E016-DEE6-D52F-34F42F46A5E6}"/>
              </a:ext>
            </a:extLst>
          </p:cNvPr>
          <p:cNvSpPr txBox="1"/>
          <p:nvPr/>
        </p:nvSpPr>
        <p:spPr>
          <a:xfrm>
            <a:off x="2285999" y="381000"/>
            <a:ext cx="7696201" cy="984885"/>
          </a:xfrm>
          <a:prstGeom prst="rect">
            <a:avLst/>
          </a:prstGeom>
          <a:noFill/>
        </p:spPr>
        <p:txBody>
          <a:bodyPr wrap="square" rtlCol="0">
            <a:spAutoFit/>
          </a:bodyPr>
          <a:lstStyle/>
          <a:p>
            <a:pPr algn="ctr"/>
            <a:r>
              <a:rPr lang="en-US" sz="4000" dirty="0">
                <a:latin typeface="Calibri Light" panose="020F0302020204030204" pitchFamily="34" charset="0"/>
                <a:cs typeface="Calibri Light" panose="020F0302020204030204" pitchFamily="34" charset="0"/>
              </a:rPr>
              <a:t>All of us have a communication style</a:t>
            </a:r>
          </a:p>
          <a:p>
            <a:pPr algn="l"/>
            <a:endParaRPr lang="en-US" dirty="0"/>
          </a:p>
        </p:txBody>
      </p:sp>
      <p:graphicFrame>
        <p:nvGraphicFramePr>
          <p:cNvPr id="5" name="Table 5">
            <a:extLst>
              <a:ext uri="{FF2B5EF4-FFF2-40B4-BE49-F238E27FC236}">
                <a16:creationId xmlns:a16="http://schemas.microsoft.com/office/drawing/2014/main" id="{28675D6B-1E83-7B28-8786-E1A70F87F0EB}"/>
              </a:ext>
            </a:extLst>
          </p:cNvPr>
          <p:cNvGraphicFramePr>
            <a:graphicFrameLocks noGrp="1"/>
          </p:cNvGraphicFramePr>
          <p:nvPr>
            <p:extLst>
              <p:ext uri="{D42A27DB-BD31-4B8C-83A1-F6EECF244321}">
                <p14:modId xmlns:p14="http://schemas.microsoft.com/office/powerpoint/2010/main" val="1677507699"/>
              </p:ext>
            </p:extLst>
          </p:nvPr>
        </p:nvGraphicFramePr>
        <p:xfrm>
          <a:off x="501316" y="1600200"/>
          <a:ext cx="10928684" cy="4206240"/>
        </p:xfrm>
        <a:graphic>
          <a:graphicData uri="http://schemas.openxmlformats.org/drawingml/2006/table">
            <a:tbl>
              <a:tblPr firstRow="1" bandRow="1">
                <a:tableStyleId>{5C22544A-7EE6-4342-B048-85BDC9FD1C3A}</a:tableStyleId>
              </a:tblPr>
              <a:tblGrid>
                <a:gridCol w="2732171">
                  <a:extLst>
                    <a:ext uri="{9D8B030D-6E8A-4147-A177-3AD203B41FA5}">
                      <a16:colId xmlns:a16="http://schemas.microsoft.com/office/drawing/2014/main" val="2820684372"/>
                    </a:ext>
                  </a:extLst>
                </a:gridCol>
                <a:gridCol w="2732171">
                  <a:extLst>
                    <a:ext uri="{9D8B030D-6E8A-4147-A177-3AD203B41FA5}">
                      <a16:colId xmlns:a16="http://schemas.microsoft.com/office/drawing/2014/main" val="1327955256"/>
                    </a:ext>
                  </a:extLst>
                </a:gridCol>
                <a:gridCol w="2732171">
                  <a:extLst>
                    <a:ext uri="{9D8B030D-6E8A-4147-A177-3AD203B41FA5}">
                      <a16:colId xmlns:a16="http://schemas.microsoft.com/office/drawing/2014/main" val="1827300226"/>
                    </a:ext>
                  </a:extLst>
                </a:gridCol>
                <a:gridCol w="2732171">
                  <a:extLst>
                    <a:ext uri="{9D8B030D-6E8A-4147-A177-3AD203B41FA5}">
                      <a16:colId xmlns:a16="http://schemas.microsoft.com/office/drawing/2014/main" val="4118017917"/>
                    </a:ext>
                  </a:extLst>
                </a:gridCol>
              </a:tblGrid>
              <a:tr h="179092">
                <a:tc>
                  <a:txBody>
                    <a:bodyPr/>
                    <a:lstStyle/>
                    <a:p>
                      <a:r>
                        <a:rPr lang="en-US" dirty="0"/>
                        <a:t>STYLE</a:t>
                      </a:r>
                    </a:p>
                  </a:txBody>
                  <a:tcPr/>
                </a:tc>
                <a:tc>
                  <a:txBody>
                    <a:bodyPr/>
                    <a:lstStyle/>
                    <a:p>
                      <a:r>
                        <a:rPr lang="en-US" dirty="0"/>
                        <a:t>DESCRIPTION </a:t>
                      </a:r>
                    </a:p>
                  </a:txBody>
                  <a:tcPr/>
                </a:tc>
                <a:tc>
                  <a:txBody>
                    <a:bodyPr/>
                    <a:lstStyle/>
                    <a:p>
                      <a:r>
                        <a:rPr lang="en-US" dirty="0"/>
                        <a:t>BIBLICAL PERSON</a:t>
                      </a:r>
                    </a:p>
                  </a:txBody>
                  <a:tcPr/>
                </a:tc>
                <a:tc>
                  <a:txBody>
                    <a:bodyPr/>
                    <a:lstStyle/>
                    <a:p>
                      <a:r>
                        <a:rPr lang="en-US" dirty="0"/>
                        <a:t>CAUTIONS</a:t>
                      </a:r>
                    </a:p>
                  </a:txBody>
                  <a:tcPr/>
                </a:tc>
                <a:extLst>
                  <a:ext uri="{0D108BD9-81ED-4DB2-BD59-A6C34878D82A}">
                    <a16:rowId xmlns:a16="http://schemas.microsoft.com/office/drawing/2014/main" val="297529118"/>
                  </a:ext>
                </a:extLst>
              </a:tr>
              <a:tr h="582050">
                <a:tc>
                  <a:txBody>
                    <a:bodyPr/>
                    <a:lstStyle/>
                    <a:p>
                      <a:r>
                        <a:rPr lang="en-US" dirty="0"/>
                        <a:t>Friendship Building</a:t>
                      </a:r>
                    </a:p>
                    <a:p>
                      <a:r>
                        <a:rPr lang="en-US" dirty="0"/>
                        <a:t>[RELATIONAL]</a:t>
                      </a:r>
                    </a:p>
                  </a:txBody>
                  <a:tcPr/>
                </a:tc>
                <a:tc>
                  <a:txBody>
                    <a:bodyPr/>
                    <a:lstStyle/>
                    <a:p>
                      <a:r>
                        <a:rPr lang="en-US" dirty="0"/>
                        <a:t>Relational style that creates a positive environment for spiritual discussions </a:t>
                      </a:r>
                    </a:p>
                  </a:txBody>
                  <a:tcPr/>
                </a:tc>
                <a:tc>
                  <a:txBody>
                    <a:bodyPr/>
                    <a:lstStyle/>
                    <a:p>
                      <a:r>
                        <a:rPr lang="en-US" dirty="0"/>
                        <a:t>Philip the Evangelist</a:t>
                      </a:r>
                    </a:p>
                  </a:txBody>
                  <a:tcPr/>
                </a:tc>
                <a:tc>
                  <a:txBody>
                    <a:bodyPr/>
                    <a:lstStyle/>
                    <a:p>
                      <a:r>
                        <a:rPr lang="en-US" dirty="0"/>
                        <a:t>May value friendship over truth telling</a:t>
                      </a:r>
                    </a:p>
                  </a:txBody>
                  <a:tcPr/>
                </a:tc>
                <a:extLst>
                  <a:ext uri="{0D108BD9-81ED-4DB2-BD59-A6C34878D82A}">
                    <a16:rowId xmlns:a16="http://schemas.microsoft.com/office/drawing/2014/main" val="694565619"/>
                  </a:ext>
                </a:extLst>
              </a:tr>
              <a:tr h="577948">
                <a:tc>
                  <a:txBody>
                    <a:bodyPr/>
                    <a:lstStyle/>
                    <a:p>
                      <a:r>
                        <a:rPr lang="en-US" dirty="0"/>
                        <a:t>Selfless Serving</a:t>
                      </a:r>
                    </a:p>
                    <a:p>
                      <a:r>
                        <a:rPr lang="en-US" dirty="0"/>
                        <a:t>[INVITATIONAL]</a:t>
                      </a:r>
                    </a:p>
                  </a:txBody>
                  <a:tcPr/>
                </a:tc>
                <a:tc>
                  <a:txBody>
                    <a:bodyPr/>
                    <a:lstStyle/>
                    <a:p>
                      <a:r>
                        <a:rPr lang="en-US" dirty="0"/>
                        <a:t>Entails helping people in tangible ways that, over time, can open doors to talking about your faith</a:t>
                      </a:r>
                    </a:p>
                  </a:txBody>
                  <a:tcPr/>
                </a:tc>
                <a:tc>
                  <a:txBody>
                    <a:bodyPr/>
                    <a:lstStyle/>
                    <a:p>
                      <a:r>
                        <a:rPr lang="en-US" dirty="0"/>
                        <a:t>Tabitha</a:t>
                      </a:r>
                    </a:p>
                    <a:p>
                      <a:r>
                        <a:rPr lang="en-US" dirty="0"/>
                        <a:t>Dorcas</a:t>
                      </a:r>
                    </a:p>
                  </a:txBody>
                  <a:tcPr/>
                </a:tc>
                <a:tc>
                  <a:txBody>
                    <a:bodyPr/>
                    <a:lstStyle/>
                    <a:p>
                      <a:r>
                        <a:rPr lang="en-US" dirty="0"/>
                        <a:t>Inviting people to events but Never </a:t>
                      </a:r>
                      <a:r>
                        <a:rPr lang="en-US"/>
                        <a:t>telling  them </a:t>
                      </a:r>
                      <a:r>
                        <a:rPr lang="en-US" dirty="0"/>
                        <a:t>about Jesus</a:t>
                      </a:r>
                    </a:p>
                  </a:txBody>
                  <a:tcPr/>
                </a:tc>
                <a:extLst>
                  <a:ext uri="{0D108BD9-81ED-4DB2-BD59-A6C34878D82A}">
                    <a16:rowId xmlns:a16="http://schemas.microsoft.com/office/drawing/2014/main" val="3165033867"/>
                  </a:ext>
                </a:extLst>
              </a:tr>
              <a:tr h="711321">
                <a:tc>
                  <a:txBody>
                    <a:bodyPr/>
                    <a:lstStyle/>
                    <a:p>
                      <a:r>
                        <a:rPr lang="en-US" dirty="0"/>
                        <a:t>Story Sharing</a:t>
                      </a:r>
                    </a:p>
                    <a:p>
                      <a:r>
                        <a:rPr lang="en-US" dirty="0"/>
                        <a:t>[TESTIMONIAL]</a:t>
                      </a:r>
                    </a:p>
                  </a:txBody>
                  <a:tcPr/>
                </a:tc>
                <a:tc>
                  <a:txBody>
                    <a:bodyPr/>
                    <a:lstStyle/>
                    <a:p>
                      <a:r>
                        <a:rPr lang="en-US" dirty="0"/>
                        <a:t>Flows out of your testimony of knowing Jesus and applies what you’ve learned to the life of your listener </a:t>
                      </a:r>
                    </a:p>
                  </a:txBody>
                  <a:tcPr/>
                </a:tc>
                <a:tc>
                  <a:txBody>
                    <a:bodyPr/>
                    <a:lstStyle/>
                    <a:p>
                      <a:r>
                        <a:rPr lang="en-US" dirty="0"/>
                        <a:t>Man born blind</a:t>
                      </a:r>
                    </a:p>
                    <a:p>
                      <a:r>
                        <a:rPr lang="en-US" dirty="0"/>
                        <a:t>Woman at the Well</a:t>
                      </a:r>
                    </a:p>
                  </a:txBody>
                  <a:tcPr/>
                </a:tc>
                <a:tc>
                  <a:txBody>
                    <a:bodyPr/>
                    <a:lstStyle/>
                    <a:p>
                      <a:r>
                        <a:rPr lang="en-US" dirty="0"/>
                        <a:t>May talk too much</a:t>
                      </a:r>
                    </a:p>
                  </a:txBody>
                  <a:tcPr/>
                </a:tc>
                <a:extLst>
                  <a:ext uri="{0D108BD9-81ED-4DB2-BD59-A6C34878D82A}">
                    <a16:rowId xmlns:a16="http://schemas.microsoft.com/office/drawing/2014/main" val="3017395675"/>
                  </a:ext>
                </a:extLst>
              </a:tr>
            </a:tbl>
          </a:graphicData>
        </a:graphic>
      </p:graphicFrame>
      <p:pic>
        <p:nvPicPr>
          <p:cNvPr id="6" name="Picture 1" descr="International Community Coutreach Church: Missions Ministry">
            <a:extLst>
              <a:ext uri="{FF2B5EF4-FFF2-40B4-BE49-F238E27FC236}">
                <a16:creationId xmlns:a16="http://schemas.microsoft.com/office/drawing/2014/main" id="{8552DA59-ADD6-8442-C059-47C9CAA14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28601"/>
            <a:ext cx="1295399" cy="12953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vangelism Ministry | PIWC Kasoa">
            <a:extLst>
              <a:ext uri="{FF2B5EF4-FFF2-40B4-BE49-F238E27FC236}">
                <a16:creationId xmlns:a16="http://schemas.microsoft.com/office/drawing/2014/main" id="{9D4C01E3-4E5A-9DDC-3EB1-19E514AFD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228600"/>
            <a:ext cx="1336596"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4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56DD29-E016-DEE6-D52F-34F42F46A5E6}"/>
              </a:ext>
            </a:extLst>
          </p:cNvPr>
          <p:cNvSpPr txBox="1"/>
          <p:nvPr/>
        </p:nvSpPr>
        <p:spPr>
          <a:xfrm>
            <a:off x="2285999" y="381000"/>
            <a:ext cx="7696201" cy="984885"/>
          </a:xfrm>
          <a:prstGeom prst="rect">
            <a:avLst/>
          </a:prstGeom>
          <a:noFill/>
        </p:spPr>
        <p:txBody>
          <a:bodyPr wrap="square" rtlCol="0">
            <a:spAutoFit/>
          </a:bodyPr>
          <a:lstStyle/>
          <a:p>
            <a:pPr algn="ctr"/>
            <a:r>
              <a:rPr lang="en-US" sz="4000" dirty="0">
                <a:latin typeface="Calibri Light" panose="020F0302020204030204" pitchFamily="34" charset="0"/>
                <a:cs typeface="Calibri Light" panose="020F0302020204030204" pitchFamily="34" charset="0"/>
              </a:rPr>
              <a:t>All of us have a communication style</a:t>
            </a:r>
          </a:p>
          <a:p>
            <a:pPr algn="l"/>
            <a:endParaRPr lang="en-US" dirty="0"/>
          </a:p>
        </p:txBody>
      </p:sp>
      <p:pic>
        <p:nvPicPr>
          <p:cNvPr id="6" name="Picture 1" descr="International Community Coutreach Church: Missions Ministry">
            <a:extLst>
              <a:ext uri="{FF2B5EF4-FFF2-40B4-BE49-F238E27FC236}">
                <a16:creationId xmlns:a16="http://schemas.microsoft.com/office/drawing/2014/main" id="{8552DA59-ADD6-8442-C059-47C9CAA14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28601"/>
            <a:ext cx="1295399" cy="12953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vangelism Ministry | PIWC Kasoa">
            <a:extLst>
              <a:ext uri="{FF2B5EF4-FFF2-40B4-BE49-F238E27FC236}">
                <a16:creationId xmlns:a16="http://schemas.microsoft.com/office/drawing/2014/main" id="{9D4C01E3-4E5A-9DDC-3EB1-19E514AFD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228600"/>
            <a:ext cx="1336596" cy="1295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5">
            <a:extLst>
              <a:ext uri="{FF2B5EF4-FFF2-40B4-BE49-F238E27FC236}">
                <a16:creationId xmlns:a16="http://schemas.microsoft.com/office/drawing/2014/main" id="{28675D6B-1E83-7B28-8786-E1A70F87F0EB}"/>
              </a:ext>
            </a:extLst>
          </p:cNvPr>
          <p:cNvGraphicFramePr>
            <a:graphicFrameLocks noGrp="1"/>
          </p:cNvGraphicFramePr>
          <p:nvPr>
            <p:extLst>
              <p:ext uri="{D42A27DB-BD31-4B8C-83A1-F6EECF244321}">
                <p14:modId xmlns:p14="http://schemas.microsoft.com/office/powerpoint/2010/main" val="2833327820"/>
              </p:ext>
            </p:extLst>
          </p:nvPr>
        </p:nvGraphicFramePr>
        <p:xfrm>
          <a:off x="501316" y="1981200"/>
          <a:ext cx="10928684" cy="3566160"/>
        </p:xfrm>
        <a:graphic>
          <a:graphicData uri="http://schemas.openxmlformats.org/drawingml/2006/table">
            <a:tbl>
              <a:tblPr firstRow="1" bandRow="1">
                <a:tableStyleId>{5C22544A-7EE6-4342-B048-85BDC9FD1C3A}</a:tableStyleId>
              </a:tblPr>
              <a:tblGrid>
                <a:gridCol w="2732171">
                  <a:extLst>
                    <a:ext uri="{9D8B030D-6E8A-4147-A177-3AD203B41FA5}">
                      <a16:colId xmlns:a16="http://schemas.microsoft.com/office/drawing/2014/main" val="2820684372"/>
                    </a:ext>
                  </a:extLst>
                </a:gridCol>
                <a:gridCol w="2732171">
                  <a:extLst>
                    <a:ext uri="{9D8B030D-6E8A-4147-A177-3AD203B41FA5}">
                      <a16:colId xmlns:a16="http://schemas.microsoft.com/office/drawing/2014/main" val="1327955256"/>
                    </a:ext>
                  </a:extLst>
                </a:gridCol>
                <a:gridCol w="2732171">
                  <a:extLst>
                    <a:ext uri="{9D8B030D-6E8A-4147-A177-3AD203B41FA5}">
                      <a16:colId xmlns:a16="http://schemas.microsoft.com/office/drawing/2014/main" val="1827300226"/>
                    </a:ext>
                  </a:extLst>
                </a:gridCol>
                <a:gridCol w="2732171">
                  <a:extLst>
                    <a:ext uri="{9D8B030D-6E8A-4147-A177-3AD203B41FA5}">
                      <a16:colId xmlns:a16="http://schemas.microsoft.com/office/drawing/2014/main" val="4118017917"/>
                    </a:ext>
                  </a:extLst>
                </a:gridCol>
              </a:tblGrid>
              <a:tr h="179092">
                <a:tc>
                  <a:txBody>
                    <a:bodyPr/>
                    <a:lstStyle/>
                    <a:p>
                      <a:r>
                        <a:rPr lang="en-US" dirty="0"/>
                        <a:t>STYLE</a:t>
                      </a:r>
                    </a:p>
                  </a:txBody>
                  <a:tcPr/>
                </a:tc>
                <a:tc>
                  <a:txBody>
                    <a:bodyPr/>
                    <a:lstStyle/>
                    <a:p>
                      <a:r>
                        <a:rPr lang="en-US" dirty="0"/>
                        <a:t>DESCRIPTION </a:t>
                      </a:r>
                    </a:p>
                  </a:txBody>
                  <a:tcPr/>
                </a:tc>
                <a:tc>
                  <a:txBody>
                    <a:bodyPr/>
                    <a:lstStyle/>
                    <a:p>
                      <a:r>
                        <a:rPr lang="en-US" dirty="0"/>
                        <a:t>BIBLICAL PERSON</a:t>
                      </a:r>
                    </a:p>
                  </a:txBody>
                  <a:tcPr/>
                </a:tc>
                <a:tc>
                  <a:txBody>
                    <a:bodyPr/>
                    <a:lstStyle/>
                    <a:p>
                      <a:r>
                        <a:rPr lang="en-US" dirty="0"/>
                        <a:t>CAUTIONS</a:t>
                      </a:r>
                    </a:p>
                  </a:txBody>
                  <a:tcPr/>
                </a:tc>
                <a:extLst>
                  <a:ext uri="{0D108BD9-81ED-4DB2-BD59-A6C34878D82A}">
                    <a16:rowId xmlns:a16="http://schemas.microsoft.com/office/drawing/2014/main" val="297529118"/>
                  </a:ext>
                </a:extLst>
              </a:tr>
              <a:tr h="978066">
                <a:tc>
                  <a:txBody>
                    <a:bodyPr/>
                    <a:lstStyle/>
                    <a:p>
                      <a:r>
                        <a:rPr lang="en-US" dirty="0"/>
                        <a:t>Reason Giving</a:t>
                      </a:r>
                    </a:p>
                    <a:p>
                      <a:r>
                        <a:rPr lang="en-US" dirty="0"/>
                        <a:t>[INTELLECTUAL]</a:t>
                      </a:r>
                    </a:p>
                  </a:txBody>
                  <a:tcPr/>
                </a:tc>
                <a:tc>
                  <a:txBody>
                    <a:bodyPr/>
                    <a:lstStyle/>
                    <a:p>
                      <a:r>
                        <a:rPr lang="en-US" dirty="0"/>
                        <a:t>Invokes offering reasons, evidence and answers that reinforce the trustworthiness of the Christian message while engaging in intellectual exchange</a:t>
                      </a:r>
                    </a:p>
                  </a:txBody>
                  <a:tcPr/>
                </a:tc>
                <a:tc>
                  <a:txBody>
                    <a:bodyPr/>
                    <a:lstStyle/>
                    <a:p>
                      <a:r>
                        <a:rPr lang="en-US" dirty="0"/>
                        <a:t>Apostle Paul</a:t>
                      </a:r>
                    </a:p>
                  </a:txBody>
                  <a:tcPr/>
                </a:tc>
                <a:tc>
                  <a:txBody>
                    <a:bodyPr/>
                    <a:lstStyle/>
                    <a:p>
                      <a:r>
                        <a:rPr lang="en-US" dirty="0"/>
                        <a:t>Must guard against being too argumentative </a:t>
                      </a:r>
                    </a:p>
                  </a:txBody>
                  <a:tcPr/>
                </a:tc>
                <a:extLst>
                  <a:ext uri="{0D108BD9-81ED-4DB2-BD59-A6C34878D82A}">
                    <a16:rowId xmlns:a16="http://schemas.microsoft.com/office/drawing/2014/main" val="1768799450"/>
                  </a:ext>
                </a:extLst>
              </a:tr>
              <a:tr h="577948">
                <a:tc>
                  <a:txBody>
                    <a:bodyPr/>
                    <a:lstStyle/>
                    <a:p>
                      <a:r>
                        <a:rPr lang="en-US" dirty="0"/>
                        <a:t>Truth Telling</a:t>
                      </a:r>
                    </a:p>
                    <a:p>
                      <a:r>
                        <a:rPr lang="en-US" dirty="0"/>
                        <a:t>[DIRECT]</a:t>
                      </a:r>
                    </a:p>
                  </a:txBody>
                  <a:tcPr/>
                </a:tc>
                <a:tc>
                  <a:txBody>
                    <a:bodyPr/>
                    <a:lstStyle/>
                    <a:p>
                      <a:r>
                        <a:rPr lang="en-US" dirty="0"/>
                        <a:t>Those who are direct and don’t mind having challenging interactions it’s others</a:t>
                      </a:r>
                    </a:p>
                  </a:txBody>
                  <a:tcPr/>
                </a:tc>
                <a:tc>
                  <a:txBody>
                    <a:bodyPr/>
                    <a:lstStyle/>
                    <a:p>
                      <a:r>
                        <a:rPr lang="en-US" dirty="0"/>
                        <a:t>Peter</a:t>
                      </a:r>
                    </a:p>
                  </a:txBody>
                  <a:tcPr/>
                </a:tc>
                <a:tc>
                  <a:txBody>
                    <a:bodyPr/>
                    <a:lstStyle/>
                    <a:p>
                      <a:r>
                        <a:rPr lang="en-US" dirty="0"/>
                        <a:t>Can be abrasive and/ or offensive</a:t>
                      </a:r>
                    </a:p>
                  </a:txBody>
                  <a:tcPr/>
                </a:tc>
                <a:extLst>
                  <a:ext uri="{0D108BD9-81ED-4DB2-BD59-A6C34878D82A}">
                    <a16:rowId xmlns:a16="http://schemas.microsoft.com/office/drawing/2014/main" val="1626309564"/>
                  </a:ext>
                </a:extLst>
              </a:tr>
            </a:tbl>
          </a:graphicData>
        </a:graphic>
      </p:graphicFrame>
    </p:spTree>
    <p:extLst>
      <p:ext uri="{BB962C8B-B14F-4D97-AF65-F5344CB8AC3E}">
        <p14:creationId xmlns:p14="http://schemas.microsoft.com/office/powerpoint/2010/main" val="70311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072C-7042-6F45-2D4C-3A50C604F774}"/>
              </a:ext>
            </a:extLst>
          </p:cNvPr>
          <p:cNvSpPr>
            <a:spLocks noGrp="1"/>
          </p:cNvSpPr>
          <p:nvPr>
            <p:ph type="title"/>
          </p:nvPr>
        </p:nvSpPr>
        <p:spPr>
          <a:xfrm>
            <a:off x="838200" y="365125"/>
            <a:ext cx="10515600" cy="6492875"/>
          </a:xfrm>
        </p:spPr>
        <p:txBody>
          <a:bodyPr/>
          <a:lstStyle/>
          <a:p>
            <a:pPr algn="ctr"/>
            <a:r>
              <a:rPr lang="en-US" dirty="0"/>
              <a:t>COMPLETE THE </a:t>
            </a:r>
            <a:br>
              <a:rPr lang="en-US" dirty="0"/>
            </a:br>
            <a:r>
              <a:rPr lang="en-US" dirty="0"/>
              <a:t>STYLE ASSESSMENT TO HELP DETERMINE YOUR STYLE</a:t>
            </a:r>
          </a:p>
        </p:txBody>
      </p:sp>
    </p:spTree>
    <p:extLst>
      <p:ext uri="{BB962C8B-B14F-4D97-AF65-F5344CB8AC3E}">
        <p14:creationId xmlns:p14="http://schemas.microsoft.com/office/powerpoint/2010/main" val="323252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up of coffee">
            <a:extLst>
              <a:ext uri="{FF2B5EF4-FFF2-40B4-BE49-F238E27FC236}">
                <a16:creationId xmlns:a16="http://schemas.microsoft.com/office/drawing/2014/main" id="{79135439-EF61-ABED-4297-DAEB5E503B83}"/>
              </a:ext>
            </a:extLst>
          </p:cNvPr>
          <p:cNvPicPr>
            <a:picLocks noChangeAspect="1"/>
          </p:cNvPicPr>
          <p:nvPr/>
        </p:nvPicPr>
        <p:blipFill rotWithShape="1">
          <a:blip r:embed="rId2"/>
          <a:srcRect l="13962" r="1983"/>
          <a:stretch/>
        </p:blipFill>
        <p:spPr>
          <a:xfrm>
            <a:off x="20" y="10"/>
            <a:ext cx="8668492" cy="6857990"/>
          </a:xfrm>
          <a:prstGeom prst="rect">
            <a:avLst/>
          </a:prstGeom>
        </p:spPr>
      </p:pic>
      <p:sp>
        <p:nvSpPr>
          <p:cNvPr id="10" name="Rectangle 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6072C-7042-6F45-2D4C-3A50C604F774}"/>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9600" dirty="0">
                <a:highlight>
                  <a:srgbClr val="FF00FF"/>
                </a:highlight>
              </a:rPr>
              <a:t>BREAK</a:t>
            </a:r>
            <a:r>
              <a:rPr lang="en-US" sz="4800" dirty="0">
                <a:highlight>
                  <a:srgbClr val="FF00FF"/>
                </a:highlight>
              </a:rPr>
              <a:t> </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6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5558-75B2-2421-25E9-C42FFA7471BB}"/>
              </a:ext>
            </a:extLst>
          </p:cNvPr>
          <p:cNvSpPr>
            <a:spLocks noGrp="1"/>
          </p:cNvSpPr>
          <p:nvPr>
            <p:ph type="title"/>
          </p:nvPr>
        </p:nvSpPr>
        <p:spPr/>
        <p:txBody>
          <a:bodyPr>
            <a:normAutofit/>
          </a:bodyPr>
          <a:lstStyle/>
          <a:p>
            <a:pPr algn="ct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WAYS TO EVANGELIZE</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F2971391-3B46-31EA-3444-48EADF6EF534}"/>
              </a:ext>
            </a:extLst>
          </p:cNvPr>
          <p:cNvSpPr>
            <a:spLocks noGrp="1"/>
          </p:cNvSpPr>
          <p:nvPr>
            <p:ph idx="1"/>
          </p:nvPr>
        </p:nvSpPr>
        <p:spPr>
          <a:xfrm>
            <a:off x="167425" y="1825625"/>
            <a:ext cx="11186375" cy="4884268"/>
          </a:xfrm>
        </p:spPr>
        <p:txBody>
          <a:bodyPr/>
          <a:lstStyle/>
          <a:p>
            <a:pPr marL="0" marR="0" lvl="0" indent="0" algn="ctr">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Just Talk—Don’t Debate</a:t>
            </a:r>
          </a:p>
          <a:p>
            <a:pPr marL="0" marR="0" lvl="0" indent="0" algn="ctr">
              <a:lnSpc>
                <a:spcPct val="107000"/>
              </a:lnSpc>
              <a:spcBef>
                <a:spcPts val="0"/>
              </a:spcBef>
              <a:spcAft>
                <a:spcPts val="0"/>
              </a:spcAft>
              <a:buNone/>
            </a:pPr>
            <a:r>
              <a:rPr lang="en-US" sz="2400" dirty="0"/>
              <a:t>Remember your Tone may carry more weight than your Message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Choose The Right Time (Be Intentional and Strategic)</a:t>
            </a:r>
          </a:p>
          <a:p>
            <a:pPr marL="0" marR="0" lvl="0" indent="0" algn="ctr">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Avoid Using Christian Jargon/Phrases/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Cliches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Leave Something In Their Hands (tract, Gift Box, Church Card, Couple $$’s</a:t>
            </a:r>
          </a:p>
          <a:p>
            <a:pPr marL="0" marR="0" lvl="0" indent="0" algn="ctr">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Be Friendly, Smile and Look People in the Eye</a:t>
            </a:r>
          </a:p>
          <a:p>
            <a:pPr marL="0" marR="0" lvl="0" indent="0" algn="ctr">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Pray</a:t>
            </a:r>
          </a:p>
          <a:p>
            <a:pPr marL="0" marR="0" lvl="0" indent="0" algn="ctr">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Tell Your Story(Before Jesus, How did you meet Jesus, *After accepting Jesus*)</a:t>
            </a:r>
          </a:p>
          <a:p>
            <a:pPr marL="0" marR="0" lvl="0" indent="0" algn="ctr">
              <a:lnSpc>
                <a:spcPct val="107000"/>
              </a:lnSpc>
              <a:spcBef>
                <a:spcPts val="0"/>
              </a:spcBef>
              <a:spcAft>
                <a:spcPts val="800"/>
              </a:spcAft>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Focus MORE on Heaven than you do on Hell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881113A-C430-6080-0E86-790CD48041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3337372" cy="1981200"/>
          </a:xfrm>
          <a:prstGeom prst="rect">
            <a:avLst/>
          </a:prstGeom>
          <a:noFill/>
          <a:ln>
            <a:noFill/>
          </a:ln>
        </p:spPr>
      </p:pic>
      <p:pic>
        <p:nvPicPr>
          <p:cNvPr id="5" name="Picture 4" descr="The 7 Principles of Effective Ministry to Children and Youth — Youthworks">
            <a:extLst>
              <a:ext uri="{FF2B5EF4-FFF2-40B4-BE49-F238E27FC236}">
                <a16:creationId xmlns:a16="http://schemas.microsoft.com/office/drawing/2014/main" id="{B6EC1432-C446-C3AC-181C-09E4A5932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5377" y="4953000"/>
            <a:ext cx="3726623" cy="1833093"/>
          </a:xfrm>
          <a:prstGeom prst="rect">
            <a:avLst/>
          </a:prstGeom>
          <a:noFill/>
          <a:ln>
            <a:noFill/>
          </a:ln>
        </p:spPr>
      </p:pic>
    </p:spTree>
    <p:extLst>
      <p:ext uri="{BB962C8B-B14F-4D97-AF65-F5344CB8AC3E}">
        <p14:creationId xmlns:p14="http://schemas.microsoft.com/office/powerpoint/2010/main" val="122891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984A-AA75-3B54-7B74-A8FB3D6B66A8}"/>
              </a:ext>
            </a:extLst>
          </p:cNvPr>
          <p:cNvSpPr>
            <a:spLocks noGrp="1"/>
          </p:cNvSpPr>
          <p:nvPr>
            <p:ph type="title"/>
          </p:nvPr>
        </p:nvSpPr>
        <p:spPr>
          <a:xfrm>
            <a:off x="-2806522" y="-1901557"/>
            <a:ext cx="10515600" cy="1325563"/>
          </a:xfrm>
        </p:spPr>
        <p:txBody>
          <a:bodyPr/>
          <a:lstStyle/>
          <a:p>
            <a:pPr algn="ctr"/>
            <a:endParaRPr lang="en-US" dirty="0"/>
          </a:p>
        </p:txBody>
      </p:sp>
      <p:sp>
        <p:nvSpPr>
          <p:cNvPr id="3" name="Content Placeholder 2">
            <a:extLst>
              <a:ext uri="{FF2B5EF4-FFF2-40B4-BE49-F238E27FC236}">
                <a16:creationId xmlns:a16="http://schemas.microsoft.com/office/drawing/2014/main" id="{227B6187-C269-5CA1-9FDC-E5B2681DFB1F}"/>
              </a:ext>
            </a:extLst>
          </p:cNvPr>
          <p:cNvSpPr>
            <a:spLocks noGrp="1"/>
          </p:cNvSpPr>
          <p:nvPr>
            <p:ph idx="1"/>
          </p:nvPr>
        </p:nvSpPr>
        <p:spPr/>
        <p:txBody>
          <a:bodyPr>
            <a:normAutofit/>
          </a:bodyPr>
          <a:lstStyle/>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Scriptures:</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Rom 3:23  All have sinned and fall short of the glory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Rom 6:23 Wages of sin is death but the free gift of God is eternal life in Christ Jesus</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Rom 1:16  I’m not ashamed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Eph 4:11-12 Gave some to be Evangelists, To Equip saints, Build Body of Christ</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Acts 1:8 Philip leaves Samaria; 8:35 Evangelizes to Ethiopian in a carriage; 40 Philip was found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Azotus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passing through he preached in all the cities, till he came to Caesarea</a:t>
            </a:r>
          </a:p>
          <a:p>
            <a:pPr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26" name="Picture 2" descr="40 Short Easter Bible Verses 2023 - Scripture About Easter">
            <a:extLst>
              <a:ext uri="{FF2B5EF4-FFF2-40B4-BE49-F238E27FC236}">
                <a16:creationId xmlns:a16="http://schemas.microsoft.com/office/drawing/2014/main" id="{B36EC70E-3FD2-FCD3-9AAE-F37D06836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716" y="95518"/>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me Background on Bible Translations - 1024project.com">
            <a:extLst>
              <a:ext uri="{FF2B5EF4-FFF2-40B4-BE49-F238E27FC236}">
                <a16:creationId xmlns:a16="http://schemas.microsoft.com/office/drawing/2014/main" id="{FAF4FCB0-F9F5-2F43-757A-7C8483D9C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595" y="462432"/>
            <a:ext cx="27527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8 Bible Verses about Love | CBN.com">
            <a:extLst>
              <a:ext uri="{FF2B5EF4-FFF2-40B4-BE49-F238E27FC236}">
                <a16:creationId xmlns:a16="http://schemas.microsoft.com/office/drawing/2014/main" id="{6E9E22FD-5D4A-180A-851C-1C51CEF9A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238393"/>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63038BC-9FCB-466B-8EE5-7B0DC8F2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058F4797-C77D-4821-B8FF-057D7524C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290CB3DB-B42E-47BF-A595-527CB329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229" y="685800"/>
            <a:ext cx="108009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a:xfrm>
            <a:off x="1449572" y="1036674"/>
            <a:ext cx="9292856" cy="2399840"/>
          </a:xfrm>
        </p:spPr>
        <p:txBody>
          <a:bodyPr>
            <a:normAutofit/>
          </a:bodyPr>
          <a:lstStyle/>
          <a:p>
            <a:pPr algn="ctr"/>
            <a:r>
              <a:rPr lang="en-US" sz="3200">
                <a:solidFill>
                  <a:schemeClr val="tx1">
                    <a:alpha val="60000"/>
                  </a:schemeClr>
                </a:solidFill>
              </a:rPr>
              <a:t>And the lord said to the servant, Go out into the highways and hedges, and compel them to come in, that my house may be filled.</a:t>
            </a:r>
          </a:p>
        </p:txBody>
      </p:sp>
      <p:sp>
        <p:nvSpPr>
          <p:cNvPr id="13" name="Text Placeholder 5">
            <a:extLst>
              <a:ext uri="{FF2B5EF4-FFF2-40B4-BE49-F238E27FC236}">
                <a16:creationId xmlns:a16="http://schemas.microsoft.com/office/drawing/2014/main" id="{6118A1B7-08BA-6B43-BBA8-952377DF944D}"/>
              </a:ext>
            </a:extLst>
          </p:cNvPr>
          <p:cNvSpPr>
            <a:spLocks noGrp="1"/>
          </p:cNvSpPr>
          <p:nvPr>
            <p:ph idx="1"/>
          </p:nvPr>
        </p:nvSpPr>
        <p:spPr>
          <a:xfrm>
            <a:off x="2466048" y="2716620"/>
            <a:ext cx="6439827" cy="2217129"/>
          </a:xfrm>
        </p:spPr>
        <p:txBody>
          <a:bodyPr/>
          <a:lstStyle/>
          <a:p>
            <a:pPr defTabSz="594360">
              <a:spcBef>
                <a:spcPts val="650"/>
              </a:spcBef>
            </a:pPr>
            <a:r>
              <a:rPr lang="en-US" sz="1820" kern="1200">
                <a:solidFill>
                  <a:schemeClr val="tx1"/>
                </a:solidFill>
                <a:latin typeface="+mn-lt"/>
                <a:ea typeface="+mn-ea"/>
                <a:cs typeface="+mn-cs"/>
              </a:rPr>
              <a:t>“</a:t>
            </a:r>
            <a:endParaRPr lang="en-US"/>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4"/>
          </p:nvPr>
        </p:nvSpPr>
        <p:spPr>
          <a:xfrm>
            <a:off x="8383402" y="5527720"/>
            <a:ext cx="1091650" cy="240444"/>
          </a:xfrm>
        </p:spPr>
        <p:txBody>
          <a:bodyPr/>
          <a:lstStyle/>
          <a:p>
            <a:pPr defTabSz="594360">
              <a:spcAft>
                <a:spcPts val="600"/>
              </a:spcAft>
            </a:pPr>
            <a:fld id="{294A09A9-5501-47C1-A89A-A340965A2BE2}" type="slidenum">
              <a:rPr lang="en-US" sz="780">
                <a:solidFill>
                  <a:srgbClr val="637183"/>
                </a:solidFill>
              </a:rPr>
              <a:pPr defTabSz="594360">
                <a:spcAft>
                  <a:spcPts val="600"/>
                </a:spcAft>
              </a:pPr>
              <a:t>2</a:t>
            </a:fld>
            <a:endParaRPr lang="en-US">
              <a:solidFill>
                <a:srgbClr val="637183"/>
              </a:solidFill>
            </a:endParaRPr>
          </a:p>
        </p:txBody>
      </p:sp>
      <p:sp>
        <p:nvSpPr>
          <p:cNvPr id="7" name="Text Placeholder 6">
            <a:extLst>
              <a:ext uri="{FF2B5EF4-FFF2-40B4-BE49-F238E27FC236}">
                <a16:creationId xmlns:a16="http://schemas.microsoft.com/office/drawing/2014/main" id="{E178654B-08C9-4C41-8BEC-DFB720245862}"/>
              </a:ext>
            </a:extLst>
          </p:cNvPr>
          <p:cNvSpPr>
            <a:spLocks noGrp="1"/>
          </p:cNvSpPr>
          <p:nvPr>
            <p:ph type="body" sz="quarter" idx="4294967295"/>
          </p:nvPr>
        </p:nvSpPr>
        <p:spPr>
          <a:xfrm>
            <a:off x="7413511" y="4353729"/>
            <a:ext cx="2312440" cy="447434"/>
          </a:xfrm>
        </p:spPr>
        <p:txBody>
          <a:bodyPr vert="horz" lIns="91440" tIns="45720" rIns="91440" bIns="45720" rtlCol="0" anchor="t">
            <a:noAutofit/>
          </a:bodyPr>
          <a:lstStyle/>
          <a:p>
            <a:pPr marL="0" indent="0" defTabSz="594360">
              <a:spcBef>
                <a:spcPts val="650"/>
              </a:spcBef>
              <a:buNone/>
            </a:pPr>
            <a:r>
              <a:rPr lang="en-US" sz="1800"/>
              <a:t>Luke 14:23</a:t>
            </a:r>
            <a:endParaRPr lang="en-US" sz="1820" kern="1200">
              <a:solidFill>
                <a:schemeClr val="tx1"/>
              </a:solidFill>
              <a:latin typeface="+mn-lt"/>
            </a:endParaRPr>
          </a:p>
          <a:p>
            <a:endParaRPr lang="en-US"/>
          </a:p>
        </p:txBody>
      </p:sp>
      <p:sp>
        <p:nvSpPr>
          <p:cNvPr id="3" name="TextBox 2">
            <a:extLst>
              <a:ext uri="{FF2B5EF4-FFF2-40B4-BE49-F238E27FC236}">
                <a16:creationId xmlns:a16="http://schemas.microsoft.com/office/drawing/2014/main" id="{9A7967F5-95EA-DF89-D890-194CDCFE6E53}"/>
              </a:ext>
            </a:extLst>
          </p:cNvPr>
          <p:cNvSpPr txBox="1"/>
          <p:nvPr/>
        </p:nvSpPr>
        <p:spPr>
          <a:xfrm>
            <a:off x="849745" y="5181600"/>
            <a:ext cx="10427855" cy="523220"/>
          </a:xfrm>
          <a:prstGeom prst="rect">
            <a:avLst/>
          </a:prstGeom>
          <a:noFill/>
        </p:spPr>
        <p:txBody>
          <a:bodyPr wrap="none" rtlCol="0">
            <a:spAutoFit/>
          </a:bodyPr>
          <a:lstStyle/>
          <a:p>
            <a:r>
              <a:rPr lang="en-US" sz="2800" b="1" dirty="0">
                <a:solidFill>
                  <a:srgbClr val="FFC000"/>
                </a:solidFill>
                <a:latin typeface="Yu Gothic UI Semibold" panose="020B0700000000000000" pitchFamily="34" charset="-128"/>
                <a:ea typeface="Yu Gothic UI Semibold" panose="020B0700000000000000" pitchFamily="34" charset="-128"/>
                <a:cs typeface="Aparajita" panose="020B0502040204020203" pitchFamily="18" charset="0"/>
              </a:rPr>
              <a:t>Through Evangelism Souls are brought to Christ and get Saved</a:t>
            </a:r>
          </a:p>
        </p:txBody>
      </p:sp>
    </p:spTree>
    <p:extLst>
      <p:ext uri="{BB962C8B-B14F-4D97-AF65-F5344CB8AC3E}">
        <p14:creationId xmlns:p14="http://schemas.microsoft.com/office/powerpoint/2010/main" val="23599818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raphical user interface&#10;&#10;Description automatically generated">
            <a:extLst>
              <a:ext uri="{FF2B5EF4-FFF2-40B4-BE49-F238E27FC236}">
                <a16:creationId xmlns:a16="http://schemas.microsoft.com/office/drawing/2014/main" id="{24201129-74D1-1C79-BBF2-A703AA4B4E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477981" y="1122363"/>
            <a:ext cx="4023360" cy="3204134"/>
          </a:xfrm>
          <a:prstGeom prst="ellipse">
            <a:avLst/>
          </a:prstGeom>
        </p:spPr>
        <p:txBody>
          <a:bodyPr vert="horz" lIns="91440" tIns="45720" rIns="91440" bIns="45720" rtlCol="0" anchor="b">
            <a:normAutofit/>
          </a:bodyPr>
          <a:lstStyle/>
          <a:p>
            <a:r>
              <a:rPr lang="en-US" dirty="0"/>
              <a:t>ROLE PLAYS</a:t>
            </a:r>
            <a:br>
              <a:rPr lang="en-US" dirty="0"/>
            </a:br>
            <a:endParaRPr lang="en-US" dirty="0"/>
          </a:p>
        </p:txBody>
      </p:sp>
      <p:sp>
        <p:nvSpPr>
          <p:cNvPr id="1037" name="Rectangle 10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9"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a:xfrm>
            <a:off x="8970819"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294A09A9-5501-47C1-A89A-A340965A2BE2}" type="slidenum">
              <a:rPr lang="en-US">
                <a:solidFill>
                  <a:schemeClr val="tx1"/>
                </a:solidFill>
                <a:latin typeface="Calibri" panose="020F0502020204030204"/>
              </a:rPr>
              <a:pPr>
                <a:lnSpc>
                  <a:spcPct val="90000"/>
                </a:lnSpc>
                <a:spcAft>
                  <a:spcPts val="600"/>
                </a:spcAft>
                <a:defRPr/>
              </a:pPr>
              <a:t>20</a:t>
            </a:fld>
            <a:endParaRPr lang="en-US">
              <a:solidFill>
                <a:schemeClr val="tx1"/>
              </a:solidFill>
              <a:latin typeface="Calibri" panose="020F0502020204030204"/>
            </a:endParaRPr>
          </a:p>
        </p:txBody>
      </p:sp>
    </p:spTree>
    <p:extLst>
      <p:ext uri="{BB962C8B-B14F-4D97-AF65-F5344CB8AC3E}">
        <p14:creationId xmlns:p14="http://schemas.microsoft.com/office/powerpoint/2010/main" val="187764953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868435" y="545933"/>
            <a:ext cx="10637765" cy="1379378"/>
          </a:xfrm>
          <a:prstGeom prst="ellipse">
            <a:avLst/>
          </a:prstGeom>
        </p:spPr>
        <p:txBody>
          <a:bodyPr vert="horz" lIns="91440" tIns="45720" rIns="91440" bIns="45720" rtlCol="0" anchor="ctr">
            <a:normAutofit fontScale="90000"/>
          </a:bodyPr>
          <a:lstStyle/>
          <a:p>
            <a:pPr algn="ctr"/>
            <a:r>
              <a:rPr lang="en-US" sz="6700" dirty="0">
                <a:solidFill>
                  <a:srgbClr val="FFFFFF"/>
                </a:solidFill>
              </a:rPr>
              <a:t>PLAN &amp; TIMELINE</a:t>
            </a:r>
            <a:br>
              <a:rPr lang="en-US" sz="4000" dirty="0">
                <a:solidFill>
                  <a:srgbClr val="FFFFFF"/>
                </a:solidFill>
              </a:rPr>
            </a:br>
            <a:endParaRPr lang="en-US" sz="4000" kern="1200" dirty="0">
              <a:solidFill>
                <a:srgbClr val="FFFFFF"/>
              </a:solidFill>
              <a:latin typeface="+mj-lt"/>
            </a:endParaRP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a:xfrm>
            <a:off x="11704320" y="6455664"/>
            <a:ext cx="448056" cy="365125"/>
          </a:xfrm>
        </p:spPr>
        <p:txBody>
          <a:bodyPr vert="horz" lIns="91440" tIns="45720" rIns="91440" bIns="45720" rtlCol="0">
            <a:normAutofit/>
          </a:bodyPr>
          <a:lstStyle/>
          <a:p>
            <a:pPr>
              <a:spcAft>
                <a:spcPts val="600"/>
              </a:spcAft>
            </a:pPr>
            <a:fld id="{294A09A9-5501-47C1-A89A-A340965A2BE2}" type="slidenum">
              <a:rPr lang="en-US" sz="1100">
                <a:solidFill>
                  <a:srgbClr val="000000">
                    <a:lumMod val="50000"/>
                    <a:lumOff val="50000"/>
                  </a:srgbClr>
                </a:solidFill>
              </a:rPr>
              <a:pPr>
                <a:spcAft>
                  <a:spcPts val="600"/>
                </a:spcAft>
              </a:pPr>
              <a:t>21</a:t>
            </a:fld>
            <a:endParaRPr lang="en-US" sz="1100">
              <a:solidFill>
                <a:srgbClr val="000000">
                  <a:lumMod val="50000"/>
                  <a:lumOff val="50000"/>
                </a:srgbClr>
              </a:solidFill>
            </a:endParaRPr>
          </a:p>
        </p:txBody>
      </p:sp>
    </p:spTree>
    <p:extLst>
      <p:ext uri="{BB962C8B-B14F-4D97-AF65-F5344CB8AC3E}">
        <p14:creationId xmlns:p14="http://schemas.microsoft.com/office/powerpoint/2010/main" val="221193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6">
            <a:extLst>
              <a:ext uri="{FF2B5EF4-FFF2-40B4-BE49-F238E27FC236}">
                <a16:creationId xmlns:a16="http://schemas.microsoft.com/office/drawing/2014/main" id="{963038BC-9FCB-466B-8EE5-7B0DC8F2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18">
            <a:extLst>
              <a:ext uri="{FF2B5EF4-FFF2-40B4-BE49-F238E27FC236}">
                <a16:creationId xmlns:a16="http://schemas.microsoft.com/office/drawing/2014/main" id="{058F4797-C77D-4821-B8FF-057D7524C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20">
            <a:extLst>
              <a:ext uri="{FF2B5EF4-FFF2-40B4-BE49-F238E27FC236}">
                <a16:creationId xmlns:a16="http://schemas.microsoft.com/office/drawing/2014/main" id="{290CB3DB-B42E-47BF-A595-527CB329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229" y="685800"/>
            <a:ext cx="108009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1449572" y="1036674"/>
            <a:ext cx="9292856" cy="1371600"/>
          </a:xfrm>
        </p:spPr>
        <p:txBody>
          <a:bodyPr>
            <a:normAutofit/>
          </a:bodyPr>
          <a:lstStyle/>
          <a:p>
            <a:pPr algn="ctr"/>
            <a:r>
              <a:rPr lang="en-US" sz="3200" dirty="0">
                <a:solidFill>
                  <a:schemeClr val="tx1">
                    <a:alpha val="60000"/>
                  </a:schemeClr>
                </a:solidFill>
              </a:rPr>
              <a:t>Plan for going fishing</a:t>
            </a:r>
          </a:p>
        </p:txBody>
      </p:sp>
      <p:graphicFrame>
        <p:nvGraphicFramePr>
          <p:cNvPr id="6" name="Content Placeholder 3" descr="Timeline Placeholder ">
            <a:extLst>
              <a:ext uri="{FF2B5EF4-FFF2-40B4-BE49-F238E27FC236}">
                <a16:creationId xmlns:a16="http://schemas.microsoft.com/office/drawing/2014/main" id="{85168BDF-A0D9-4916-A9F9-41D8175A703C}"/>
              </a:ext>
            </a:extLst>
          </p:cNvPr>
          <p:cNvGraphicFramePr>
            <a:graphicFrameLocks noGrp="1" noChangeAspect="1"/>
          </p:cNvGraphicFramePr>
          <p:nvPr>
            <p:extLst>
              <p:ext uri="{D42A27DB-BD31-4B8C-83A1-F6EECF244321}">
                <p14:modId xmlns:p14="http://schemas.microsoft.com/office/powerpoint/2010/main" val="1834560632"/>
              </p:ext>
            </p:extLst>
          </p:nvPr>
        </p:nvGraphicFramePr>
        <p:xfrm>
          <a:off x="2143313" y="2716620"/>
          <a:ext cx="7024128" cy="259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0179B5-0800-154F-80F6-614473C055BD}"/>
              </a:ext>
            </a:extLst>
          </p:cNvPr>
          <p:cNvSpPr txBox="1"/>
          <p:nvPr/>
        </p:nvSpPr>
        <p:spPr>
          <a:xfrm>
            <a:off x="2414350" y="3106102"/>
            <a:ext cx="959519" cy="452432"/>
          </a:xfrm>
          <a:prstGeom prst="rect">
            <a:avLst/>
          </a:prstGeom>
          <a:noFill/>
        </p:spPr>
        <p:txBody>
          <a:bodyPr wrap="square" rtlCol="0">
            <a:spAutoFit/>
          </a:bodyPr>
          <a:lstStyle/>
          <a:p>
            <a:pPr algn="ctr" defTabSz="594360">
              <a:spcAft>
                <a:spcPts val="600"/>
              </a:spcAft>
            </a:pPr>
            <a:r>
              <a:rPr lang="en-US" sz="2340" b="1">
                <a:solidFill>
                  <a:srgbClr val="000000"/>
                </a:solidFill>
              </a:rPr>
              <a:t>1</a:t>
            </a:r>
            <a:endParaRPr lang="en-US" sz="3600" b="1">
              <a:solidFill>
                <a:srgbClr val="000000"/>
              </a:solidFill>
            </a:endParaRPr>
          </a:p>
        </p:txBody>
      </p:sp>
      <p:sp>
        <p:nvSpPr>
          <p:cNvPr id="7" name="TextBox 6">
            <a:extLst>
              <a:ext uri="{FF2B5EF4-FFF2-40B4-BE49-F238E27FC236}">
                <a16:creationId xmlns:a16="http://schemas.microsoft.com/office/drawing/2014/main" id="{B468C313-80C0-8840-8702-F1084174C592}"/>
              </a:ext>
            </a:extLst>
          </p:cNvPr>
          <p:cNvSpPr txBox="1"/>
          <p:nvPr/>
        </p:nvSpPr>
        <p:spPr>
          <a:xfrm>
            <a:off x="3841238" y="3106102"/>
            <a:ext cx="821570" cy="452432"/>
          </a:xfrm>
          <a:prstGeom prst="rect">
            <a:avLst/>
          </a:prstGeom>
          <a:noFill/>
        </p:spPr>
        <p:txBody>
          <a:bodyPr wrap="square" rtlCol="0">
            <a:spAutoFit/>
          </a:bodyPr>
          <a:lstStyle/>
          <a:p>
            <a:pPr algn="ctr" defTabSz="594360">
              <a:spcAft>
                <a:spcPts val="600"/>
              </a:spcAft>
            </a:pPr>
            <a:r>
              <a:rPr lang="en-US" sz="2340" b="1">
                <a:solidFill>
                  <a:srgbClr val="000000"/>
                </a:solidFill>
              </a:rPr>
              <a:t>2</a:t>
            </a:r>
            <a:endParaRPr lang="en-US" sz="3600" b="1">
              <a:solidFill>
                <a:srgbClr val="000000"/>
              </a:solidFill>
            </a:endParaRPr>
          </a:p>
        </p:txBody>
      </p:sp>
      <p:sp>
        <p:nvSpPr>
          <p:cNvPr id="8" name="TextBox 7">
            <a:extLst>
              <a:ext uri="{FF2B5EF4-FFF2-40B4-BE49-F238E27FC236}">
                <a16:creationId xmlns:a16="http://schemas.microsoft.com/office/drawing/2014/main" id="{4E863C6B-1856-BC43-A090-B182EAB34EB8}"/>
              </a:ext>
            </a:extLst>
          </p:cNvPr>
          <p:cNvSpPr txBox="1"/>
          <p:nvPr/>
        </p:nvSpPr>
        <p:spPr>
          <a:xfrm>
            <a:off x="5380409" y="3106102"/>
            <a:ext cx="552242" cy="452432"/>
          </a:xfrm>
          <a:prstGeom prst="rect">
            <a:avLst/>
          </a:prstGeom>
          <a:noFill/>
        </p:spPr>
        <p:txBody>
          <a:bodyPr wrap="square" rtlCol="0">
            <a:spAutoFit/>
          </a:bodyPr>
          <a:lstStyle/>
          <a:p>
            <a:pPr algn="ctr" defTabSz="594360">
              <a:spcAft>
                <a:spcPts val="600"/>
              </a:spcAft>
            </a:pPr>
            <a:r>
              <a:rPr lang="en-US" sz="2340" b="1">
                <a:solidFill>
                  <a:srgbClr val="000000"/>
                </a:solidFill>
              </a:rPr>
              <a:t>3</a:t>
            </a:r>
            <a:endParaRPr lang="en-US" sz="3600" b="1">
              <a:solidFill>
                <a:srgbClr val="000000"/>
              </a:solidFill>
            </a:endParaRPr>
          </a:p>
        </p:txBody>
      </p:sp>
      <p:sp>
        <p:nvSpPr>
          <p:cNvPr id="9" name="TextBox 8">
            <a:extLst>
              <a:ext uri="{FF2B5EF4-FFF2-40B4-BE49-F238E27FC236}">
                <a16:creationId xmlns:a16="http://schemas.microsoft.com/office/drawing/2014/main" id="{3AE770E3-D227-CD4E-83C4-44744E774884}"/>
              </a:ext>
            </a:extLst>
          </p:cNvPr>
          <p:cNvSpPr txBox="1"/>
          <p:nvPr/>
        </p:nvSpPr>
        <p:spPr>
          <a:xfrm>
            <a:off x="6972130" y="3106102"/>
            <a:ext cx="230364" cy="452432"/>
          </a:xfrm>
          <a:prstGeom prst="rect">
            <a:avLst/>
          </a:prstGeom>
          <a:noFill/>
        </p:spPr>
        <p:txBody>
          <a:bodyPr wrap="square" rtlCol="0">
            <a:spAutoFit/>
          </a:bodyPr>
          <a:lstStyle/>
          <a:p>
            <a:pPr algn="ctr" defTabSz="594360">
              <a:spcAft>
                <a:spcPts val="600"/>
              </a:spcAft>
            </a:pPr>
            <a:r>
              <a:rPr lang="en-US" sz="2340" b="1">
                <a:solidFill>
                  <a:srgbClr val="000000"/>
                </a:solidFill>
              </a:rPr>
              <a:t>4</a:t>
            </a:r>
            <a:endParaRPr lang="en-US" sz="3600" b="1">
              <a:solidFill>
                <a:srgbClr val="000000"/>
              </a:solidFill>
            </a:endParaRPr>
          </a:p>
        </p:txBody>
      </p:sp>
      <p:sp>
        <p:nvSpPr>
          <p:cNvPr id="10" name="TextBox 9">
            <a:extLst>
              <a:ext uri="{FF2B5EF4-FFF2-40B4-BE49-F238E27FC236}">
                <a16:creationId xmlns:a16="http://schemas.microsoft.com/office/drawing/2014/main" id="{10C47546-62E7-304A-8631-60D9B8E543BE}"/>
              </a:ext>
            </a:extLst>
          </p:cNvPr>
          <p:cNvSpPr txBox="1"/>
          <p:nvPr/>
        </p:nvSpPr>
        <p:spPr>
          <a:xfrm>
            <a:off x="8251521" y="3106102"/>
            <a:ext cx="525967" cy="452432"/>
          </a:xfrm>
          <a:prstGeom prst="rect">
            <a:avLst/>
          </a:prstGeom>
          <a:noFill/>
        </p:spPr>
        <p:txBody>
          <a:bodyPr wrap="square" rtlCol="0">
            <a:spAutoFit/>
          </a:bodyPr>
          <a:lstStyle/>
          <a:p>
            <a:pPr algn="ctr" defTabSz="594360">
              <a:spcAft>
                <a:spcPts val="600"/>
              </a:spcAft>
            </a:pPr>
            <a:r>
              <a:rPr lang="en-US" sz="2340" b="1">
                <a:solidFill>
                  <a:srgbClr val="000000"/>
                </a:solidFill>
              </a:rPr>
              <a:t>5</a:t>
            </a:r>
            <a:endParaRPr lang="en-US" sz="3600" b="1">
              <a:solidFill>
                <a:srgbClr val="000000"/>
              </a:solidFill>
            </a:endParaRP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a:xfrm>
            <a:off x="8478680" y="5527980"/>
            <a:ext cx="1090472" cy="240184"/>
          </a:xfrm>
        </p:spPr>
        <p:txBody>
          <a:bodyPr/>
          <a:lstStyle/>
          <a:p>
            <a:pPr defTabSz="594360">
              <a:spcAft>
                <a:spcPts val="600"/>
              </a:spcAft>
            </a:pPr>
            <a:fld id="{294A09A9-5501-47C1-A89A-A340965A2BE2}" type="slidenum">
              <a:rPr lang="en-US" sz="780">
                <a:solidFill>
                  <a:srgbClr val="637183"/>
                </a:solidFill>
              </a:rPr>
              <a:pPr defTabSz="594360">
                <a:spcAft>
                  <a:spcPts val="600"/>
                </a:spcAft>
              </a:pPr>
              <a:t>22</a:t>
            </a:fld>
            <a:endParaRPr lang="en-US">
              <a:solidFill>
                <a:srgbClr val="637183"/>
              </a:solidFill>
            </a:endParaRPr>
          </a:p>
        </p:txBody>
      </p:sp>
    </p:spTree>
    <p:extLst>
      <p:ext uri="{BB962C8B-B14F-4D97-AF65-F5344CB8AC3E}">
        <p14:creationId xmlns:p14="http://schemas.microsoft.com/office/powerpoint/2010/main" val="165520945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3038BC-9FCB-466B-8EE5-7B0DC8F2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8F4797-C77D-4821-B8FF-057D7524C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290CB3DB-B42E-47BF-A595-527CB329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229" y="685800"/>
            <a:ext cx="108009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C55E2E3E-148D-4BE4-88A4-447C4BC35E68}"/>
              </a:ext>
            </a:extLst>
          </p:cNvPr>
          <p:cNvSpPr>
            <a:spLocks noGrp="1"/>
          </p:cNvSpPr>
          <p:nvPr>
            <p:ph type="title"/>
          </p:nvPr>
        </p:nvSpPr>
        <p:spPr>
          <a:xfrm>
            <a:off x="1449572" y="1036674"/>
            <a:ext cx="9292856" cy="1371600"/>
          </a:xfrm>
        </p:spPr>
        <p:txBody>
          <a:bodyPr>
            <a:normAutofit/>
          </a:bodyPr>
          <a:lstStyle/>
          <a:p>
            <a:pPr algn="ctr"/>
            <a:r>
              <a:rPr lang="en-US" sz="3200">
                <a:solidFill>
                  <a:schemeClr val="tx1">
                    <a:alpha val="60000"/>
                  </a:schemeClr>
                </a:solidFill>
              </a:rPr>
              <a:t>Timeline </a:t>
            </a:r>
          </a:p>
        </p:txBody>
      </p:sp>
      <p:sp>
        <p:nvSpPr>
          <p:cNvPr id="5" name="Footer Placeholder 4">
            <a:extLst>
              <a:ext uri="{FF2B5EF4-FFF2-40B4-BE49-F238E27FC236}">
                <a16:creationId xmlns:a16="http://schemas.microsoft.com/office/drawing/2014/main" id="{140F55DB-0AAD-684A-B0E2-8EF58E039423}"/>
              </a:ext>
            </a:extLst>
          </p:cNvPr>
          <p:cNvSpPr>
            <a:spLocks noGrp="1"/>
          </p:cNvSpPr>
          <p:nvPr>
            <p:ph type="ftr" sz="quarter" idx="3"/>
          </p:nvPr>
        </p:nvSpPr>
        <p:spPr>
          <a:xfrm rot="16200000">
            <a:off x="-1700784" y="3246120"/>
            <a:ext cx="4114800" cy="365125"/>
          </a:xfrm>
        </p:spPr>
        <p:txBody>
          <a:bodyPr>
            <a:normAutofit/>
          </a:bodyPr>
          <a:lstStyle/>
          <a:p>
            <a:pPr>
              <a:spcAft>
                <a:spcPts val="600"/>
              </a:spcAft>
            </a:pPr>
            <a:r>
              <a:rPr lang="en-US" sz="700">
                <a:solidFill>
                  <a:srgbClr val="FFFFFF">
                    <a:alpha val="60000"/>
                  </a:srgbClr>
                </a:solidFill>
              </a:rPr>
              <a:t>PRESENTATION TITLE</a:t>
            </a:r>
          </a:p>
        </p:txBody>
      </p:sp>
      <p:sp>
        <p:nvSpPr>
          <p:cNvPr id="6" name="Slide Number Placeholder 5">
            <a:extLst>
              <a:ext uri="{FF2B5EF4-FFF2-40B4-BE49-F238E27FC236}">
                <a16:creationId xmlns:a16="http://schemas.microsoft.com/office/drawing/2014/main" id="{280037C3-0E79-CD4B-92A9-5B5F9E74A60B}"/>
              </a:ext>
            </a:extLst>
          </p:cNvPr>
          <p:cNvSpPr>
            <a:spLocks noGrp="1"/>
          </p:cNvSpPr>
          <p:nvPr>
            <p:ph type="sldNum" sz="quarter" idx="4"/>
          </p:nvPr>
        </p:nvSpPr>
        <p:spPr>
          <a:xfrm>
            <a:off x="9180576" y="6356350"/>
            <a:ext cx="2743200" cy="365125"/>
          </a:xfrm>
        </p:spPr>
        <p:txBody>
          <a:bodyPr>
            <a:normAutofit/>
          </a:bodyPr>
          <a:lstStyle/>
          <a:p>
            <a:pPr>
              <a:spcAft>
                <a:spcPts val="600"/>
              </a:spcAft>
            </a:pPr>
            <a:fld id="{294A09A9-5501-47C1-A89A-A340965A2BE2}" type="slidenum">
              <a:rPr lang="en-US" sz="900">
                <a:solidFill>
                  <a:srgbClr val="FFFFFF">
                    <a:alpha val="60000"/>
                  </a:srgbClr>
                </a:solidFill>
              </a:rPr>
              <a:pPr>
                <a:spcAft>
                  <a:spcPts val="600"/>
                </a:spcAft>
              </a:pPr>
              <a:t>23</a:t>
            </a:fld>
            <a:endParaRPr lang="en-US" sz="900">
              <a:solidFill>
                <a:srgbClr val="FFFFFF">
                  <a:alpha val="60000"/>
                </a:srgbClr>
              </a:solidFill>
            </a:endParaRPr>
          </a:p>
        </p:txBody>
      </p:sp>
      <p:graphicFrame>
        <p:nvGraphicFramePr>
          <p:cNvPr id="8" name="Diagram 2" descr="SmartArt graphic">
            <a:extLst>
              <a:ext uri="{FF2B5EF4-FFF2-40B4-BE49-F238E27FC236}">
                <a16:creationId xmlns:a16="http://schemas.microsoft.com/office/drawing/2014/main" id="{E9BEA209-4097-8056-4506-8279AB334249}"/>
              </a:ext>
            </a:extLst>
          </p:cNvPr>
          <p:cNvGraphicFramePr/>
          <p:nvPr>
            <p:extLst>
              <p:ext uri="{D42A27DB-BD31-4B8C-83A1-F6EECF244321}">
                <p14:modId xmlns:p14="http://schemas.microsoft.com/office/powerpoint/2010/main" val="1070456557"/>
              </p:ext>
            </p:extLst>
          </p:nvPr>
        </p:nvGraphicFramePr>
        <p:xfrm>
          <a:off x="1279451" y="2716620"/>
          <a:ext cx="9633098" cy="3051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54778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Two main reason for failure in witnessing</a:t>
            </a:r>
          </a:p>
        </p:txBody>
      </p:sp>
      <p:sp>
        <p:nvSpPr>
          <p:cNvPr id="3" name="Text Placeholder 2">
            <a:extLst>
              <a:ext uri="{FF2B5EF4-FFF2-40B4-BE49-F238E27FC236}">
                <a16:creationId xmlns:a16="http://schemas.microsoft.com/office/drawing/2014/main" id="{EFB90AB4-D228-4548-B072-726498212362}"/>
              </a:ext>
            </a:extLst>
          </p:cNvPr>
          <p:cNvSpPr>
            <a:spLocks noGrp="1"/>
          </p:cNvSpPr>
          <p:nvPr>
            <p:ph idx="11"/>
          </p:nvPr>
        </p:nvSpPr>
        <p:spPr>
          <a:xfrm>
            <a:off x="1645986" y="2112579"/>
            <a:ext cx="3906813" cy="437738"/>
          </a:xfrm>
        </p:spPr>
        <p:txBody>
          <a:bodyPr vert="horz" lIns="91440" tIns="45720" rIns="91440" bIns="45720" rtlCol="0" anchor="t">
            <a:noAutofit/>
          </a:bodyPr>
          <a:lstStyle/>
          <a:p>
            <a:pPr defTabSz="758952">
              <a:spcBef>
                <a:spcPts val="830"/>
              </a:spcBef>
            </a:pPr>
            <a:r>
              <a:rPr lang="en-US" sz="1992" b="1" kern="1200">
                <a:solidFill>
                  <a:schemeClr val="tx1"/>
                </a:solidFill>
                <a:latin typeface="+mj-lt"/>
                <a:ea typeface="+mn-ea"/>
                <a:cs typeface="+mn-cs"/>
              </a:rPr>
              <a:t>No Plan </a:t>
            </a:r>
            <a:endParaRPr lang="en-US"/>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
          </p:nvPr>
        </p:nvSpPr>
        <p:spPr>
          <a:xfrm>
            <a:off x="1462546" y="2550316"/>
            <a:ext cx="4090251" cy="3741804"/>
          </a:xfrm>
        </p:spPr>
        <p:txBody>
          <a:bodyPr vert="horz" lIns="91440" tIns="45720" rIns="91440" bIns="45720" rtlCol="0" anchor="t">
            <a:normAutofit/>
          </a:bodyPr>
          <a:lstStyle/>
          <a:p>
            <a:pPr defTabSz="758952">
              <a:spcBef>
                <a:spcPts val="830"/>
              </a:spcBef>
            </a:pPr>
            <a:r>
              <a:rPr lang="en-US" sz="1660" kern="1200">
                <a:solidFill>
                  <a:schemeClr val="tx1"/>
                </a:solidFill>
                <a:latin typeface="+mn-lt"/>
                <a:ea typeface="+mn-ea"/>
                <a:cs typeface="+mn-cs"/>
              </a:rPr>
              <a:t>Your message must include the following four parts. </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Fact and Penalty of Sin (Romans 3/6:23)</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A FREE GIFT (According to his mercy Titus 3:5; For by Grace through faith Ephesians 2:3-9</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Christ paid the Penalty (1 Peter 2:24) Christ has redeemed us being a cursed for us (Gal 3:15; Isaiah 53:6; Romans 5:8)</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Must believe and receive him as Savior (Rev 3:20) Stand at door knocking</a:t>
            </a:r>
          </a:p>
          <a:p>
            <a:pPr marL="457200" indent="-457200">
              <a:buAutoNum type="arabicPeriod"/>
            </a:pPr>
            <a:endParaRPr lang="en-US"/>
          </a:p>
        </p:txBody>
      </p:sp>
      <p:sp>
        <p:nvSpPr>
          <p:cNvPr id="6" name="Text Placeholder 5">
            <a:extLst>
              <a:ext uri="{FF2B5EF4-FFF2-40B4-BE49-F238E27FC236}">
                <a16:creationId xmlns:a16="http://schemas.microsoft.com/office/drawing/2014/main" id="{F5018B6D-E395-49AD-92AD-AD69E3AB40C3}"/>
              </a:ext>
            </a:extLst>
          </p:cNvPr>
          <p:cNvSpPr>
            <a:spLocks noGrp="1"/>
          </p:cNvSpPr>
          <p:nvPr>
            <p:ph idx="12"/>
          </p:nvPr>
        </p:nvSpPr>
        <p:spPr>
          <a:xfrm>
            <a:off x="5931716" y="2178617"/>
            <a:ext cx="3906813" cy="437738"/>
          </a:xfrm>
        </p:spPr>
        <p:txBody>
          <a:bodyPr vert="horz" lIns="91440" tIns="45720" rIns="91440" bIns="45720" rtlCol="0" anchor="t">
            <a:noAutofit/>
          </a:bodyPr>
          <a:lstStyle/>
          <a:p>
            <a:pPr algn="ctr" defTabSz="758952">
              <a:spcBef>
                <a:spcPts val="830"/>
              </a:spcBef>
            </a:pPr>
            <a:r>
              <a:rPr lang="en-US" sz="1992" b="1" kern="1200">
                <a:solidFill>
                  <a:schemeClr val="tx1"/>
                </a:solidFill>
                <a:latin typeface="+mj-lt"/>
                <a:ea typeface="+mn-ea"/>
                <a:cs typeface="+mn-cs"/>
              </a:rPr>
              <a:t>Fear of Men</a:t>
            </a:r>
            <a:endParaRPr lang="en-US"/>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idx="10"/>
          </p:nvPr>
        </p:nvSpPr>
        <p:spPr>
          <a:xfrm>
            <a:off x="6078467" y="2616354"/>
            <a:ext cx="4442454" cy="2919997"/>
          </a:xfrm>
        </p:spPr>
        <p:txBody>
          <a:bodyPr vert="horz" lIns="91440" tIns="45720" rIns="91440" bIns="45720" rtlCol="0" anchor="t">
            <a:normAutofit/>
          </a:bodyPr>
          <a:lstStyle/>
          <a:p>
            <a:pPr defTabSz="758952">
              <a:spcBef>
                <a:spcPts val="830"/>
              </a:spcBef>
            </a:pPr>
            <a:r>
              <a:rPr lang="en-US" sz="1660" kern="1200">
                <a:solidFill>
                  <a:schemeClr val="tx1"/>
                </a:solidFill>
                <a:latin typeface="+mn-lt"/>
                <a:ea typeface="+mn-ea"/>
                <a:cs typeface="+mn-cs"/>
              </a:rPr>
              <a:t>The approach (The fear of man bringeth a snare) Proverbs 29:Pray for boldness (Acts 4:29-31)</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Let the Lord teach you (Exodus 4: 10-12)</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Pray for God to open doors if he wants you to talk to a certain person. (2 Tim 2:24,25)</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Methods (Occupational; Miracle; Object; Tracts; Questions)</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Be a Good Listener</a:t>
            </a:r>
          </a:p>
          <a:p>
            <a:pPr marL="379476" indent="-379476" defTabSz="758952">
              <a:spcBef>
                <a:spcPts val="830"/>
              </a:spcBef>
              <a:buFont typeface="Arial" panose="020B0604020202020204" pitchFamily="34" charset="0"/>
              <a:buAutoNum type="arabicPeriod"/>
            </a:pPr>
            <a:r>
              <a:rPr lang="en-US" sz="1660" kern="1200">
                <a:solidFill>
                  <a:schemeClr val="tx1"/>
                </a:solidFill>
                <a:latin typeface="+mn-lt"/>
                <a:ea typeface="+mn-ea"/>
                <a:cs typeface="+mn-cs"/>
              </a:rPr>
              <a:t>Practice </a:t>
            </a:r>
          </a:p>
          <a:p>
            <a:pPr marL="379476" indent="-379476" defTabSz="758952">
              <a:spcBef>
                <a:spcPts val="830"/>
              </a:spcBef>
              <a:buFont typeface="Arial" panose="020B0604020202020204" pitchFamily="34" charset="0"/>
              <a:buAutoNum type="arabicPeriod"/>
            </a:pPr>
            <a:endParaRPr lang="en-US" sz="1660" kern="1200">
              <a:solidFill>
                <a:schemeClr val="tx1"/>
              </a:solidFill>
              <a:latin typeface="+mn-lt"/>
              <a:ea typeface="+mn-ea"/>
              <a:cs typeface="+mn-cs"/>
            </a:endParaRPr>
          </a:p>
          <a:p>
            <a:pPr marL="379476" indent="-379476" defTabSz="758952">
              <a:spcBef>
                <a:spcPts val="830"/>
              </a:spcBef>
              <a:buFont typeface="Arial" panose="020B0604020202020204" pitchFamily="34" charset="0"/>
              <a:buAutoNum type="arabicPeriod"/>
            </a:pPr>
            <a:endParaRPr lang="en-US" sz="1660" kern="1200">
              <a:solidFill>
                <a:schemeClr val="tx1"/>
              </a:solidFill>
              <a:latin typeface="+mn-lt"/>
              <a:ea typeface="+mn-ea"/>
              <a:cs typeface="+mn-cs"/>
            </a:endParaRPr>
          </a:p>
          <a:p>
            <a:pPr marL="457200" indent="-457200">
              <a:buAutoNum type="arabicPeriod"/>
            </a:pPr>
            <a:endParaRPr lang="en-US"/>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a:xfrm>
            <a:off x="9364632" y="5999499"/>
            <a:ext cx="1388763" cy="305885"/>
          </a:xfrm>
        </p:spPr>
        <p:txBody>
          <a:bodyPr/>
          <a:lstStyle/>
          <a:p>
            <a:pPr defTabSz="758952">
              <a:spcAft>
                <a:spcPts val="600"/>
              </a:spcAft>
            </a:pPr>
            <a:fld id="{294A09A9-5501-47C1-A89A-A340965A2BE2}" type="slidenum">
              <a:rPr lang="en-US" sz="996" dirty="0">
                <a:solidFill>
                  <a:srgbClr val="DAE5EF"/>
                </a:solidFill>
              </a:rPr>
              <a:pPr defTabSz="758952">
                <a:spcAft>
                  <a:spcPts val="600"/>
                </a:spcAft>
              </a:pPr>
              <a:t>24</a:t>
            </a:fld>
            <a:endParaRPr lang="en-US">
              <a:solidFill>
                <a:srgbClr val="DAE5EF"/>
              </a:solidFill>
            </a:endParaRPr>
          </a:p>
        </p:txBody>
      </p:sp>
    </p:spTree>
    <p:extLst>
      <p:ext uri="{BB962C8B-B14F-4D97-AF65-F5344CB8AC3E}">
        <p14:creationId xmlns:p14="http://schemas.microsoft.com/office/powerpoint/2010/main" val="2571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1133515" y="715379"/>
            <a:ext cx="10176151" cy="1097519"/>
          </a:xfrm>
        </p:spPr>
        <p:txBody>
          <a:bodyPr anchor="ctr">
            <a:normAutofit/>
          </a:bodyPr>
          <a:lstStyle/>
          <a:p>
            <a:r>
              <a:rPr lang="en-US" sz="4000"/>
              <a:t>How we get there</a:t>
            </a:r>
          </a:p>
        </p:txBody>
      </p:sp>
      <p:sp>
        <p:nvSpPr>
          <p:cNvPr id="24" name="Rectangle 19">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ontent Placeholder 8">
            <a:extLst>
              <a:ext uri="{FF2B5EF4-FFF2-40B4-BE49-F238E27FC236}">
                <a16:creationId xmlns:a16="http://schemas.microsoft.com/office/drawing/2014/main" id="{472FA7B1-CD7F-3646-B44C-91A107A0CBEE}"/>
              </a:ext>
            </a:extLst>
          </p:cNvPr>
          <p:cNvSpPr>
            <a:spLocks noGrp="1"/>
          </p:cNvSpPr>
          <p:nvPr>
            <p:ph idx="11"/>
          </p:nvPr>
        </p:nvSpPr>
        <p:spPr>
          <a:xfrm>
            <a:off x="1465619" y="1908550"/>
            <a:ext cx="2767766" cy="455742"/>
          </a:xfrm>
        </p:spPr>
        <p:txBody>
          <a:bodyPr vert="horz" lIns="91440" tIns="45720" rIns="91440" bIns="45720" rtlCol="0" anchor="t">
            <a:noAutofit/>
          </a:bodyPr>
          <a:lstStyle/>
          <a:p>
            <a:pPr defTabSz="795528">
              <a:spcBef>
                <a:spcPts val="870"/>
              </a:spcBef>
            </a:pPr>
            <a:r>
              <a:rPr lang="en-US" sz="2088" b="1" kern="1200">
                <a:solidFill>
                  <a:schemeClr val="tx1"/>
                </a:solidFill>
                <a:latin typeface="+mj-lt"/>
                <a:ea typeface="+mn-ea"/>
                <a:cs typeface="+mn-cs"/>
              </a:rPr>
              <a:t>Getting to "Know Him</a:t>
            </a:r>
            <a:endParaRPr lang="en-US"/>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idx="1"/>
          </p:nvPr>
        </p:nvSpPr>
        <p:spPr>
          <a:xfrm>
            <a:off x="1450339" y="2530917"/>
            <a:ext cx="2784455" cy="2726883"/>
          </a:xfrm>
        </p:spPr>
        <p:txBody>
          <a:bodyPr vert="horz" lIns="91440" tIns="45720" rIns="91440" bIns="45720" rtlCol="0" anchor="t">
            <a:noAutofit/>
          </a:bodyPr>
          <a:lstStyle/>
          <a:p>
            <a:pPr defTabSz="795528">
              <a:spcBef>
                <a:spcPts val="870"/>
              </a:spcBef>
            </a:pPr>
            <a:r>
              <a:rPr lang="en-US" sz="1740" kern="1200" dirty="0">
                <a:solidFill>
                  <a:schemeClr val="tx1"/>
                </a:solidFill>
                <a:latin typeface="+mn-lt"/>
                <a:ea typeface="+mn-ea"/>
                <a:cs typeface="+mn-cs"/>
              </a:rPr>
              <a:t>You have met a Person, the Lord Jesus Christ, and have received Him as your Savior. He gave you eternal life, His life. It is very important that you become acquainted with Him as a person. You are not concerned now with His gifts or His promises, but with his own self.</a:t>
            </a:r>
          </a:p>
          <a:p>
            <a:endParaRPr lang="en-US" dirty="0"/>
          </a:p>
        </p:txBody>
      </p:sp>
      <p:sp>
        <p:nvSpPr>
          <p:cNvPr id="10" name="Content Placeholder 9">
            <a:extLst>
              <a:ext uri="{FF2B5EF4-FFF2-40B4-BE49-F238E27FC236}">
                <a16:creationId xmlns:a16="http://schemas.microsoft.com/office/drawing/2014/main" id="{585697B7-EBBB-0E4B-AA02-0D3F94821C6E}"/>
              </a:ext>
            </a:extLst>
          </p:cNvPr>
          <p:cNvSpPr>
            <a:spLocks noGrp="1"/>
          </p:cNvSpPr>
          <p:nvPr>
            <p:ph idx="12"/>
          </p:nvPr>
        </p:nvSpPr>
        <p:spPr>
          <a:xfrm>
            <a:off x="4532568" y="1908550"/>
            <a:ext cx="2767766" cy="455742"/>
          </a:xfrm>
        </p:spPr>
        <p:txBody>
          <a:bodyPr vert="horz" lIns="91440" tIns="45720" rIns="91440" bIns="45720" rtlCol="0" anchor="t">
            <a:noAutofit/>
          </a:bodyPr>
          <a:lstStyle/>
          <a:p>
            <a:pPr defTabSz="795528">
              <a:spcBef>
                <a:spcPts val="870"/>
              </a:spcBef>
            </a:pPr>
            <a:r>
              <a:rPr lang="en-US" sz="2088" b="1" kern="1200">
                <a:solidFill>
                  <a:schemeClr val="tx1"/>
                </a:solidFill>
                <a:latin typeface="+mj-lt"/>
                <a:ea typeface="+mn-ea"/>
                <a:cs typeface="+mn-cs"/>
              </a:rPr>
              <a:t>Our Spirit Thirst</a:t>
            </a:r>
            <a:endParaRPr lang="en-US"/>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idx="10"/>
          </p:nvPr>
        </p:nvSpPr>
        <p:spPr>
          <a:xfrm>
            <a:off x="4532567" y="2364292"/>
            <a:ext cx="2767766" cy="2467145"/>
          </a:xfrm>
        </p:spPr>
        <p:txBody>
          <a:bodyPr vert="horz" lIns="91440" tIns="45720" rIns="91440" bIns="45720" rtlCol="0" anchor="t">
            <a:normAutofit/>
          </a:bodyPr>
          <a:lstStyle/>
          <a:p>
            <a:pPr defTabSz="795528">
              <a:spcBef>
                <a:spcPts val="870"/>
              </a:spcBef>
            </a:pPr>
            <a:r>
              <a:rPr lang="en-US" sz="1740" kern="1200">
                <a:solidFill>
                  <a:schemeClr val="tx1"/>
                </a:solidFill>
                <a:latin typeface="+mn-lt"/>
                <a:ea typeface="+mn-ea"/>
                <a:cs typeface="+mn-cs"/>
              </a:rPr>
              <a:t>"And that which is born of Spirit is spirt" (John 3:6). You are now a partaker of the divine nature (2 Peter 1:4). Your spirit thirsts for fellowship with God.  The better you know Christ, the easier it will be to tell others about Him. </a:t>
            </a:r>
          </a:p>
          <a:p>
            <a:pPr defTabSz="795528">
              <a:spcBef>
                <a:spcPts val="870"/>
              </a:spcBef>
            </a:pPr>
            <a:endParaRPr lang="en-US" sz="1740" kern="1200">
              <a:solidFill>
                <a:schemeClr val="tx1"/>
              </a:solidFill>
              <a:latin typeface="+mn-lt"/>
              <a:ea typeface="+mn-ea"/>
              <a:cs typeface="+mn-cs"/>
            </a:endParaRPr>
          </a:p>
          <a:p>
            <a:endParaRPr lang="en-US" dirty="0"/>
          </a:p>
        </p:txBody>
      </p:sp>
      <p:sp>
        <p:nvSpPr>
          <p:cNvPr id="13" name="Content Placeholder 12">
            <a:extLst>
              <a:ext uri="{FF2B5EF4-FFF2-40B4-BE49-F238E27FC236}">
                <a16:creationId xmlns:a16="http://schemas.microsoft.com/office/drawing/2014/main" id="{EB1FFBC5-1733-5E4A-BF11-2C157D9917CC}"/>
              </a:ext>
            </a:extLst>
          </p:cNvPr>
          <p:cNvSpPr>
            <a:spLocks noGrp="1"/>
          </p:cNvSpPr>
          <p:nvPr>
            <p:ph idx="14"/>
          </p:nvPr>
        </p:nvSpPr>
        <p:spPr>
          <a:xfrm>
            <a:off x="7599516" y="1908550"/>
            <a:ext cx="2767766" cy="455742"/>
          </a:xfrm>
        </p:spPr>
        <p:txBody>
          <a:bodyPr vert="horz" lIns="91440" tIns="45720" rIns="91440" bIns="45720" rtlCol="0" anchor="t">
            <a:noAutofit/>
          </a:bodyPr>
          <a:lstStyle/>
          <a:p>
            <a:pPr defTabSz="795528">
              <a:spcBef>
                <a:spcPts val="870"/>
              </a:spcBef>
            </a:pPr>
            <a:r>
              <a:rPr lang="en-US" sz="2088" b="1" kern="1200">
                <a:solidFill>
                  <a:schemeClr val="tx1"/>
                </a:solidFill>
                <a:latin typeface="+mj-lt"/>
                <a:ea typeface="+mn-ea"/>
                <a:cs typeface="+mn-cs"/>
              </a:rPr>
              <a:t>Let us not Forget</a:t>
            </a:r>
            <a:endParaRPr lang="en-US"/>
          </a:p>
        </p:txBody>
      </p:sp>
      <p:sp>
        <p:nvSpPr>
          <p:cNvPr id="11" name="Content Placeholder 10">
            <a:extLst>
              <a:ext uri="{FF2B5EF4-FFF2-40B4-BE49-F238E27FC236}">
                <a16:creationId xmlns:a16="http://schemas.microsoft.com/office/drawing/2014/main" id="{48A12450-9474-8A49-BAEB-20C6F51540D5}"/>
              </a:ext>
            </a:extLst>
          </p:cNvPr>
          <p:cNvSpPr>
            <a:spLocks noGrp="1"/>
          </p:cNvSpPr>
          <p:nvPr>
            <p:ph idx="13"/>
          </p:nvPr>
        </p:nvSpPr>
        <p:spPr>
          <a:xfrm>
            <a:off x="7599515" y="2364292"/>
            <a:ext cx="2767766" cy="2719702"/>
          </a:xfrm>
        </p:spPr>
        <p:txBody>
          <a:bodyPr vert="horz" lIns="91440" tIns="45720" rIns="91440" bIns="45720" rtlCol="0" anchor="t">
            <a:noAutofit/>
          </a:bodyPr>
          <a:lstStyle/>
          <a:p>
            <a:pPr defTabSz="795528">
              <a:spcBef>
                <a:spcPts val="870"/>
              </a:spcBef>
            </a:pPr>
            <a:r>
              <a:rPr lang="en-US" sz="1740" kern="1200">
                <a:solidFill>
                  <a:schemeClr val="tx1"/>
                </a:solidFill>
                <a:latin typeface="+mn-lt"/>
                <a:ea typeface="+mn-ea"/>
                <a:cs typeface="+mn-cs"/>
              </a:rPr>
              <a:t>The only reason you are now permitted to come into his presence. Jesus bore the penalty for your sins on cross. He has now given you His perfect righteousness and the right to come in his name. Now you can come boldly to the throne of grace (Hebrews 4:16).</a:t>
            </a:r>
            <a:endParaRPr lang="en-US"/>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9303111" y="5704885"/>
            <a:ext cx="1445883" cy="318466"/>
          </a:xfrm>
        </p:spPr>
        <p:txBody>
          <a:bodyPr/>
          <a:lstStyle/>
          <a:p>
            <a:pPr defTabSz="795528">
              <a:spcAft>
                <a:spcPts val="600"/>
              </a:spcAft>
            </a:pPr>
            <a:fld id="{294A09A9-5501-47C1-A89A-A340965A2BE2}" type="slidenum">
              <a:rPr lang="en-US" sz="1044">
                <a:solidFill>
                  <a:srgbClr val="DAE5EF"/>
                </a:solidFill>
              </a:rPr>
              <a:pPr defTabSz="795528">
                <a:spcAft>
                  <a:spcPts val="600"/>
                </a:spcAft>
              </a:pPr>
              <a:t>25</a:t>
            </a:fld>
            <a:endParaRPr lang="en-US">
              <a:solidFill>
                <a:srgbClr val="DAE5EF"/>
              </a:solidFill>
            </a:endParaRPr>
          </a:p>
        </p:txBody>
      </p:sp>
    </p:spTree>
    <p:extLst>
      <p:ext uri="{BB962C8B-B14F-4D97-AF65-F5344CB8AC3E}">
        <p14:creationId xmlns:p14="http://schemas.microsoft.com/office/powerpoint/2010/main" val="235311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dirty="0">
                <a:solidFill>
                  <a:srgbClr val="FFFFFF"/>
                </a:solidFill>
              </a:rPr>
              <a:t>Getting </a:t>
            </a:r>
            <a:r>
              <a:rPr lang="en-US" sz="4000" kern="1200" dirty="0">
                <a:solidFill>
                  <a:srgbClr val="FFFFFF"/>
                </a:solidFill>
                <a:latin typeface="+mj-lt"/>
                <a:ea typeface="+mj-ea"/>
                <a:cs typeface="+mj-cs"/>
              </a:rPr>
              <a:t>Started </a:t>
            </a:r>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294A09A9-5501-47C1-A89A-A340965A2BE2}" type="slidenum">
              <a:rPr lang="en-US" sz="1100">
                <a:solidFill>
                  <a:srgbClr val="000000">
                    <a:lumMod val="50000"/>
                    <a:lumOff val="50000"/>
                  </a:srgbClr>
                </a:solidFill>
              </a:rPr>
              <a:pPr>
                <a:spcAft>
                  <a:spcPts val="600"/>
                </a:spcAft>
              </a:pPr>
              <a:t>26</a:t>
            </a:fld>
            <a:endParaRPr lang="en-US" sz="1100">
              <a:solidFill>
                <a:srgbClr val="000000">
                  <a:lumMod val="50000"/>
                  <a:lumOff val="50000"/>
                </a:srgbClr>
              </a:solidFill>
            </a:endParaRPr>
          </a:p>
        </p:txBody>
      </p:sp>
      <p:sp>
        <p:nvSpPr>
          <p:cNvPr id="4" name="Text Placeholder 3"/>
          <p:cNvSpPr>
            <a:spLocks noGrp="1"/>
          </p:cNvSpPr>
          <p:nvPr>
            <p:ph type="body" idx="1"/>
          </p:nvPr>
        </p:nvSpPr>
        <p:spPr>
          <a:xfrm>
            <a:off x="4267200" y="685800"/>
            <a:ext cx="7696200" cy="6182338"/>
          </a:xfrm>
        </p:spPr>
        <p:txBody>
          <a:bodyPr/>
          <a:lstStyle/>
          <a:p>
            <a:pPr marL="228600" lvl="0" indent="-228600">
              <a:lnSpc>
                <a:spcPct val="90000"/>
              </a:lnSpc>
              <a:buFont typeface="Arial" panose="020B0604020202020204" pitchFamily="34" charset="0"/>
              <a:buChar char="•"/>
            </a:pPr>
            <a:r>
              <a:rPr lang="en-US" sz="2600" dirty="0">
                <a:solidFill>
                  <a:prstClr val="black"/>
                </a:solidFill>
                <a:latin typeface="Calibri" panose="020F0502020204030204"/>
              </a:rPr>
              <a:t>Find opportunities to invite people to events </a:t>
            </a:r>
          </a:p>
          <a:p>
            <a:pPr marL="685800" lvl="1" indent="-228600">
              <a:buFont typeface="Arial" panose="020B0604020202020204" pitchFamily="34" charset="0"/>
              <a:buChar char="•"/>
            </a:pPr>
            <a:r>
              <a:rPr lang="en-US" sz="2200" dirty="0">
                <a:solidFill>
                  <a:prstClr val="black"/>
                </a:solidFill>
                <a:latin typeface="Calibri" panose="020F0502020204030204"/>
              </a:rPr>
              <a:t>Worship services,  Prayer services, Musical events, Easter Egg Hunts, Church picnic, Social Justice Events, Vacation Bible School, Zoom Bible Study, Gospel plays,  Church trips and outings, Men’s Breakfast, Women’s Ministry gatherings, Soup Kitchen support</a:t>
            </a:r>
          </a:p>
          <a:p>
            <a:pPr marL="228600" lvl="0" indent="-228600">
              <a:lnSpc>
                <a:spcPct val="90000"/>
              </a:lnSpc>
              <a:buFont typeface="Arial" panose="020B0604020202020204" pitchFamily="34" charset="0"/>
              <a:buChar char="•"/>
            </a:pPr>
            <a:r>
              <a:rPr lang="en-US" sz="2600" dirty="0">
                <a:solidFill>
                  <a:prstClr val="black"/>
                </a:solidFill>
                <a:latin typeface="Calibri" panose="020F0502020204030204"/>
              </a:rPr>
              <a:t>Build Relationships </a:t>
            </a:r>
            <a:r>
              <a:rPr lang="en-US" i="1" dirty="0">
                <a:solidFill>
                  <a:prstClr val="black"/>
                </a:solidFill>
                <a:latin typeface="Calibri" panose="020F0502020204030204"/>
              </a:rPr>
              <a:t>(not everyone is converted in a day)</a:t>
            </a:r>
          </a:p>
          <a:p>
            <a:pPr marL="228600" lvl="0" indent="-228600">
              <a:lnSpc>
                <a:spcPct val="90000"/>
              </a:lnSpc>
              <a:buFont typeface="Arial" panose="020B0604020202020204" pitchFamily="34" charset="0"/>
              <a:buChar char="•"/>
            </a:pPr>
            <a:r>
              <a:rPr lang="en-US" sz="2600" dirty="0">
                <a:solidFill>
                  <a:prstClr val="black"/>
                </a:solidFill>
                <a:latin typeface="Calibri" panose="020F0502020204030204"/>
              </a:rPr>
              <a:t>Identify what the people you  are trying to reach need and enjoy.  Sometimes we have to meet physical / secular needs before spiritual.</a:t>
            </a:r>
          </a:p>
          <a:p>
            <a:pPr marL="228600" lvl="0" indent="-228600">
              <a:lnSpc>
                <a:spcPct val="90000"/>
              </a:lnSpc>
              <a:buFont typeface="Arial" panose="020B0604020202020204" pitchFamily="34" charset="0"/>
              <a:buChar char="•"/>
            </a:pPr>
            <a:r>
              <a:rPr lang="en-US" sz="2600" dirty="0">
                <a:solidFill>
                  <a:prstClr val="black"/>
                </a:solidFill>
                <a:latin typeface="Calibri" panose="020F0502020204030204"/>
              </a:rPr>
              <a:t>Look for opportunities to have Spiritual Conversations</a:t>
            </a:r>
          </a:p>
          <a:p>
            <a:pPr marL="228600" lvl="0" indent="-228600">
              <a:lnSpc>
                <a:spcPct val="90000"/>
              </a:lnSpc>
              <a:buFont typeface="Arial" panose="020B0604020202020204" pitchFamily="34" charset="0"/>
              <a:buChar char="•"/>
            </a:pPr>
            <a:r>
              <a:rPr lang="en-US" sz="2600" dirty="0">
                <a:solidFill>
                  <a:prstClr val="black"/>
                </a:solidFill>
                <a:latin typeface="Calibri" panose="020F0502020204030204"/>
              </a:rPr>
              <a:t>Help people ‘cross over’ without pressuring or forcing them</a:t>
            </a:r>
          </a:p>
          <a:p>
            <a:pPr marL="228600" lvl="0" indent="-228600">
              <a:lnSpc>
                <a:spcPct val="90000"/>
              </a:lnSpc>
              <a:buFont typeface="Arial" panose="020B0604020202020204" pitchFamily="34" charset="0"/>
              <a:buChar char="•"/>
            </a:pPr>
            <a:r>
              <a:rPr lang="en-US" sz="2600" dirty="0">
                <a:solidFill>
                  <a:prstClr val="black"/>
                </a:solidFill>
                <a:latin typeface="Calibri" panose="020F0502020204030204"/>
              </a:rPr>
              <a:t>Look for opportunities to practice, practice, practice</a:t>
            </a:r>
          </a:p>
          <a:p>
            <a:endParaRPr lang="en-US" dirty="0"/>
          </a:p>
        </p:txBody>
      </p:sp>
    </p:spTree>
    <p:extLst>
      <p:ext uri="{BB962C8B-B14F-4D97-AF65-F5344CB8AC3E}">
        <p14:creationId xmlns:p14="http://schemas.microsoft.com/office/powerpoint/2010/main" val="506881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A1A3-5C5B-A0DF-9C27-E60B8FA723E2}"/>
              </a:ext>
            </a:extLst>
          </p:cNvPr>
          <p:cNvSpPr>
            <a:spLocks noGrp="1"/>
          </p:cNvSpPr>
          <p:nvPr>
            <p:ph type="title"/>
          </p:nvPr>
        </p:nvSpPr>
        <p:spPr/>
        <p:txBody>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Evangelism in Motion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descr="Personal Evangelism 101: The Complete Guide | Cru">
            <a:extLst>
              <a:ext uri="{FF2B5EF4-FFF2-40B4-BE49-F238E27FC236}">
                <a16:creationId xmlns:a16="http://schemas.microsoft.com/office/drawing/2014/main" id="{9C0E4F00-A7CA-EB79-3A2B-8BFA7E8D3F3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887" y="578129"/>
            <a:ext cx="2857500" cy="1600200"/>
          </a:xfrm>
          <a:prstGeom prst="rect">
            <a:avLst/>
          </a:prstGeom>
          <a:noFill/>
          <a:ln>
            <a:noFill/>
          </a:ln>
        </p:spPr>
      </p:pic>
      <p:pic>
        <p:nvPicPr>
          <p:cNvPr id="6" name="Picture 5" descr="Christian Mission in church Nepal">
            <a:extLst>
              <a:ext uri="{FF2B5EF4-FFF2-40B4-BE49-F238E27FC236}">
                <a16:creationId xmlns:a16="http://schemas.microsoft.com/office/drawing/2014/main" id="{23019D55-AC68-080B-A76E-25A64A3B59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437" y="4679672"/>
            <a:ext cx="2438400" cy="1876425"/>
          </a:xfrm>
          <a:prstGeom prst="rect">
            <a:avLst/>
          </a:prstGeom>
          <a:noFill/>
          <a:ln>
            <a:noFill/>
          </a:ln>
        </p:spPr>
      </p:pic>
      <p:pic>
        <p:nvPicPr>
          <p:cNvPr id="7" name="Picture 6" descr="Beyond Bars: Prison Ministry Starts with a Simple Act of Faith - Lifeway  Research">
            <a:extLst>
              <a:ext uri="{FF2B5EF4-FFF2-40B4-BE49-F238E27FC236}">
                <a16:creationId xmlns:a16="http://schemas.microsoft.com/office/drawing/2014/main" id="{CC28307A-E6AF-A6D1-84ED-60E8F2B22A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28002" y="506692"/>
            <a:ext cx="2619375" cy="1743075"/>
          </a:xfrm>
          <a:prstGeom prst="rect">
            <a:avLst/>
          </a:prstGeom>
          <a:noFill/>
          <a:ln>
            <a:noFill/>
          </a:ln>
        </p:spPr>
      </p:pic>
      <p:sp>
        <p:nvSpPr>
          <p:cNvPr id="9" name="TextBox 8">
            <a:extLst>
              <a:ext uri="{FF2B5EF4-FFF2-40B4-BE49-F238E27FC236}">
                <a16:creationId xmlns:a16="http://schemas.microsoft.com/office/drawing/2014/main" id="{3D91BB8A-B85E-A52D-A69A-8D41D70BF2A4}"/>
              </a:ext>
            </a:extLst>
          </p:cNvPr>
          <p:cNvSpPr txBox="1"/>
          <p:nvPr/>
        </p:nvSpPr>
        <p:spPr>
          <a:xfrm>
            <a:off x="3049073" y="2212655"/>
            <a:ext cx="7086600" cy="4688206"/>
          </a:xfrm>
          <a:prstGeom prst="rect">
            <a:avLst/>
          </a:prstGeom>
          <a:noFill/>
        </p:spPr>
        <p:txBody>
          <a:bodyPr wrap="square">
            <a:spAutoFit/>
          </a:bodyPr>
          <a:lstStyle/>
          <a:p>
            <a:pPr marL="342900" indent="-342900">
              <a:lnSpc>
                <a:spcPct val="107000"/>
              </a:lnSpc>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Daily walk:  (HIT) HEARTS IN MOTION LIST</a:t>
            </a:r>
          </a:p>
          <a:p>
            <a:pPr marL="342900" indent="-342900">
              <a:lnSpc>
                <a:spcPct val="107000"/>
              </a:lnSpc>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Local Roselle canvassing ex: Area events inside and outside</a:t>
            </a:r>
          </a:p>
          <a:p>
            <a:pPr marL="342900" indent="-342900">
              <a:lnSpc>
                <a:spcPct val="107000"/>
              </a:lnSpc>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Local citizens, Law enforcement, Library, City Hall</a:t>
            </a:r>
          </a:p>
          <a:p>
            <a:pPr marL="342900" indent="-342900">
              <a:lnSpc>
                <a:spcPct val="107000"/>
              </a:lnSpc>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Hoffman Estates Parade</a:t>
            </a:r>
          </a:p>
          <a:p>
            <a:pPr marL="342900" indent="-342900">
              <a:lnSpc>
                <a:spcPct val="107000"/>
              </a:lnSpc>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Malls</a:t>
            </a:r>
          </a:p>
          <a:p>
            <a:pPr marL="342900" indent="-342900">
              <a:lnSpc>
                <a:spcPct val="107000"/>
              </a:lnSpc>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Parks, Bowling, and Facilities</a:t>
            </a:r>
          </a:p>
          <a:p>
            <a:pPr marL="342900" indent="-342900">
              <a:lnSpc>
                <a:spcPct val="107000"/>
              </a:lnSpc>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Prison Ministry: </a:t>
            </a:r>
            <a:r>
              <a:rPr lang="en-US" sz="2000" dirty="0" err="1">
                <a:solidFill>
                  <a:prstClr val="black"/>
                </a:solidFill>
                <a:ea typeface="Calibri" panose="020F0502020204030204" pitchFamily="34" charset="0"/>
                <a:cs typeface="Times New Roman" panose="02020603050405020304" pitchFamily="18" charset="0"/>
              </a:rPr>
              <a:t>Dupage</a:t>
            </a:r>
            <a:r>
              <a:rPr lang="en-US" sz="2000" dirty="0">
                <a:solidFill>
                  <a:prstClr val="black"/>
                </a:solidFill>
                <a:ea typeface="Calibri" panose="020F0502020204030204" pitchFamily="34" charset="0"/>
                <a:cs typeface="Times New Roman" panose="02020603050405020304" pitchFamily="18" charset="0"/>
              </a:rPr>
              <a:t> County Jail</a:t>
            </a:r>
          </a:p>
          <a:p>
            <a:pPr marL="742950" lvl="1" indent="-285750">
              <a:lnSpc>
                <a:spcPct val="107000"/>
              </a:lnSpc>
              <a:buFont typeface="+mj-lt"/>
              <a:buAutoNum type="alphaLcParenR"/>
            </a:pPr>
            <a:r>
              <a:rPr lang="en-US" sz="2000" dirty="0">
                <a:solidFill>
                  <a:prstClr val="black"/>
                </a:solidFill>
                <a:ea typeface="Calibri" panose="020F0502020204030204" pitchFamily="34" charset="0"/>
                <a:cs typeface="Times New Roman" panose="02020603050405020304" pitchFamily="18" charset="0"/>
              </a:rPr>
              <a:t>1.5 </a:t>
            </a:r>
            <a:r>
              <a:rPr lang="en-US" sz="2000" dirty="0" err="1">
                <a:solidFill>
                  <a:prstClr val="black"/>
                </a:solidFill>
                <a:ea typeface="Calibri" panose="020F0502020204030204" pitchFamily="34" charset="0"/>
                <a:cs typeface="Times New Roman" panose="02020603050405020304" pitchFamily="18" charset="0"/>
              </a:rPr>
              <a:t>hrs</a:t>
            </a:r>
            <a:r>
              <a:rPr lang="en-US" sz="2000" dirty="0">
                <a:solidFill>
                  <a:prstClr val="black"/>
                </a:solidFill>
                <a:ea typeface="Calibri" panose="020F0502020204030204" pitchFamily="34" charset="0"/>
                <a:cs typeface="Times New Roman" panose="02020603050405020304" pitchFamily="18" charset="0"/>
              </a:rPr>
              <a:t> service limit</a:t>
            </a:r>
          </a:p>
          <a:p>
            <a:pPr marL="742950" lvl="1" indent="-285750">
              <a:lnSpc>
                <a:spcPct val="107000"/>
              </a:lnSpc>
              <a:buFont typeface="+mj-lt"/>
              <a:buAutoNum type="alphaLcParenR"/>
            </a:pPr>
            <a:r>
              <a:rPr lang="en-US" sz="2000" dirty="0">
                <a:solidFill>
                  <a:prstClr val="black"/>
                </a:solidFill>
                <a:ea typeface="Calibri" panose="020F0502020204030204" pitchFamily="34" charset="0"/>
                <a:cs typeface="Times New Roman" panose="02020603050405020304" pitchFamily="18" charset="0"/>
              </a:rPr>
              <a:t>3 volunteers</a:t>
            </a:r>
          </a:p>
          <a:p>
            <a:pPr marL="742950" lvl="1" indent="-285750">
              <a:lnSpc>
                <a:spcPct val="107000"/>
              </a:lnSpc>
              <a:buFont typeface="+mj-lt"/>
              <a:buAutoNum type="alphaLcParenR"/>
            </a:pPr>
            <a:r>
              <a:rPr lang="en-US" sz="2000" dirty="0">
                <a:solidFill>
                  <a:prstClr val="black"/>
                </a:solidFill>
                <a:ea typeface="Calibri" panose="020F0502020204030204" pitchFamily="34" charset="0"/>
                <a:cs typeface="Times New Roman" panose="02020603050405020304" pitchFamily="18" charset="0"/>
              </a:rPr>
              <a:t>Sunday Afternoon</a:t>
            </a:r>
          </a:p>
          <a:p>
            <a:pPr marL="742950" lvl="1" indent="-285750">
              <a:lnSpc>
                <a:spcPct val="107000"/>
              </a:lnSpc>
              <a:buFont typeface="+mj-lt"/>
              <a:buAutoNum type="alphaLcParenR"/>
            </a:pPr>
            <a:r>
              <a:rPr lang="en-US" sz="2000" dirty="0">
                <a:solidFill>
                  <a:prstClr val="black"/>
                </a:solidFill>
                <a:ea typeface="Calibri" panose="020F0502020204030204" pitchFamily="34" charset="0"/>
                <a:cs typeface="Times New Roman" panose="02020603050405020304" pitchFamily="18" charset="0"/>
              </a:rPr>
              <a:t>Finger Printing</a:t>
            </a:r>
          </a:p>
          <a:p>
            <a:pPr marL="342900" indent="-342900">
              <a:lnSpc>
                <a:spcPct val="107000"/>
              </a:lnSpc>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Partner with a local organization to beautify an underprivilege community</a:t>
            </a:r>
          </a:p>
          <a:p>
            <a:pPr marL="342900" indent="-342900">
              <a:lnSpc>
                <a:spcPct val="107000"/>
              </a:lnSpc>
              <a:spcAft>
                <a:spcPts val="800"/>
              </a:spcAft>
              <a:buFont typeface="+mj-lt"/>
              <a:buAutoNum type="arabicParenR"/>
            </a:pPr>
            <a:r>
              <a:rPr lang="en-US" sz="2000" dirty="0">
                <a:solidFill>
                  <a:prstClr val="black"/>
                </a:solidFill>
                <a:ea typeface="Calibri" panose="020F0502020204030204" pitchFamily="34" charset="0"/>
                <a:cs typeface="Times New Roman" panose="02020603050405020304" pitchFamily="18" charset="0"/>
              </a:rPr>
              <a:t>Visit Nursing Homes to sing, talk</a:t>
            </a:r>
          </a:p>
        </p:txBody>
      </p:sp>
      <p:pic>
        <p:nvPicPr>
          <p:cNvPr id="10" name="Picture 9" descr="Door-to-Door Evangelism: Serving Word and Sacrament Ministry — The Beggars  Blog">
            <a:extLst>
              <a:ext uri="{FF2B5EF4-FFF2-40B4-BE49-F238E27FC236}">
                <a16:creationId xmlns:a16="http://schemas.microsoft.com/office/drawing/2014/main" id="{F6818F00-B126-6396-0A94-17BDA80CC7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437" y="2505075"/>
            <a:ext cx="2466975" cy="1847850"/>
          </a:xfrm>
          <a:prstGeom prst="rect">
            <a:avLst/>
          </a:prstGeom>
          <a:noFill/>
          <a:ln>
            <a:noFill/>
          </a:ln>
        </p:spPr>
      </p:pic>
      <p:pic>
        <p:nvPicPr>
          <p:cNvPr id="11" name="Picture 10" descr="Main Street Church PB - PRISON MINISTRY">
            <a:extLst>
              <a:ext uri="{FF2B5EF4-FFF2-40B4-BE49-F238E27FC236}">
                <a16:creationId xmlns:a16="http://schemas.microsoft.com/office/drawing/2014/main" id="{D2B65D89-5383-9419-4E46-383D894243B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98536" y="3245476"/>
            <a:ext cx="4031088" cy="2511380"/>
          </a:xfrm>
          <a:prstGeom prst="rect">
            <a:avLst/>
          </a:prstGeom>
          <a:noFill/>
          <a:ln>
            <a:noFill/>
          </a:ln>
        </p:spPr>
      </p:pic>
    </p:spTree>
    <p:extLst>
      <p:ext uri="{BB962C8B-B14F-4D97-AF65-F5344CB8AC3E}">
        <p14:creationId xmlns:p14="http://schemas.microsoft.com/office/powerpoint/2010/main" val="213921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Summary </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body" idx="1"/>
          </p:nvPr>
        </p:nvSpPr>
        <p:spPr>
          <a:xfrm>
            <a:off x="4810259" y="649480"/>
            <a:ext cx="7002036" cy="5546047"/>
          </a:xfrm>
        </p:spPr>
        <p:txBody>
          <a:bodyPr vert="horz" lIns="91440" tIns="45720" rIns="91440" bIns="45720" rtlCol="0" anchor="ctr">
            <a:normAutofit/>
          </a:bodyPr>
          <a:lstStyle/>
          <a:p>
            <a:pPr>
              <a:lnSpc>
                <a:spcPct val="90000"/>
              </a:lnSpc>
            </a:pPr>
            <a:r>
              <a:rPr lang="en-US" sz="2000" dirty="0">
                <a:solidFill>
                  <a:schemeClr val="tx1"/>
                </a:solidFill>
              </a:rPr>
              <a:t>Jesus said: "Ye shall be witnesses unto me....unto the uttermost part of the earth" (Acts 1:8). </a:t>
            </a:r>
            <a:endParaRPr lang="en-US" sz="2000">
              <a:solidFill>
                <a:schemeClr val="tx1"/>
              </a:solidFill>
            </a:endParaRPr>
          </a:p>
          <a:p>
            <a:pPr>
              <a:lnSpc>
                <a:spcPct val="90000"/>
              </a:lnSpc>
            </a:pPr>
            <a:r>
              <a:rPr lang="en-US" sz="2000" dirty="0">
                <a:solidFill>
                  <a:schemeClr val="tx1"/>
                </a:solidFill>
              </a:rPr>
              <a:t>This is a job of the Body of Christ. Where is your place? </a:t>
            </a:r>
          </a:p>
          <a:p>
            <a:pPr>
              <a:lnSpc>
                <a:spcPct val="90000"/>
              </a:lnSpc>
            </a:pPr>
            <a:r>
              <a:rPr lang="en-US" sz="2000" dirty="0">
                <a:solidFill>
                  <a:schemeClr val="tx1"/>
                </a:solidFill>
              </a:rPr>
              <a:t>All God's callings are important in His programs for the evangelization of the world.  </a:t>
            </a:r>
            <a:endParaRPr lang="en-US">
              <a:solidFill>
                <a:schemeClr val="tx1"/>
              </a:solidFill>
            </a:endParaRPr>
          </a:p>
          <a:p>
            <a:pPr>
              <a:lnSpc>
                <a:spcPct val="90000"/>
              </a:lnSpc>
            </a:pPr>
            <a:r>
              <a:rPr lang="en-US" sz="2000" dirty="0">
                <a:solidFill>
                  <a:schemeClr val="tx1"/>
                </a:solidFill>
              </a:rPr>
              <a:t>Your main concern should be to fine God's will for your life. Gifts of the Spirit of God have been given to everyone, and it is according as God wills (1 Corinthians 12:1-21).</a:t>
            </a:r>
            <a:endParaRPr lang="en-US">
              <a:solidFill>
                <a:schemeClr val="tx1"/>
              </a:solidFill>
            </a:endParaRPr>
          </a:p>
          <a:p>
            <a:pPr indent="-228600">
              <a:lnSpc>
                <a:spcPct val="90000"/>
              </a:lnSpc>
              <a:buFont typeface="Arial" panose="020B0604020202020204" pitchFamily="34" charset="0"/>
              <a:buChar char="•"/>
            </a:pPr>
            <a:endParaRPr lang="en-US" sz="2000">
              <a:solidFill>
                <a:schemeClr val="tx1"/>
              </a:solidFill>
            </a:endParaRPr>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294A09A9-5501-47C1-A89A-A340965A2BE2}" type="slidenum">
              <a:rPr lang="en-US" sz="1100">
                <a:solidFill>
                  <a:srgbClr val="000000">
                    <a:lumMod val="50000"/>
                    <a:lumOff val="50000"/>
                  </a:srgbClr>
                </a:solidFill>
              </a:rPr>
              <a:pPr>
                <a:spcAft>
                  <a:spcPts val="600"/>
                </a:spcAft>
              </a:pPr>
              <a:t>28</a:t>
            </a:fld>
            <a:endParaRPr lang="en-US" sz="1100">
              <a:solidFill>
                <a:srgbClr val="000000">
                  <a:lumMod val="50000"/>
                  <a:lumOff val="50000"/>
                </a:srgbClr>
              </a:solidFill>
            </a:endParaRPr>
          </a:p>
        </p:txBody>
      </p:sp>
    </p:spTree>
    <p:extLst>
      <p:ext uri="{BB962C8B-B14F-4D97-AF65-F5344CB8AC3E}">
        <p14:creationId xmlns:p14="http://schemas.microsoft.com/office/powerpoint/2010/main" val="2687790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F3D6-C670-2150-32A3-F85E4C905061}"/>
              </a:ext>
            </a:extLst>
          </p:cNvPr>
          <p:cNvSpPr>
            <a:spLocks noGrp="1"/>
          </p:cNvSpPr>
          <p:nvPr>
            <p:ph type="ctrTitle"/>
          </p:nvPr>
        </p:nvSpPr>
        <p:spPr/>
        <p:txBody>
          <a:bodyPr>
            <a:normAutofit/>
          </a:bodyPr>
          <a:lstStyle/>
          <a:p>
            <a:r>
              <a:rPr lang="en-US" sz="7200" dirty="0"/>
              <a:t>Backup slides</a:t>
            </a:r>
          </a:p>
        </p:txBody>
      </p:sp>
      <p:sp>
        <p:nvSpPr>
          <p:cNvPr id="3" name="Subtitle 2">
            <a:extLst>
              <a:ext uri="{FF2B5EF4-FFF2-40B4-BE49-F238E27FC236}">
                <a16:creationId xmlns:a16="http://schemas.microsoft.com/office/drawing/2014/main" id="{A5C19E40-3C2B-4202-0F7D-479A5B45B18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5979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Rectangle 5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Rectangle 5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Rectangle 5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1" name="Freeform: Shape 6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63" name="Rectangle 6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Agenda</a:t>
            </a:r>
            <a:br>
              <a:rPr lang="en-US" sz="4000" dirty="0">
                <a:solidFill>
                  <a:srgbClr val="FFFFFF"/>
                </a:solidFill>
              </a:rPr>
            </a:br>
            <a:r>
              <a:rPr lang="en-US" sz="3600" dirty="0">
                <a:solidFill>
                  <a:srgbClr val="FFFFFF"/>
                </a:solidFill>
              </a:rPr>
              <a:t>April 21, 2023</a:t>
            </a:r>
          </a:p>
        </p:txBody>
      </p:sp>
      <p:sp>
        <p:nvSpPr>
          <p:cNvPr id="48" name="Content Placeholder 2">
            <a:extLst>
              <a:ext uri="{FF2B5EF4-FFF2-40B4-BE49-F238E27FC236}">
                <a16:creationId xmlns:a16="http://schemas.microsoft.com/office/drawing/2014/main" id="{22788C46-D0BC-4307-AE55-7601A139E7CB}"/>
              </a:ext>
            </a:extLst>
          </p:cNvPr>
          <p:cNvSpPr>
            <a:spLocks noGrp="1"/>
          </p:cNvSpPr>
          <p:nvPr>
            <p:ph idx="1"/>
          </p:nvPr>
        </p:nvSpPr>
        <p:spPr>
          <a:xfrm>
            <a:off x="4581727" y="649480"/>
            <a:ext cx="3025303" cy="5546047"/>
          </a:xfrm>
        </p:spPr>
        <p:txBody>
          <a:bodyPr vert="horz" lIns="91440" tIns="45720" rIns="91440" bIns="45720" rtlCol="0" anchor="ctr">
            <a:normAutofit/>
          </a:bodyPr>
          <a:lstStyle/>
          <a:p>
            <a:r>
              <a:rPr lang="en-US" sz="2000" dirty="0">
                <a:ea typeface="+mn-lt"/>
                <a:cs typeface="+mn-lt"/>
              </a:rPr>
              <a:t>Introduction</a:t>
            </a:r>
          </a:p>
          <a:p>
            <a:r>
              <a:rPr lang="en-US" sz="2000" dirty="0">
                <a:ea typeface="+mn-lt"/>
                <a:cs typeface="+mn-lt"/>
              </a:rPr>
              <a:t>Meet our Team</a:t>
            </a:r>
          </a:p>
          <a:p>
            <a:r>
              <a:rPr lang="en-US" sz="2000" dirty="0">
                <a:ea typeface="+mn-lt"/>
                <a:cs typeface="+mn-lt"/>
              </a:rPr>
              <a:t>Mission and Vision</a:t>
            </a:r>
          </a:p>
          <a:p>
            <a:r>
              <a:rPr lang="en-US" sz="2000" dirty="0">
                <a:ea typeface="+mn-lt"/>
                <a:cs typeface="+mn-lt"/>
              </a:rPr>
              <a:t>Primary goals</a:t>
            </a:r>
          </a:p>
          <a:p>
            <a:r>
              <a:rPr lang="en-US" sz="2000" dirty="0">
                <a:ea typeface="+mn-lt"/>
                <a:cs typeface="+mn-lt"/>
              </a:rPr>
              <a:t>Training</a:t>
            </a:r>
          </a:p>
          <a:p>
            <a:r>
              <a:rPr lang="en-US" sz="2000" dirty="0">
                <a:ea typeface="+mn-lt"/>
                <a:cs typeface="+mn-lt"/>
              </a:rPr>
              <a:t>BREAK</a:t>
            </a:r>
          </a:p>
          <a:p>
            <a:r>
              <a:rPr lang="en-US" sz="2000" dirty="0">
                <a:ea typeface="+mn-lt"/>
                <a:cs typeface="+mn-lt"/>
              </a:rPr>
              <a:t>Role Play</a:t>
            </a:r>
          </a:p>
          <a:p>
            <a:r>
              <a:rPr lang="en-US" sz="2000" dirty="0">
                <a:ea typeface="+mn-lt"/>
                <a:cs typeface="+mn-lt"/>
              </a:rPr>
              <a:t>Discuss Plan &amp; Timeline </a:t>
            </a:r>
          </a:p>
          <a:p>
            <a:r>
              <a:rPr lang="en-US" sz="2000" dirty="0">
                <a:ea typeface="+mn-lt"/>
                <a:cs typeface="+mn-lt"/>
              </a:rPr>
              <a:t>Getting Started</a:t>
            </a:r>
          </a:p>
          <a:p>
            <a:r>
              <a:rPr lang="en-US" sz="2000" dirty="0">
                <a:ea typeface="+mn-lt"/>
                <a:cs typeface="+mn-lt"/>
              </a:rPr>
              <a:t>Summary</a:t>
            </a:r>
          </a:p>
        </p:txBody>
      </p:sp>
      <p:pic>
        <p:nvPicPr>
          <p:cNvPr id="46" name="Picture 7" descr="Hourglass and a calendar">
            <a:extLst>
              <a:ext uri="{FF2B5EF4-FFF2-40B4-BE49-F238E27FC236}">
                <a16:creationId xmlns:a16="http://schemas.microsoft.com/office/drawing/2014/main" id="{73C5AD44-EBD9-D771-51FD-07EB353ED005}"/>
              </a:ext>
            </a:extLst>
          </p:cNvPr>
          <p:cNvPicPr>
            <a:picLocks noChangeAspect="1"/>
          </p:cNvPicPr>
          <p:nvPr/>
        </p:nvPicPr>
        <p:blipFill rotWithShape="1">
          <a:blip r:embed="rId2"/>
          <a:srcRect l="53001" r="7116" b="2"/>
          <a:stretch/>
        </p:blipFill>
        <p:spPr>
          <a:xfrm>
            <a:off x="8109502" y="10"/>
            <a:ext cx="4082498" cy="6857990"/>
          </a:xfrm>
          <a:prstGeom prst="rect">
            <a:avLst/>
          </a:prstGeom>
        </p:spPr>
      </p:pic>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1704320" y="6455664"/>
            <a:ext cx="448056" cy="365125"/>
          </a:xfrm>
        </p:spPr>
        <p:txBody>
          <a:bodyPr>
            <a:normAutofit/>
          </a:bodyPr>
          <a:lstStyle/>
          <a:p>
            <a:pPr>
              <a:spcAft>
                <a:spcPts val="600"/>
              </a:spcAft>
            </a:pPr>
            <a:fld id="{294A09A9-5501-47C1-A89A-A340965A2BE2}" type="slidenum">
              <a:rPr lang="en-US" sz="1100">
                <a:solidFill>
                  <a:srgbClr val="FFFFFF"/>
                </a:solidFill>
              </a:rPr>
              <a:pPr>
                <a:spcAft>
                  <a:spcPts val="600"/>
                </a:spcAft>
              </a:pPr>
              <a:t>3</a:t>
            </a:fld>
            <a:endParaRPr lang="en-US" sz="1100">
              <a:solidFill>
                <a:srgbClr val="FFFFFF"/>
              </a:solidFill>
            </a:endParaRPr>
          </a:p>
        </p:txBody>
      </p:sp>
    </p:spTree>
    <p:extLst>
      <p:ext uri="{BB962C8B-B14F-4D97-AF65-F5344CB8AC3E}">
        <p14:creationId xmlns:p14="http://schemas.microsoft.com/office/powerpoint/2010/main" val="2831210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0A62-1389-9341-0543-57F16F7B8CAA}"/>
              </a:ext>
            </a:extLst>
          </p:cNvPr>
          <p:cNvSpPr>
            <a:spLocks noGrp="1"/>
          </p:cNvSpPr>
          <p:nvPr>
            <p:ph type="title"/>
          </p:nvPr>
        </p:nvSpPr>
        <p:spPr>
          <a:xfrm>
            <a:off x="838200" y="528034"/>
            <a:ext cx="10515600" cy="1162654"/>
          </a:xfrm>
        </p:spPr>
        <p:txBody>
          <a:bodyPr>
            <a:normAutofit fontScale="90000"/>
          </a:bodyPr>
          <a:lstStyle/>
          <a:p>
            <a:pPr marL="0" marR="0" algn="ctr">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TRACTS</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effectLst/>
                <a:latin typeface="Calibri" panose="020F0502020204030204" pitchFamily="34" charset="0"/>
                <a:ea typeface="Calibri" panose="020F0502020204030204" pitchFamily="34" charset="0"/>
                <a:cs typeface="Times New Roman" panose="02020603050405020304" pitchFamily="18" charset="0"/>
              </a:rPr>
              <a:t>VS</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effectLst/>
                <a:latin typeface="Calibri" panose="020F0502020204030204" pitchFamily="34" charset="0"/>
                <a:ea typeface="Calibri" panose="020F0502020204030204" pitchFamily="34" charset="0"/>
                <a:cs typeface="Times New Roman" panose="02020603050405020304" pitchFamily="18" charset="0"/>
              </a:rPr>
              <a:t>TRACKS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5DE623EA-664D-B148-6806-7364F169716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5102" y="2317750"/>
            <a:ext cx="1752600" cy="1952625"/>
          </a:xfrm>
          <a:prstGeom prst="rect">
            <a:avLst/>
          </a:prstGeom>
          <a:noFill/>
        </p:spPr>
      </p:pic>
      <p:pic>
        <p:nvPicPr>
          <p:cNvPr id="5" name="Picture 4">
            <a:extLst>
              <a:ext uri="{FF2B5EF4-FFF2-40B4-BE49-F238E27FC236}">
                <a16:creationId xmlns:a16="http://schemas.microsoft.com/office/drawing/2014/main" id="{EC9EA1B4-3FA1-ACFD-A571-227AAAF051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719" y="365125"/>
            <a:ext cx="1714500" cy="2647950"/>
          </a:xfrm>
          <a:prstGeom prst="rect">
            <a:avLst/>
          </a:prstGeom>
          <a:noFill/>
        </p:spPr>
      </p:pic>
      <p:pic>
        <p:nvPicPr>
          <p:cNvPr id="6" name="Picture 5">
            <a:extLst>
              <a:ext uri="{FF2B5EF4-FFF2-40B4-BE49-F238E27FC236}">
                <a16:creationId xmlns:a16="http://schemas.microsoft.com/office/drawing/2014/main" id="{C64E8752-8324-7BA4-38DA-6089C5FC1D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03412" y="365125"/>
            <a:ext cx="1304925" cy="1952625"/>
          </a:xfrm>
          <a:prstGeom prst="rect">
            <a:avLst/>
          </a:prstGeom>
          <a:noFill/>
        </p:spPr>
      </p:pic>
      <p:pic>
        <p:nvPicPr>
          <p:cNvPr id="7" name="Picture 6" descr="Tract-Steps To Peace With God-Scenic (Pack of 25) by Billy Graham">
            <a:extLst>
              <a:ext uri="{FF2B5EF4-FFF2-40B4-BE49-F238E27FC236}">
                <a16:creationId xmlns:a16="http://schemas.microsoft.com/office/drawing/2014/main" id="{2ECBBB0C-C20C-C281-C95C-B24287CDF4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3125" y="798512"/>
            <a:ext cx="1781175" cy="1781175"/>
          </a:xfrm>
          <a:prstGeom prst="rect">
            <a:avLst/>
          </a:prstGeom>
          <a:noFill/>
          <a:ln>
            <a:noFill/>
          </a:ln>
        </p:spPr>
      </p:pic>
      <p:pic>
        <p:nvPicPr>
          <p:cNvPr id="8" name="Picture 7" descr="Oh What a Savior by Cathedrals (123700)">
            <a:extLst>
              <a:ext uri="{FF2B5EF4-FFF2-40B4-BE49-F238E27FC236}">
                <a16:creationId xmlns:a16="http://schemas.microsoft.com/office/drawing/2014/main" id="{08ECA007-997C-1190-B7B7-BD8AE03511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18281" y="3013075"/>
            <a:ext cx="3810000" cy="3810000"/>
          </a:xfrm>
          <a:prstGeom prst="rect">
            <a:avLst/>
          </a:prstGeom>
          <a:noFill/>
          <a:ln>
            <a:noFill/>
          </a:ln>
        </p:spPr>
      </p:pic>
      <p:pic>
        <p:nvPicPr>
          <p:cNvPr id="9" name="Picture 8" descr="I Give Myself Away by William McDowell (131599)">
            <a:extLst>
              <a:ext uri="{FF2B5EF4-FFF2-40B4-BE49-F238E27FC236}">
                <a16:creationId xmlns:a16="http://schemas.microsoft.com/office/drawing/2014/main" id="{C9DCE378-FF0A-D49B-E526-6783864528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4300" y="3000777"/>
            <a:ext cx="3810000" cy="3810000"/>
          </a:xfrm>
          <a:prstGeom prst="rect">
            <a:avLst/>
          </a:prstGeom>
          <a:noFill/>
          <a:ln>
            <a:noFill/>
          </a:ln>
        </p:spPr>
      </p:pic>
    </p:spTree>
    <p:extLst>
      <p:ext uri="{BB962C8B-B14F-4D97-AF65-F5344CB8AC3E}">
        <p14:creationId xmlns:p14="http://schemas.microsoft.com/office/powerpoint/2010/main" val="317213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1370427" y="545933"/>
            <a:ext cx="10637765" cy="1379378"/>
          </a:xfrm>
          <a:prstGeom prst="ellipse">
            <a:avLst/>
          </a:prstGeom>
        </p:spPr>
        <p:txBody>
          <a:bodyPr vert="horz" lIns="91440" tIns="45720" rIns="91440" bIns="45720" rtlCol="0" anchor="ctr">
            <a:normAutofit fontScale="90000"/>
          </a:bodyPr>
          <a:lstStyle/>
          <a:p>
            <a:r>
              <a:rPr lang="en-US" sz="4000" dirty="0">
                <a:solidFill>
                  <a:srgbClr val="FFFFFF"/>
                </a:solidFill>
              </a:rPr>
              <a:t>Primary goals (numeric fish or souls caught quarterly)</a:t>
            </a:r>
            <a:endParaRPr lang="en-US" sz="4000" kern="1200" dirty="0">
              <a:solidFill>
                <a:srgbClr val="FFFFFF"/>
              </a:solidFill>
              <a:latin typeface="+mj-lt"/>
            </a:endParaRP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a:xfrm>
            <a:off x="11704320" y="6455664"/>
            <a:ext cx="448056" cy="365125"/>
          </a:xfrm>
        </p:spPr>
        <p:txBody>
          <a:bodyPr vert="horz" lIns="91440" tIns="45720" rIns="91440" bIns="45720" rtlCol="0">
            <a:normAutofit/>
          </a:bodyPr>
          <a:lstStyle/>
          <a:p>
            <a:pPr>
              <a:spcAft>
                <a:spcPts val="600"/>
              </a:spcAft>
            </a:pPr>
            <a:fld id="{294A09A9-5501-47C1-A89A-A340965A2BE2}" type="slidenum">
              <a:rPr lang="en-US" sz="1100">
                <a:solidFill>
                  <a:srgbClr val="000000">
                    <a:lumMod val="50000"/>
                    <a:lumOff val="50000"/>
                  </a:srgbClr>
                </a:solidFill>
              </a:rPr>
              <a:pPr>
                <a:spcAft>
                  <a:spcPts val="600"/>
                </a:spcAft>
              </a:pPr>
              <a:t>31</a:t>
            </a:fld>
            <a:endParaRPr lang="en-US" sz="1100">
              <a:solidFill>
                <a:srgbClr val="000000">
                  <a:lumMod val="50000"/>
                  <a:lumOff val="50000"/>
                </a:srgbClr>
              </a:solidFill>
            </a:endParaRPr>
          </a:p>
        </p:txBody>
      </p:sp>
      <p:graphicFrame>
        <p:nvGraphicFramePr>
          <p:cNvPr id="4" name="Table 4">
            <a:extLst>
              <a:ext uri="{FF2B5EF4-FFF2-40B4-BE49-F238E27FC236}">
                <a16:creationId xmlns:a16="http://schemas.microsoft.com/office/drawing/2014/main" id="{403CD5FD-27C3-4342-BE41-F411CB8D6931}"/>
              </a:ext>
            </a:extLst>
          </p:cNvPr>
          <p:cNvGraphicFramePr>
            <a:graphicFrameLocks noGrp="1"/>
          </p:cNvGraphicFramePr>
          <p:nvPr>
            <p:ph idx="1"/>
            <p:extLst>
              <p:ext uri="{D42A27DB-BD31-4B8C-83A1-F6EECF244321}">
                <p14:modId xmlns:p14="http://schemas.microsoft.com/office/powerpoint/2010/main" val="788659310"/>
              </p:ext>
            </p:extLst>
          </p:nvPr>
        </p:nvGraphicFramePr>
        <p:xfrm>
          <a:off x="1334044" y="2615979"/>
          <a:ext cx="9547855" cy="3689409"/>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1264648">
                  <a:extLst>
                    <a:ext uri="{9D8B030D-6E8A-4147-A177-3AD203B41FA5}">
                      <a16:colId xmlns:a16="http://schemas.microsoft.com/office/drawing/2014/main" val="1689330750"/>
                    </a:ext>
                  </a:extLst>
                </a:gridCol>
                <a:gridCol w="1444468">
                  <a:extLst>
                    <a:ext uri="{9D8B030D-6E8A-4147-A177-3AD203B41FA5}">
                      <a16:colId xmlns:a16="http://schemas.microsoft.com/office/drawing/2014/main" val="2660631934"/>
                    </a:ext>
                  </a:extLst>
                </a:gridCol>
                <a:gridCol w="1448965">
                  <a:extLst>
                    <a:ext uri="{9D8B030D-6E8A-4147-A177-3AD203B41FA5}">
                      <a16:colId xmlns:a16="http://schemas.microsoft.com/office/drawing/2014/main" val="3909717689"/>
                    </a:ext>
                  </a:extLst>
                </a:gridCol>
                <a:gridCol w="1334739">
                  <a:extLst>
                    <a:ext uri="{9D8B030D-6E8A-4147-A177-3AD203B41FA5}">
                      <a16:colId xmlns:a16="http://schemas.microsoft.com/office/drawing/2014/main" val="1603189107"/>
                    </a:ext>
                  </a:extLst>
                </a:gridCol>
                <a:gridCol w="2085755">
                  <a:extLst>
                    <a:ext uri="{9D8B030D-6E8A-4147-A177-3AD203B41FA5}">
                      <a16:colId xmlns:a16="http://schemas.microsoft.com/office/drawing/2014/main" val="1151116115"/>
                    </a:ext>
                  </a:extLst>
                </a:gridCol>
                <a:gridCol w="1969280">
                  <a:extLst>
                    <a:ext uri="{9D8B030D-6E8A-4147-A177-3AD203B41FA5}">
                      <a16:colId xmlns:a16="http://schemas.microsoft.com/office/drawing/2014/main" val="2755691855"/>
                    </a:ext>
                  </a:extLst>
                </a:gridCol>
              </a:tblGrid>
              <a:tr h="699389">
                <a:tc>
                  <a:txBody>
                    <a:bodyPr/>
                    <a:lstStyle/>
                    <a:p>
                      <a:pPr algn="ctr"/>
                      <a:endParaRPr lang="en-US" sz="1700" b="1" cap="all" spc="60">
                        <a:solidFill>
                          <a:schemeClr val="tx1"/>
                        </a:solidFill>
                        <a:latin typeface="Tenorite" pitchFamily="2" charset="0"/>
                      </a:endParaRPr>
                    </a:p>
                  </a:txBody>
                  <a:tcPr marL="194275" marR="194275" marT="194275" marB="194275" anchor="ctr">
                    <a:lnL w="12700" cmpd="sng">
                      <a:noFill/>
                    </a:lnL>
                    <a:lnR w="12700" cmpd="sng">
                      <a:noFill/>
                      <a:prstDash val="soli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700" b="1" cap="all" spc="60">
                          <a:solidFill>
                            <a:schemeClr val="tx1"/>
                          </a:solidFill>
                          <a:latin typeface="Tenorite"/>
                        </a:rPr>
                        <a:t>Seniors</a:t>
                      </a:r>
                    </a:p>
                  </a:txBody>
                  <a:tcPr marL="194275" marR="194275" marT="194275" marB="194275" anchor="ctr">
                    <a:lnL w="12700" cmpd="sng">
                      <a:noFill/>
                      <a:prstDash val="solid"/>
                    </a:lnL>
                    <a:lnR w="12700" cmpd="sng">
                      <a:noFill/>
                      <a:prstDash val="soli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700" b="1" cap="all" spc="60">
                          <a:solidFill>
                            <a:schemeClr val="tx1"/>
                          </a:solidFill>
                          <a:latin typeface="Tenorite"/>
                        </a:rPr>
                        <a:t>Roselle</a:t>
                      </a:r>
                    </a:p>
                  </a:txBody>
                  <a:tcPr marL="194275" marR="194275" marT="194275" marB="194275" anchor="ctr">
                    <a:lnL w="12700" cmpd="sng">
                      <a:noFill/>
                      <a:prstDash val="solid"/>
                    </a:lnL>
                    <a:lnR w="12700" cmpd="sng">
                      <a:noFill/>
                      <a:prstDash val="soli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700" b="1" cap="all" spc="60">
                          <a:solidFill>
                            <a:schemeClr val="tx1"/>
                          </a:solidFill>
                          <a:latin typeface="Tenorite"/>
                        </a:rPr>
                        <a:t>Prison</a:t>
                      </a:r>
                    </a:p>
                  </a:txBody>
                  <a:tcPr marL="194275" marR="194275" marT="194275" marB="194275" anchor="ctr">
                    <a:lnL w="12700" cmpd="sng">
                      <a:noFill/>
                      <a:prstDash val="solid"/>
                    </a:lnL>
                    <a:lnR w="12700" cmpd="sng">
                      <a:noFill/>
                      <a:prstDash val="solid"/>
                    </a:lnR>
                    <a:lnT w="12700" cmpd="sng">
                      <a:noFill/>
                    </a:lnT>
                    <a:lnB w="38100" cmpd="sng">
                      <a:noFill/>
                    </a:lnB>
                    <a:lnTlToBr w="12700" cmpd="sng">
                      <a:noFill/>
                      <a:prstDash val="solid"/>
                    </a:lnTlToBr>
                    <a:lnBlToTr w="12700" cmpd="sng">
                      <a:noFill/>
                      <a:prstDash val="solid"/>
                    </a:lnBlToTr>
                    <a:noFill/>
                  </a:tcPr>
                </a:tc>
                <a:tc>
                  <a:txBody>
                    <a:bodyPr/>
                    <a:lstStyle/>
                    <a:p>
                      <a:pPr lvl="0" algn="ctr">
                        <a:buNone/>
                      </a:pPr>
                      <a:r>
                        <a:rPr lang="en-US" sz="1700" b="1" cap="all" spc="60">
                          <a:solidFill>
                            <a:schemeClr val="tx1"/>
                          </a:solidFill>
                          <a:latin typeface="Tenorite"/>
                        </a:rPr>
                        <a:t>Bereavement</a:t>
                      </a:r>
                    </a:p>
                  </a:txBody>
                  <a:tcPr marL="194275" marR="194275" marT="194275" marB="194275" anchor="ctr">
                    <a:lnL w="12700" cmpd="sng">
                      <a:noFill/>
                      <a:prstDash val="solid"/>
                    </a:lnL>
                    <a:lnR w="12700" cmpd="sng">
                      <a:noFill/>
                      <a:prstDash val="solid"/>
                    </a:lnR>
                    <a:lnT w="12700" cmpd="sng">
                      <a:noFill/>
                    </a:lnT>
                    <a:lnB w="12700" cmpd="sng">
                      <a:noFill/>
                      <a:prstDash val="solid"/>
                    </a:lnB>
                    <a:lnTlToBr w="0">
                      <a:noFill/>
                    </a:lnTlToBr>
                    <a:lnBlToTr w="0">
                      <a:noFill/>
                    </a:lnBlToTr>
                    <a:noFill/>
                  </a:tcPr>
                </a:tc>
                <a:tc>
                  <a:txBody>
                    <a:bodyPr/>
                    <a:lstStyle/>
                    <a:p>
                      <a:pPr algn="ctr"/>
                      <a:r>
                        <a:rPr lang="en-US" sz="1700" b="1" cap="all" spc="60">
                          <a:solidFill>
                            <a:schemeClr val="tx1"/>
                          </a:solidFill>
                          <a:latin typeface="Tenorite"/>
                        </a:rPr>
                        <a:t>Technology</a:t>
                      </a:r>
                    </a:p>
                  </a:txBody>
                  <a:tcPr marL="194275" marR="194275" marT="194275" marB="194275" anchor="ctr">
                    <a:lnL w="12700" cmpd="sng">
                      <a:noFill/>
                      <a:prstDash val="solid"/>
                    </a:lnL>
                    <a:lnR w="12700" cmpd="sng">
                      <a:noFill/>
                      <a:prstDash val="soli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9928716"/>
                  </a:ext>
                </a:extLst>
              </a:tr>
              <a:tr h="747505">
                <a:tc>
                  <a:txBody>
                    <a:bodyPr/>
                    <a:lstStyle/>
                    <a:p>
                      <a:pPr algn="ctr"/>
                      <a:r>
                        <a:rPr lang="en-US" sz="2300" cap="none" spc="0">
                          <a:solidFill>
                            <a:schemeClr val="tx1"/>
                          </a:solidFill>
                          <a:latin typeface="Tenorite"/>
                        </a:rPr>
                        <a:t>Q1</a:t>
                      </a:r>
                    </a:p>
                  </a:txBody>
                  <a:tcPr marL="287045" marR="459987" marT="220804" marB="129516"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algn="ctr"/>
                      <a:r>
                        <a:rPr lang="en-US" sz="2300" cap="none" spc="0">
                          <a:solidFill>
                            <a:schemeClr val="tx1"/>
                          </a:solidFill>
                          <a:latin typeface="Tenorite"/>
                        </a:rPr>
                        <a:t>3</a:t>
                      </a:r>
                    </a:p>
                  </a:txBody>
                  <a:tcPr marL="287045" marR="459987" marT="220804" marB="129516"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algn="ctr"/>
                      <a:r>
                        <a:rPr lang="en-US" sz="2300" cap="none" spc="0">
                          <a:solidFill>
                            <a:schemeClr val="tx1"/>
                          </a:solidFill>
                          <a:latin typeface="Tenorite"/>
                        </a:rPr>
                        <a:t>3</a:t>
                      </a:r>
                    </a:p>
                  </a:txBody>
                  <a:tcPr marL="287045" marR="459987" marT="220804" marB="129516"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algn="ctr"/>
                      <a:r>
                        <a:rPr lang="en-US" sz="2300" cap="none" spc="0">
                          <a:solidFill>
                            <a:schemeClr val="tx1"/>
                          </a:solidFill>
                          <a:latin typeface="Tenorite"/>
                        </a:rPr>
                        <a:t>0</a:t>
                      </a:r>
                    </a:p>
                  </a:txBody>
                  <a:tcPr marL="287045" marR="459987" marT="220804" marB="129516"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lvl="0" algn="ctr">
                        <a:buNone/>
                      </a:pPr>
                      <a:r>
                        <a:rPr lang="en-US" sz="2300" cap="none" spc="0">
                          <a:solidFill>
                            <a:schemeClr val="tx1"/>
                          </a:solidFill>
                          <a:latin typeface="Tenorite"/>
                        </a:rPr>
                        <a:t>0</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0">
                      <a:noFill/>
                    </a:lnTlToBr>
                    <a:lnBlToTr w="0">
                      <a:noFill/>
                    </a:lnBlToTr>
                    <a:noFill/>
                  </a:tcPr>
                </a:tc>
                <a:tc>
                  <a:txBody>
                    <a:bodyPr/>
                    <a:lstStyle/>
                    <a:p>
                      <a:pPr algn="ctr"/>
                      <a:r>
                        <a:rPr lang="en-US" sz="2300" cap="none" spc="0">
                          <a:solidFill>
                            <a:schemeClr val="tx1"/>
                          </a:solidFill>
                          <a:latin typeface="Tenorite"/>
                        </a:rPr>
                        <a:t>0</a:t>
                      </a:r>
                    </a:p>
                  </a:txBody>
                  <a:tcPr marL="287045" marR="459987" marT="220804" marB="129516"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760208656"/>
                  </a:ext>
                </a:extLst>
              </a:tr>
              <a:tr h="747505">
                <a:tc>
                  <a:txBody>
                    <a:bodyPr/>
                    <a:lstStyle/>
                    <a:p>
                      <a:pPr algn="ctr"/>
                      <a:r>
                        <a:rPr lang="en-US" sz="2300" cap="none" spc="0">
                          <a:solidFill>
                            <a:schemeClr val="tx1"/>
                          </a:solidFill>
                          <a:latin typeface="Tenorite"/>
                        </a:rPr>
                        <a:t>Q2</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p>
                      <a:pPr algn="ctr"/>
                      <a:r>
                        <a:rPr lang="en-US" sz="2300" cap="none" spc="0">
                          <a:solidFill>
                            <a:schemeClr val="tx1"/>
                          </a:solidFill>
                          <a:latin typeface="Tenorite"/>
                        </a:rPr>
                        <a:t>4</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p>
                      <a:pPr algn="ctr"/>
                      <a:r>
                        <a:rPr lang="en-US" sz="2300" cap="none" spc="0">
                          <a:solidFill>
                            <a:schemeClr val="tx1"/>
                          </a:solidFill>
                          <a:latin typeface="Tenorite"/>
                        </a:rPr>
                        <a:t>4</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p>
                      <a:pPr algn="ctr"/>
                      <a:r>
                        <a:rPr lang="en-US" sz="2300" cap="none" spc="0">
                          <a:solidFill>
                            <a:schemeClr val="tx1"/>
                          </a:solidFill>
                          <a:latin typeface="Tenorite"/>
                        </a:rPr>
                        <a:t>4</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p>
                      <a:pPr lvl="0" algn="ctr">
                        <a:buNone/>
                      </a:pPr>
                      <a:r>
                        <a:rPr lang="en-US" sz="2300" cap="none" spc="0">
                          <a:solidFill>
                            <a:schemeClr val="tx1"/>
                          </a:solidFill>
                          <a:latin typeface="Tenorite"/>
                        </a:rPr>
                        <a:t>4</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0">
                      <a:noFill/>
                    </a:lnTlToBr>
                    <a:lnBlToTr w="0">
                      <a:noFill/>
                    </a:lnBlToTr>
                    <a:solidFill>
                      <a:srgbClr val="DAE3F3">
                        <a:alpha val="50196"/>
                      </a:srgbClr>
                    </a:solidFill>
                  </a:tcPr>
                </a:tc>
                <a:tc>
                  <a:txBody>
                    <a:bodyPr/>
                    <a:lstStyle/>
                    <a:p>
                      <a:pPr algn="ctr"/>
                      <a:r>
                        <a:rPr lang="en-US" sz="2300" cap="none" spc="0">
                          <a:solidFill>
                            <a:schemeClr val="tx1"/>
                          </a:solidFill>
                          <a:latin typeface="Tenorite"/>
                        </a:rPr>
                        <a:t>4</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extLst>
                  <a:ext uri="{0D108BD9-81ED-4DB2-BD59-A6C34878D82A}">
                    <a16:rowId xmlns:a16="http://schemas.microsoft.com/office/drawing/2014/main" val="3634243071"/>
                  </a:ext>
                </a:extLst>
              </a:tr>
              <a:tr h="747505">
                <a:tc>
                  <a:txBody>
                    <a:bodyPr/>
                    <a:lstStyle/>
                    <a:p>
                      <a:pPr algn="ctr"/>
                      <a:r>
                        <a:rPr lang="en-US" sz="2300" cap="none" spc="0">
                          <a:solidFill>
                            <a:schemeClr val="tx1"/>
                          </a:solidFill>
                          <a:latin typeface="Tenorite"/>
                        </a:rPr>
                        <a:t>Q3</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lvl="0" algn="ctr">
                        <a:buNone/>
                      </a:pPr>
                      <a:r>
                        <a:rPr lang="en-US" sz="2300" cap="none" spc="0">
                          <a:solidFill>
                            <a:schemeClr val="tx1"/>
                          </a:solidFill>
                          <a:latin typeface="Tenorite"/>
                        </a:rPr>
                        <a:t>8</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lvl="0" algn="ctr">
                        <a:buNone/>
                      </a:pPr>
                      <a:r>
                        <a:rPr lang="en-US" sz="2300" cap="none" spc="0">
                          <a:solidFill>
                            <a:schemeClr val="tx1"/>
                          </a:solidFill>
                          <a:latin typeface="Tenorite"/>
                        </a:rPr>
                        <a:t>8</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lvl="0" algn="ctr">
                        <a:buNone/>
                      </a:pPr>
                      <a:r>
                        <a:rPr lang="en-US" sz="2300" cap="none" spc="0">
                          <a:solidFill>
                            <a:schemeClr val="tx1"/>
                          </a:solidFill>
                          <a:latin typeface="Tenorite"/>
                        </a:rPr>
                        <a:t>8</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lvl="0" algn="ctr">
                        <a:buNone/>
                      </a:pPr>
                      <a:r>
                        <a:rPr lang="en-US" sz="2300" cap="none" spc="0">
                          <a:solidFill>
                            <a:schemeClr val="tx1"/>
                          </a:solidFill>
                          <a:latin typeface="Tenorite"/>
                        </a:rPr>
                        <a:t>8</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0">
                      <a:noFill/>
                    </a:lnTlToBr>
                    <a:lnBlToTr w="0">
                      <a:noFill/>
                    </a:lnBlToTr>
                    <a:noFill/>
                  </a:tcPr>
                </a:tc>
                <a:tc>
                  <a:txBody>
                    <a:bodyPr/>
                    <a:lstStyle/>
                    <a:p>
                      <a:pPr lvl="0" algn="ctr">
                        <a:buNone/>
                      </a:pPr>
                      <a:r>
                        <a:rPr lang="en-US" sz="2300" cap="none" spc="0">
                          <a:solidFill>
                            <a:schemeClr val="tx1"/>
                          </a:solidFill>
                          <a:latin typeface="Tenorite"/>
                        </a:rPr>
                        <a:t>8</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15808797"/>
                  </a:ext>
                </a:extLst>
              </a:tr>
              <a:tr h="747505">
                <a:tc>
                  <a:txBody>
                    <a:bodyPr/>
                    <a:lstStyle/>
                    <a:p>
                      <a:pPr algn="ctr"/>
                      <a:r>
                        <a:rPr lang="en-US" sz="2300" cap="none" spc="0">
                          <a:solidFill>
                            <a:schemeClr val="tx1"/>
                          </a:solidFill>
                          <a:latin typeface="Tenorite"/>
                        </a:rPr>
                        <a:t>Q4</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p>
                      <a:pPr algn="ctr"/>
                      <a:r>
                        <a:rPr lang="en-US" sz="2300" cap="none" spc="0">
                          <a:solidFill>
                            <a:schemeClr val="tx1"/>
                          </a:solidFill>
                          <a:latin typeface="Tenorite"/>
                        </a:rPr>
                        <a:t>12</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p>
                      <a:pPr algn="ctr"/>
                      <a:r>
                        <a:rPr lang="en-US" sz="2300" cap="none" spc="0">
                          <a:solidFill>
                            <a:schemeClr val="tx1"/>
                          </a:solidFill>
                          <a:latin typeface="Tenorite"/>
                        </a:rPr>
                        <a:t>12</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p>
                      <a:pPr algn="ctr"/>
                      <a:r>
                        <a:rPr lang="en-US" sz="2300" cap="none" spc="0">
                          <a:solidFill>
                            <a:schemeClr val="tx1"/>
                          </a:solidFill>
                          <a:latin typeface="Tenorite"/>
                        </a:rPr>
                        <a:t>12</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p>
                      <a:pPr lvl="0" algn="ctr">
                        <a:buNone/>
                      </a:pPr>
                      <a:r>
                        <a:rPr lang="en-US" sz="2300" cap="none" spc="0">
                          <a:solidFill>
                            <a:schemeClr val="tx1"/>
                          </a:solidFill>
                          <a:latin typeface="Tenorite"/>
                        </a:rPr>
                        <a:t>12</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0">
                      <a:noFill/>
                    </a:lnTlToBr>
                    <a:lnBlToTr w="0">
                      <a:noFill/>
                    </a:lnBlToTr>
                    <a:solidFill>
                      <a:srgbClr val="DAE3F3">
                        <a:alpha val="50196"/>
                      </a:srgbClr>
                    </a:solidFill>
                  </a:tcPr>
                </a:tc>
                <a:tc>
                  <a:txBody>
                    <a:bodyPr/>
                    <a:lstStyle/>
                    <a:p>
                      <a:pPr algn="ctr"/>
                      <a:r>
                        <a:rPr lang="en-US" sz="2300" cap="none" spc="0">
                          <a:solidFill>
                            <a:schemeClr val="tx1"/>
                          </a:solidFill>
                          <a:latin typeface="Tenorite"/>
                        </a:rPr>
                        <a:t>12</a:t>
                      </a:r>
                    </a:p>
                  </a:txBody>
                  <a:tcPr marL="287045" marR="459987" marT="220804" marB="129516"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extLst>
                  <a:ext uri="{0D108BD9-81ED-4DB2-BD59-A6C34878D82A}">
                    <a16:rowId xmlns:a16="http://schemas.microsoft.com/office/drawing/2014/main" val="380950325"/>
                  </a:ext>
                </a:extLst>
              </a:tr>
            </a:tbl>
          </a:graphicData>
        </a:graphic>
      </p:graphicFrame>
    </p:spTree>
    <p:extLst>
      <p:ext uri="{BB962C8B-B14F-4D97-AF65-F5344CB8AC3E}">
        <p14:creationId xmlns:p14="http://schemas.microsoft.com/office/powerpoint/2010/main" val="195668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Oval 3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Introduction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6503158" y="649480"/>
            <a:ext cx="4862447" cy="5546047"/>
          </a:xfrm>
        </p:spPr>
        <p:txBody>
          <a:bodyPr vert="horz" lIns="91440" tIns="45720" rIns="91440" bIns="45720" rtlCol="0" anchor="ctr">
            <a:normAutofit/>
          </a:bodyPr>
          <a:lstStyle/>
          <a:p>
            <a:pPr>
              <a:lnSpc>
                <a:spcPct val="90000"/>
              </a:lnSpc>
            </a:pPr>
            <a:r>
              <a:rPr lang="en-US" sz="2000" dirty="0">
                <a:solidFill>
                  <a:schemeClr val="tx1"/>
                </a:solidFill>
              </a:rPr>
              <a:t>We all  come from many denominational backgrounds, which create many challenges as we function as a body of believers incorporating a sense of freedom through CHRIST in our worship at Christian Tabernacle Church (CTC). </a:t>
            </a:r>
            <a:endParaRPr lang="en-US" dirty="0">
              <a:solidFill>
                <a:schemeClr val="tx1"/>
              </a:solidFill>
            </a:endParaRPr>
          </a:p>
          <a:p>
            <a:pPr>
              <a:lnSpc>
                <a:spcPct val="90000"/>
              </a:lnSpc>
            </a:pPr>
            <a:r>
              <a:rPr lang="en-US" sz="2000" dirty="0">
                <a:solidFill>
                  <a:schemeClr val="tx1"/>
                </a:solidFill>
              </a:rPr>
              <a:t>We seek to fulfill the mission of the universal church, which is to "GO YE" Matthew 28:13, individually and collectively working within the uniqueness of our gifts, abilities, calling &amp; faith. </a:t>
            </a:r>
            <a:endParaRPr lang="en-US">
              <a:solidFill>
                <a:schemeClr val="tx1"/>
              </a:solidFill>
            </a:endParaRPr>
          </a:p>
        </p:txBody>
      </p:sp>
    </p:spTree>
    <p:extLst>
      <p:ext uri="{BB962C8B-B14F-4D97-AF65-F5344CB8AC3E}">
        <p14:creationId xmlns:p14="http://schemas.microsoft.com/office/powerpoint/2010/main" val="207640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p:txBody>
          <a:bodyPr/>
          <a:lstStyle/>
          <a:p>
            <a:r>
              <a:rPr lang="en-US"/>
              <a:t>Meet our team</a:t>
            </a:r>
          </a:p>
        </p:txBody>
      </p:sp>
      <p:sp>
        <p:nvSpPr>
          <p:cNvPr id="34" name="Text Placeholder 33">
            <a:extLst>
              <a:ext uri="{FF2B5EF4-FFF2-40B4-BE49-F238E27FC236}">
                <a16:creationId xmlns:a16="http://schemas.microsoft.com/office/drawing/2014/main" id="{C1C92E27-D550-F44E-8491-927F819E72B8}"/>
              </a:ext>
            </a:extLst>
          </p:cNvPr>
          <p:cNvSpPr>
            <a:spLocks noGrp="1"/>
          </p:cNvSpPr>
          <p:nvPr>
            <p:ph type="body" sz="quarter" idx="17"/>
          </p:nvPr>
        </p:nvSpPr>
        <p:spPr>
          <a:xfrm>
            <a:off x="750430" y="1752600"/>
            <a:ext cx="2281237" cy="347662"/>
          </a:xfrm>
        </p:spPr>
        <p:txBody>
          <a:bodyPr/>
          <a:lstStyle/>
          <a:p>
            <a:r>
              <a:rPr lang="en-US"/>
              <a:t>Troyce </a:t>
            </a:r>
            <a:r>
              <a:rPr lang="en-US" err="1"/>
              <a:t>Aderogba</a:t>
            </a:r>
          </a:p>
        </p:txBody>
      </p:sp>
      <p:sp>
        <p:nvSpPr>
          <p:cNvPr id="35" name="Text Placeholder 34">
            <a:extLst>
              <a:ext uri="{FF2B5EF4-FFF2-40B4-BE49-F238E27FC236}">
                <a16:creationId xmlns:a16="http://schemas.microsoft.com/office/drawing/2014/main" id="{7D722C50-45F7-D84B-B216-568F72D66349}"/>
              </a:ext>
            </a:extLst>
          </p:cNvPr>
          <p:cNvSpPr>
            <a:spLocks noGrp="1"/>
          </p:cNvSpPr>
          <p:nvPr>
            <p:ph type="body" sz="quarter" idx="18"/>
          </p:nvPr>
        </p:nvSpPr>
        <p:spPr>
          <a:xfrm>
            <a:off x="750429" y="2137846"/>
            <a:ext cx="2281237" cy="347662"/>
          </a:xfrm>
        </p:spPr>
        <p:txBody>
          <a:bodyPr vert="horz" lIns="0" tIns="0" rIns="0" bIns="0" rtlCol="0" anchor="t">
            <a:noAutofit/>
          </a:bodyPr>
          <a:lstStyle/>
          <a:p>
            <a:r>
              <a:rPr lang="en-US" dirty="0"/>
              <a:t>Member</a:t>
            </a:r>
          </a:p>
        </p:txBody>
      </p:sp>
      <p:sp>
        <p:nvSpPr>
          <p:cNvPr id="36" name="Text Placeholder 35">
            <a:extLst>
              <a:ext uri="{FF2B5EF4-FFF2-40B4-BE49-F238E27FC236}">
                <a16:creationId xmlns:a16="http://schemas.microsoft.com/office/drawing/2014/main" id="{176187A9-3EBE-F64D-AE99-021BB3767F90}"/>
              </a:ext>
            </a:extLst>
          </p:cNvPr>
          <p:cNvSpPr>
            <a:spLocks noGrp="1"/>
          </p:cNvSpPr>
          <p:nvPr>
            <p:ph type="body" sz="quarter" idx="29"/>
          </p:nvPr>
        </p:nvSpPr>
        <p:spPr>
          <a:xfrm>
            <a:off x="3549398" y="1752600"/>
            <a:ext cx="2281237" cy="347662"/>
          </a:xfrm>
        </p:spPr>
        <p:txBody>
          <a:bodyPr/>
          <a:lstStyle/>
          <a:p>
            <a:r>
              <a:rPr lang="en-US"/>
              <a:t>Tenisha Bradley</a:t>
            </a:r>
          </a:p>
        </p:txBody>
      </p:sp>
      <p:sp>
        <p:nvSpPr>
          <p:cNvPr id="37" name="Text Placeholder 36">
            <a:extLst>
              <a:ext uri="{FF2B5EF4-FFF2-40B4-BE49-F238E27FC236}">
                <a16:creationId xmlns:a16="http://schemas.microsoft.com/office/drawing/2014/main" id="{7990731F-95DE-4F44-8EA0-E275CEAFD8A2}"/>
              </a:ext>
            </a:extLst>
          </p:cNvPr>
          <p:cNvSpPr>
            <a:spLocks noGrp="1"/>
          </p:cNvSpPr>
          <p:nvPr>
            <p:ph type="body" sz="quarter" idx="30"/>
          </p:nvPr>
        </p:nvSpPr>
        <p:spPr>
          <a:xfrm>
            <a:off x="3549397" y="2137846"/>
            <a:ext cx="2281237" cy="347662"/>
          </a:xfrm>
        </p:spPr>
        <p:txBody>
          <a:bodyPr vert="horz" lIns="0" tIns="0" rIns="0" bIns="0" rtlCol="0" anchor="t">
            <a:noAutofit/>
          </a:bodyPr>
          <a:lstStyle/>
          <a:p>
            <a:r>
              <a:rPr lang="en-US"/>
              <a:t>Minister</a:t>
            </a:r>
          </a:p>
        </p:txBody>
      </p:sp>
      <p:sp>
        <p:nvSpPr>
          <p:cNvPr id="38" name="Text Placeholder 37">
            <a:extLst>
              <a:ext uri="{FF2B5EF4-FFF2-40B4-BE49-F238E27FC236}">
                <a16:creationId xmlns:a16="http://schemas.microsoft.com/office/drawing/2014/main" id="{5B19EE51-628F-CA4E-94B0-57E9ACA1446A}"/>
              </a:ext>
            </a:extLst>
          </p:cNvPr>
          <p:cNvSpPr>
            <a:spLocks noGrp="1"/>
          </p:cNvSpPr>
          <p:nvPr>
            <p:ph type="body" sz="quarter" idx="32"/>
          </p:nvPr>
        </p:nvSpPr>
        <p:spPr>
          <a:xfrm>
            <a:off x="6348368" y="1752600"/>
            <a:ext cx="2281237" cy="347662"/>
          </a:xfrm>
        </p:spPr>
        <p:txBody>
          <a:bodyPr/>
          <a:lstStyle/>
          <a:p>
            <a:r>
              <a:rPr lang="en-US"/>
              <a:t>Steve Collins</a:t>
            </a:r>
          </a:p>
        </p:txBody>
      </p:sp>
      <p:sp>
        <p:nvSpPr>
          <p:cNvPr id="39" name="Text Placeholder 38">
            <a:extLst>
              <a:ext uri="{FF2B5EF4-FFF2-40B4-BE49-F238E27FC236}">
                <a16:creationId xmlns:a16="http://schemas.microsoft.com/office/drawing/2014/main" id="{2A6ACC78-74DF-604E-BD14-4BBE7B4EEF5B}"/>
              </a:ext>
            </a:extLst>
          </p:cNvPr>
          <p:cNvSpPr>
            <a:spLocks noGrp="1"/>
          </p:cNvSpPr>
          <p:nvPr>
            <p:ph type="body" sz="quarter" idx="33"/>
          </p:nvPr>
        </p:nvSpPr>
        <p:spPr>
          <a:xfrm>
            <a:off x="6348367" y="2137846"/>
            <a:ext cx="2281237" cy="347662"/>
          </a:xfrm>
        </p:spPr>
        <p:txBody>
          <a:bodyPr vert="horz" lIns="0" tIns="0" rIns="0" bIns="0" rtlCol="0" anchor="t">
            <a:noAutofit/>
          </a:bodyPr>
          <a:lstStyle/>
          <a:p>
            <a:r>
              <a:rPr lang="en-US"/>
              <a:t>Member</a:t>
            </a:r>
          </a:p>
        </p:txBody>
      </p:sp>
      <p:sp>
        <p:nvSpPr>
          <p:cNvPr id="40" name="Text Placeholder 39">
            <a:extLst>
              <a:ext uri="{FF2B5EF4-FFF2-40B4-BE49-F238E27FC236}">
                <a16:creationId xmlns:a16="http://schemas.microsoft.com/office/drawing/2014/main" id="{9DC429C0-1DEB-1F4F-AE66-C503B31B7B48}"/>
              </a:ext>
            </a:extLst>
          </p:cNvPr>
          <p:cNvSpPr>
            <a:spLocks noGrp="1"/>
          </p:cNvSpPr>
          <p:nvPr>
            <p:ph type="body" sz="quarter" idx="35"/>
          </p:nvPr>
        </p:nvSpPr>
        <p:spPr>
          <a:xfrm>
            <a:off x="9147336" y="1752600"/>
            <a:ext cx="2281237" cy="347662"/>
          </a:xfrm>
        </p:spPr>
        <p:txBody>
          <a:bodyPr/>
          <a:lstStyle/>
          <a:p>
            <a:r>
              <a:rPr lang="en-US" dirty="0"/>
              <a:t>Ken Fair</a:t>
            </a:r>
          </a:p>
        </p:txBody>
      </p:sp>
      <p:sp>
        <p:nvSpPr>
          <p:cNvPr id="41" name="Text Placeholder 40">
            <a:extLst>
              <a:ext uri="{FF2B5EF4-FFF2-40B4-BE49-F238E27FC236}">
                <a16:creationId xmlns:a16="http://schemas.microsoft.com/office/drawing/2014/main" id="{31C0CCD4-2502-A14F-B520-7B57524EDF8E}"/>
              </a:ext>
            </a:extLst>
          </p:cNvPr>
          <p:cNvSpPr>
            <a:spLocks noGrp="1"/>
          </p:cNvSpPr>
          <p:nvPr>
            <p:ph type="body" sz="quarter" idx="36"/>
          </p:nvPr>
        </p:nvSpPr>
        <p:spPr>
          <a:xfrm>
            <a:off x="9147335" y="2137846"/>
            <a:ext cx="2281237" cy="347662"/>
          </a:xfrm>
        </p:spPr>
        <p:txBody>
          <a:bodyPr vert="horz" lIns="0" tIns="0" rIns="0" bIns="0" rtlCol="0" anchor="t">
            <a:noAutofit/>
          </a:bodyPr>
          <a:lstStyle/>
          <a:p>
            <a:r>
              <a:rPr lang="en-US"/>
              <a:t>Member</a:t>
            </a:r>
          </a:p>
        </p:txBody>
      </p:sp>
      <p:sp>
        <p:nvSpPr>
          <p:cNvPr id="11" name="Text Placeholder 10">
            <a:extLst>
              <a:ext uri="{FF2B5EF4-FFF2-40B4-BE49-F238E27FC236}">
                <a16:creationId xmlns:a16="http://schemas.microsoft.com/office/drawing/2014/main" id="{8EE51DC4-81CF-27E7-E74A-09445D5953BD}"/>
              </a:ext>
            </a:extLst>
          </p:cNvPr>
          <p:cNvSpPr>
            <a:spLocks noGrp="1"/>
          </p:cNvSpPr>
          <p:nvPr>
            <p:ph type="body" sz="quarter" idx="38"/>
          </p:nvPr>
        </p:nvSpPr>
        <p:spPr>
          <a:xfrm>
            <a:off x="750430" y="3802417"/>
            <a:ext cx="2281237" cy="347662"/>
          </a:xfrm>
        </p:spPr>
        <p:txBody>
          <a:bodyPr/>
          <a:lstStyle/>
          <a:p>
            <a:r>
              <a:rPr lang="en-US"/>
              <a:t>Dominic Haywood</a:t>
            </a:r>
          </a:p>
        </p:txBody>
      </p:sp>
      <p:sp>
        <p:nvSpPr>
          <p:cNvPr id="12" name="Text Placeholder 11">
            <a:extLst>
              <a:ext uri="{FF2B5EF4-FFF2-40B4-BE49-F238E27FC236}">
                <a16:creationId xmlns:a16="http://schemas.microsoft.com/office/drawing/2014/main" id="{27876EF0-75CE-7FE1-A76D-7C6CDC1F2BD6}"/>
              </a:ext>
            </a:extLst>
          </p:cNvPr>
          <p:cNvSpPr>
            <a:spLocks noGrp="1"/>
          </p:cNvSpPr>
          <p:nvPr>
            <p:ph type="body" sz="quarter" idx="39"/>
          </p:nvPr>
        </p:nvSpPr>
        <p:spPr>
          <a:xfrm>
            <a:off x="750429" y="4187663"/>
            <a:ext cx="2281237" cy="347662"/>
          </a:xfrm>
        </p:spPr>
        <p:txBody>
          <a:bodyPr vert="horz" lIns="0" tIns="0" rIns="0" bIns="0" rtlCol="0" anchor="t">
            <a:noAutofit/>
          </a:bodyPr>
          <a:lstStyle/>
          <a:p>
            <a:r>
              <a:rPr lang="en-US"/>
              <a:t>Member</a:t>
            </a:r>
          </a:p>
        </p:txBody>
      </p:sp>
      <p:sp>
        <p:nvSpPr>
          <p:cNvPr id="14" name="Text Placeholder 13">
            <a:extLst>
              <a:ext uri="{FF2B5EF4-FFF2-40B4-BE49-F238E27FC236}">
                <a16:creationId xmlns:a16="http://schemas.microsoft.com/office/drawing/2014/main" id="{2C79759A-58D1-F8D3-650A-F746EDDB128E}"/>
              </a:ext>
            </a:extLst>
          </p:cNvPr>
          <p:cNvSpPr>
            <a:spLocks noGrp="1"/>
          </p:cNvSpPr>
          <p:nvPr>
            <p:ph type="body" sz="quarter" idx="41"/>
          </p:nvPr>
        </p:nvSpPr>
        <p:spPr>
          <a:xfrm>
            <a:off x="3549398" y="3802417"/>
            <a:ext cx="2281237" cy="347662"/>
          </a:xfrm>
        </p:spPr>
        <p:txBody>
          <a:bodyPr/>
          <a:lstStyle/>
          <a:p>
            <a:r>
              <a:rPr lang="en-US"/>
              <a:t>Carolyn E Hollins</a:t>
            </a:r>
          </a:p>
        </p:txBody>
      </p:sp>
      <p:sp>
        <p:nvSpPr>
          <p:cNvPr id="15" name="Text Placeholder 14">
            <a:extLst>
              <a:ext uri="{FF2B5EF4-FFF2-40B4-BE49-F238E27FC236}">
                <a16:creationId xmlns:a16="http://schemas.microsoft.com/office/drawing/2014/main" id="{87CB8593-B8FB-BD2A-5BF3-7CB994AE37F7}"/>
              </a:ext>
            </a:extLst>
          </p:cNvPr>
          <p:cNvSpPr>
            <a:spLocks noGrp="1"/>
          </p:cNvSpPr>
          <p:nvPr>
            <p:ph type="body" sz="quarter" idx="42"/>
          </p:nvPr>
        </p:nvSpPr>
        <p:spPr>
          <a:xfrm>
            <a:off x="3549397" y="4187663"/>
            <a:ext cx="2281237" cy="347662"/>
          </a:xfrm>
        </p:spPr>
        <p:txBody>
          <a:bodyPr vert="horz" lIns="0" tIns="0" rIns="0" bIns="0" rtlCol="0" anchor="t">
            <a:noAutofit/>
          </a:bodyPr>
          <a:lstStyle/>
          <a:p>
            <a:r>
              <a:rPr lang="en-US" dirty="0"/>
              <a:t>Watch care Member</a:t>
            </a:r>
          </a:p>
        </p:txBody>
      </p:sp>
      <p:sp>
        <p:nvSpPr>
          <p:cNvPr id="17" name="Text Placeholder 16">
            <a:extLst>
              <a:ext uri="{FF2B5EF4-FFF2-40B4-BE49-F238E27FC236}">
                <a16:creationId xmlns:a16="http://schemas.microsoft.com/office/drawing/2014/main" id="{D82018A9-2CFE-C169-F11B-D3A942182DAE}"/>
              </a:ext>
            </a:extLst>
          </p:cNvPr>
          <p:cNvSpPr>
            <a:spLocks noGrp="1"/>
          </p:cNvSpPr>
          <p:nvPr>
            <p:ph type="body" sz="quarter" idx="44"/>
          </p:nvPr>
        </p:nvSpPr>
        <p:spPr>
          <a:xfrm>
            <a:off x="6348368" y="3802417"/>
            <a:ext cx="2281237" cy="347662"/>
          </a:xfrm>
        </p:spPr>
        <p:txBody>
          <a:bodyPr/>
          <a:lstStyle/>
          <a:p>
            <a:r>
              <a:rPr lang="en-US"/>
              <a:t>Lucy Hurton</a:t>
            </a:r>
          </a:p>
        </p:txBody>
      </p:sp>
      <p:sp>
        <p:nvSpPr>
          <p:cNvPr id="18" name="Text Placeholder 17">
            <a:extLst>
              <a:ext uri="{FF2B5EF4-FFF2-40B4-BE49-F238E27FC236}">
                <a16:creationId xmlns:a16="http://schemas.microsoft.com/office/drawing/2014/main" id="{12F19170-1F7B-A8CE-11BE-347351939242}"/>
              </a:ext>
            </a:extLst>
          </p:cNvPr>
          <p:cNvSpPr>
            <a:spLocks noGrp="1"/>
          </p:cNvSpPr>
          <p:nvPr>
            <p:ph type="body" sz="quarter" idx="45"/>
          </p:nvPr>
        </p:nvSpPr>
        <p:spPr>
          <a:xfrm>
            <a:off x="6348367" y="4187663"/>
            <a:ext cx="2281237" cy="347662"/>
          </a:xfrm>
        </p:spPr>
        <p:txBody>
          <a:bodyPr vert="horz" lIns="0" tIns="0" rIns="0" bIns="0" rtlCol="0" anchor="t">
            <a:noAutofit/>
          </a:bodyPr>
          <a:lstStyle/>
          <a:p>
            <a:r>
              <a:rPr lang="en-US" dirty="0"/>
              <a:t>Minister in training</a:t>
            </a:r>
          </a:p>
        </p:txBody>
      </p:sp>
      <p:sp>
        <p:nvSpPr>
          <p:cNvPr id="20" name="Text Placeholder 19">
            <a:extLst>
              <a:ext uri="{FF2B5EF4-FFF2-40B4-BE49-F238E27FC236}">
                <a16:creationId xmlns:a16="http://schemas.microsoft.com/office/drawing/2014/main" id="{D0CF40D1-8B0A-456D-AC12-C49236F82B98}"/>
              </a:ext>
            </a:extLst>
          </p:cNvPr>
          <p:cNvSpPr>
            <a:spLocks noGrp="1"/>
          </p:cNvSpPr>
          <p:nvPr>
            <p:ph type="body" sz="quarter" idx="47"/>
          </p:nvPr>
        </p:nvSpPr>
        <p:spPr>
          <a:xfrm>
            <a:off x="8540464" y="3638279"/>
            <a:ext cx="2859622" cy="512915"/>
          </a:xfrm>
        </p:spPr>
        <p:txBody>
          <a:bodyPr/>
          <a:lstStyle/>
          <a:p>
            <a:pPr algn="ctr"/>
            <a:r>
              <a:rPr lang="en-US" dirty="0" err="1"/>
              <a:t>Adrenis</a:t>
            </a:r>
            <a:r>
              <a:rPr lang="en-US" dirty="0"/>
              <a:t> Hurd</a:t>
            </a:r>
          </a:p>
        </p:txBody>
      </p:sp>
      <p:sp>
        <p:nvSpPr>
          <p:cNvPr id="21" name="Text Placeholder 20">
            <a:extLst>
              <a:ext uri="{FF2B5EF4-FFF2-40B4-BE49-F238E27FC236}">
                <a16:creationId xmlns:a16="http://schemas.microsoft.com/office/drawing/2014/main" id="{C8AD42C5-E872-2831-FE62-D099A9842156}"/>
              </a:ext>
            </a:extLst>
          </p:cNvPr>
          <p:cNvSpPr>
            <a:spLocks noGrp="1"/>
          </p:cNvSpPr>
          <p:nvPr>
            <p:ph type="body" sz="quarter" idx="48"/>
          </p:nvPr>
        </p:nvSpPr>
        <p:spPr>
          <a:xfrm>
            <a:off x="9296400" y="4187663"/>
            <a:ext cx="2359573" cy="347662"/>
          </a:xfrm>
        </p:spPr>
        <p:txBody>
          <a:bodyPr vert="horz" lIns="0" tIns="0" rIns="0" bIns="0" rtlCol="0" anchor="t">
            <a:noAutofit/>
          </a:bodyPr>
          <a:lstStyle/>
          <a:p>
            <a:r>
              <a:rPr lang="en-US" dirty="0"/>
              <a:t>Deacon</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27"/>
          </p:nvPr>
        </p:nvSpPr>
        <p:spPr/>
        <p:txBody>
          <a:bodyPr/>
          <a:lstStyle/>
          <a:p>
            <a:fld id="{294A09A9-5501-47C1-A89A-A340965A2BE2}" type="slidenum">
              <a:rPr lang="en-US" dirty="0" smtClean="0">
                <a:solidFill>
                  <a:srgbClr val="637183"/>
                </a:solidFill>
              </a:rPr>
              <a:pPr/>
              <a:t>5</a:t>
            </a:fld>
            <a:endParaRPr lang="en-US">
              <a:solidFill>
                <a:srgbClr val="637183"/>
              </a:solidFill>
            </a:endParaRPr>
          </a:p>
        </p:txBody>
      </p:sp>
      <p:sp>
        <p:nvSpPr>
          <p:cNvPr id="3" name="Text Placeholder 33">
            <a:extLst>
              <a:ext uri="{FF2B5EF4-FFF2-40B4-BE49-F238E27FC236}">
                <a16:creationId xmlns:a16="http://schemas.microsoft.com/office/drawing/2014/main" id="{4A53D1A4-168D-7D76-C659-78D0CED24E96}"/>
              </a:ext>
            </a:extLst>
          </p:cNvPr>
          <p:cNvSpPr txBox="1">
            <a:spLocks/>
          </p:cNvSpPr>
          <p:nvPr/>
        </p:nvSpPr>
        <p:spPr>
          <a:xfrm>
            <a:off x="750430" y="5565591"/>
            <a:ext cx="2281237" cy="347662"/>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Pamela  Landers</a:t>
            </a:r>
          </a:p>
        </p:txBody>
      </p:sp>
      <p:sp>
        <p:nvSpPr>
          <p:cNvPr id="4" name="Text Placeholder 34">
            <a:extLst>
              <a:ext uri="{FF2B5EF4-FFF2-40B4-BE49-F238E27FC236}">
                <a16:creationId xmlns:a16="http://schemas.microsoft.com/office/drawing/2014/main" id="{3C632A55-5369-5C9F-C0C6-D9DCF046ACAA}"/>
              </a:ext>
            </a:extLst>
          </p:cNvPr>
          <p:cNvSpPr txBox="1">
            <a:spLocks/>
          </p:cNvSpPr>
          <p:nvPr/>
        </p:nvSpPr>
        <p:spPr>
          <a:xfrm>
            <a:off x="750429" y="5950837"/>
            <a:ext cx="2281237" cy="34766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Member</a:t>
            </a:r>
          </a:p>
        </p:txBody>
      </p:sp>
      <p:sp>
        <p:nvSpPr>
          <p:cNvPr id="6" name="Text Placeholder 35">
            <a:extLst>
              <a:ext uri="{FF2B5EF4-FFF2-40B4-BE49-F238E27FC236}">
                <a16:creationId xmlns:a16="http://schemas.microsoft.com/office/drawing/2014/main" id="{7B368B3E-C542-5E62-EFBF-5C3EC5373DAE}"/>
              </a:ext>
            </a:extLst>
          </p:cNvPr>
          <p:cNvSpPr txBox="1">
            <a:spLocks/>
          </p:cNvSpPr>
          <p:nvPr/>
        </p:nvSpPr>
        <p:spPr>
          <a:xfrm>
            <a:off x="3549398" y="5565591"/>
            <a:ext cx="2281237" cy="347662"/>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Yohan </a:t>
            </a:r>
            <a:r>
              <a:rPr lang="en-US" dirty="0" err="1"/>
              <a:t>Makinde</a:t>
            </a:r>
            <a:endParaRPr lang="en-US" dirty="0"/>
          </a:p>
        </p:txBody>
      </p:sp>
      <p:sp>
        <p:nvSpPr>
          <p:cNvPr id="7" name="Text Placeholder 36">
            <a:extLst>
              <a:ext uri="{FF2B5EF4-FFF2-40B4-BE49-F238E27FC236}">
                <a16:creationId xmlns:a16="http://schemas.microsoft.com/office/drawing/2014/main" id="{DB3DA3F8-1CC4-34EF-CBE8-D42F8538CDED}"/>
              </a:ext>
            </a:extLst>
          </p:cNvPr>
          <p:cNvSpPr txBox="1">
            <a:spLocks/>
          </p:cNvSpPr>
          <p:nvPr/>
        </p:nvSpPr>
        <p:spPr>
          <a:xfrm>
            <a:off x="3549397" y="5950837"/>
            <a:ext cx="2281237" cy="34766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Member</a:t>
            </a:r>
          </a:p>
        </p:txBody>
      </p:sp>
      <p:sp>
        <p:nvSpPr>
          <p:cNvPr id="8" name="Text Placeholder 37">
            <a:extLst>
              <a:ext uri="{FF2B5EF4-FFF2-40B4-BE49-F238E27FC236}">
                <a16:creationId xmlns:a16="http://schemas.microsoft.com/office/drawing/2014/main" id="{F82175DA-D50D-C200-BBC3-BB9B85FF37B3}"/>
              </a:ext>
            </a:extLst>
          </p:cNvPr>
          <p:cNvSpPr txBox="1">
            <a:spLocks/>
          </p:cNvSpPr>
          <p:nvPr/>
        </p:nvSpPr>
        <p:spPr>
          <a:xfrm>
            <a:off x="6348368" y="5565591"/>
            <a:ext cx="2281237" cy="347662"/>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Dorothy Knight</a:t>
            </a:r>
          </a:p>
        </p:txBody>
      </p:sp>
      <p:sp>
        <p:nvSpPr>
          <p:cNvPr id="9" name="Text Placeholder 38">
            <a:extLst>
              <a:ext uri="{FF2B5EF4-FFF2-40B4-BE49-F238E27FC236}">
                <a16:creationId xmlns:a16="http://schemas.microsoft.com/office/drawing/2014/main" id="{7C896713-F63D-3D30-5BBA-1F22725DC51E}"/>
              </a:ext>
            </a:extLst>
          </p:cNvPr>
          <p:cNvSpPr txBox="1">
            <a:spLocks/>
          </p:cNvSpPr>
          <p:nvPr/>
        </p:nvSpPr>
        <p:spPr>
          <a:xfrm>
            <a:off x="6348367" y="5950837"/>
            <a:ext cx="2281237" cy="34766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Member</a:t>
            </a:r>
          </a:p>
        </p:txBody>
      </p:sp>
      <p:sp>
        <p:nvSpPr>
          <p:cNvPr id="10" name="Text Placeholder 39">
            <a:extLst>
              <a:ext uri="{FF2B5EF4-FFF2-40B4-BE49-F238E27FC236}">
                <a16:creationId xmlns:a16="http://schemas.microsoft.com/office/drawing/2014/main" id="{AD82F667-98EE-67EE-386A-518D4FEDFFE1}"/>
              </a:ext>
            </a:extLst>
          </p:cNvPr>
          <p:cNvSpPr txBox="1">
            <a:spLocks/>
          </p:cNvSpPr>
          <p:nvPr/>
        </p:nvSpPr>
        <p:spPr>
          <a:xfrm>
            <a:off x="9097486" y="5562600"/>
            <a:ext cx="2281237" cy="347662"/>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Ernest Kyles</a:t>
            </a:r>
          </a:p>
        </p:txBody>
      </p:sp>
      <p:sp>
        <p:nvSpPr>
          <p:cNvPr id="13" name="Text Placeholder 40">
            <a:extLst>
              <a:ext uri="{FF2B5EF4-FFF2-40B4-BE49-F238E27FC236}">
                <a16:creationId xmlns:a16="http://schemas.microsoft.com/office/drawing/2014/main" id="{B9D63AA3-93B5-1D81-41ED-359012381A51}"/>
              </a:ext>
            </a:extLst>
          </p:cNvPr>
          <p:cNvSpPr txBox="1">
            <a:spLocks/>
          </p:cNvSpPr>
          <p:nvPr/>
        </p:nvSpPr>
        <p:spPr>
          <a:xfrm>
            <a:off x="9147335" y="5950837"/>
            <a:ext cx="2281237" cy="34766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Minister (Co-Chair)</a:t>
            </a:r>
          </a:p>
        </p:txBody>
      </p:sp>
    </p:spTree>
    <p:extLst>
      <p:ext uri="{BB962C8B-B14F-4D97-AF65-F5344CB8AC3E}">
        <p14:creationId xmlns:p14="http://schemas.microsoft.com/office/powerpoint/2010/main" val="417099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p:txBody>
          <a:bodyPr/>
          <a:lstStyle/>
          <a:p>
            <a:r>
              <a:rPr lang="en-US"/>
              <a:t>Meet our team</a:t>
            </a:r>
          </a:p>
        </p:txBody>
      </p:sp>
      <p:sp>
        <p:nvSpPr>
          <p:cNvPr id="34" name="Text Placeholder 33">
            <a:extLst>
              <a:ext uri="{FF2B5EF4-FFF2-40B4-BE49-F238E27FC236}">
                <a16:creationId xmlns:a16="http://schemas.microsoft.com/office/drawing/2014/main" id="{C1C92E27-D550-F44E-8491-927F819E72B8}"/>
              </a:ext>
            </a:extLst>
          </p:cNvPr>
          <p:cNvSpPr>
            <a:spLocks noGrp="1"/>
          </p:cNvSpPr>
          <p:nvPr>
            <p:ph type="body" sz="quarter" idx="17"/>
          </p:nvPr>
        </p:nvSpPr>
        <p:spPr/>
        <p:txBody>
          <a:bodyPr/>
          <a:lstStyle/>
          <a:p>
            <a:r>
              <a:rPr lang="en-US" dirty="0"/>
              <a:t>Doug Parker</a:t>
            </a:r>
          </a:p>
        </p:txBody>
      </p:sp>
      <p:sp>
        <p:nvSpPr>
          <p:cNvPr id="35" name="Text Placeholder 34">
            <a:extLst>
              <a:ext uri="{FF2B5EF4-FFF2-40B4-BE49-F238E27FC236}">
                <a16:creationId xmlns:a16="http://schemas.microsoft.com/office/drawing/2014/main" id="{7D722C50-45F7-D84B-B216-568F72D66349}"/>
              </a:ext>
            </a:extLst>
          </p:cNvPr>
          <p:cNvSpPr>
            <a:spLocks noGrp="1"/>
          </p:cNvSpPr>
          <p:nvPr>
            <p:ph type="body" sz="quarter" idx="18"/>
          </p:nvPr>
        </p:nvSpPr>
        <p:spPr/>
        <p:txBody>
          <a:bodyPr vert="horz" lIns="0" tIns="0" rIns="0" bIns="0" rtlCol="0" anchor="t">
            <a:noAutofit/>
          </a:bodyPr>
          <a:lstStyle/>
          <a:p>
            <a:r>
              <a:rPr lang="en-US"/>
              <a:t>Member</a:t>
            </a:r>
          </a:p>
        </p:txBody>
      </p:sp>
      <p:sp>
        <p:nvSpPr>
          <p:cNvPr id="36" name="Text Placeholder 35">
            <a:extLst>
              <a:ext uri="{FF2B5EF4-FFF2-40B4-BE49-F238E27FC236}">
                <a16:creationId xmlns:a16="http://schemas.microsoft.com/office/drawing/2014/main" id="{176187A9-3EBE-F64D-AE99-021BB3767F90}"/>
              </a:ext>
            </a:extLst>
          </p:cNvPr>
          <p:cNvSpPr>
            <a:spLocks noGrp="1"/>
          </p:cNvSpPr>
          <p:nvPr>
            <p:ph type="body" sz="quarter" idx="29"/>
          </p:nvPr>
        </p:nvSpPr>
        <p:spPr/>
        <p:txBody>
          <a:bodyPr/>
          <a:lstStyle/>
          <a:p>
            <a:r>
              <a:rPr lang="en-US" dirty="0"/>
              <a:t>Marissa Parker</a:t>
            </a:r>
          </a:p>
        </p:txBody>
      </p:sp>
      <p:sp>
        <p:nvSpPr>
          <p:cNvPr id="37" name="Text Placeholder 36">
            <a:extLst>
              <a:ext uri="{FF2B5EF4-FFF2-40B4-BE49-F238E27FC236}">
                <a16:creationId xmlns:a16="http://schemas.microsoft.com/office/drawing/2014/main" id="{7990731F-95DE-4F44-8EA0-E275CEAFD8A2}"/>
              </a:ext>
            </a:extLst>
          </p:cNvPr>
          <p:cNvSpPr>
            <a:spLocks noGrp="1"/>
          </p:cNvSpPr>
          <p:nvPr>
            <p:ph type="body" sz="quarter" idx="30"/>
          </p:nvPr>
        </p:nvSpPr>
        <p:spPr/>
        <p:txBody>
          <a:bodyPr vert="horz" lIns="0" tIns="0" rIns="0" bIns="0" rtlCol="0" anchor="t">
            <a:noAutofit/>
          </a:bodyPr>
          <a:lstStyle/>
          <a:p>
            <a:r>
              <a:rPr lang="en-US"/>
              <a:t>Member</a:t>
            </a:r>
          </a:p>
        </p:txBody>
      </p:sp>
      <p:sp>
        <p:nvSpPr>
          <p:cNvPr id="38" name="Text Placeholder 37">
            <a:extLst>
              <a:ext uri="{FF2B5EF4-FFF2-40B4-BE49-F238E27FC236}">
                <a16:creationId xmlns:a16="http://schemas.microsoft.com/office/drawing/2014/main" id="{5B19EE51-628F-CA4E-94B0-57E9ACA1446A}"/>
              </a:ext>
            </a:extLst>
          </p:cNvPr>
          <p:cNvSpPr>
            <a:spLocks noGrp="1"/>
          </p:cNvSpPr>
          <p:nvPr>
            <p:ph type="body" sz="quarter" idx="32"/>
          </p:nvPr>
        </p:nvSpPr>
        <p:spPr/>
        <p:txBody>
          <a:bodyPr/>
          <a:lstStyle/>
          <a:p>
            <a:r>
              <a:rPr lang="en-US" dirty="0"/>
              <a:t>Phillip Parker</a:t>
            </a:r>
          </a:p>
        </p:txBody>
      </p:sp>
      <p:sp>
        <p:nvSpPr>
          <p:cNvPr id="39" name="Text Placeholder 38">
            <a:extLst>
              <a:ext uri="{FF2B5EF4-FFF2-40B4-BE49-F238E27FC236}">
                <a16:creationId xmlns:a16="http://schemas.microsoft.com/office/drawing/2014/main" id="{2A6ACC78-74DF-604E-BD14-4BBE7B4EEF5B}"/>
              </a:ext>
            </a:extLst>
          </p:cNvPr>
          <p:cNvSpPr>
            <a:spLocks noGrp="1"/>
          </p:cNvSpPr>
          <p:nvPr>
            <p:ph type="body" sz="quarter" idx="33"/>
          </p:nvPr>
        </p:nvSpPr>
        <p:spPr/>
        <p:txBody>
          <a:bodyPr vert="horz" lIns="0" tIns="0" rIns="0" bIns="0" rtlCol="0" anchor="t">
            <a:noAutofit/>
          </a:bodyPr>
          <a:lstStyle/>
          <a:p>
            <a:r>
              <a:rPr lang="en-US" dirty="0"/>
              <a:t>Member</a:t>
            </a:r>
          </a:p>
        </p:txBody>
      </p:sp>
      <p:sp>
        <p:nvSpPr>
          <p:cNvPr id="40" name="Text Placeholder 39">
            <a:extLst>
              <a:ext uri="{FF2B5EF4-FFF2-40B4-BE49-F238E27FC236}">
                <a16:creationId xmlns:a16="http://schemas.microsoft.com/office/drawing/2014/main" id="{9DC429C0-1DEB-1F4F-AE66-C503B31B7B48}"/>
              </a:ext>
            </a:extLst>
          </p:cNvPr>
          <p:cNvSpPr>
            <a:spLocks noGrp="1"/>
          </p:cNvSpPr>
          <p:nvPr>
            <p:ph type="body" sz="quarter" idx="35"/>
          </p:nvPr>
        </p:nvSpPr>
        <p:spPr>
          <a:xfrm>
            <a:off x="9097486" y="2991554"/>
            <a:ext cx="2281237" cy="347662"/>
          </a:xfrm>
        </p:spPr>
        <p:txBody>
          <a:bodyPr/>
          <a:lstStyle/>
          <a:p>
            <a:r>
              <a:rPr lang="en-US" dirty="0"/>
              <a:t>Peter Perkins</a:t>
            </a:r>
          </a:p>
        </p:txBody>
      </p:sp>
      <p:sp>
        <p:nvSpPr>
          <p:cNvPr id="41" name="Text Placeholder 40">
            <a:extLst>
              <a:ext uri="{FF2B5EF4-FFF2-40B4-BE49-F238E27FC236}">
                <a16:creationId xmlns:a16="http://schemas.microsoft.com/office/drawing/2014/main" id="{31C0CCD4-2502-A14F-B520-7B57524EDF8E}"/>
              </a:ext>
            </a:extLst>
          </p:cNvPr>
          <p:cNvSpPr>
            <a:spLocks noGrp="1"/>
          </p:cNvSpPr>
          <p:nvPr>
            <p:ph type="body" sz="quarter" idx="36"/>
          </p:nvPr>
        </p:nvSpPr>
        <p:spPr/>
        <p:txBody>
          <a:bodyPr vert="horz" lIns="0" tIns="0" rIns="0" bIns="0" rtlCol="0" anchor="t">
            <a:noAutofit/>
          </a:bodyPr>
          <a:lstStyle/>
          <a:p>
            <a:r>
              <a:rPr lang="en-US"/>
              <a:t>Member</a:t>
            </a:r>
          </a:p>
        </p:txBody>
      </p:sp>
      <p:sp>
        <p:nvSpPr>
          <p:cNvPr id="11" name="Text Placeholder 10">
            <a:extLst>
              <a:ext uri="{FF2B5EF4-FFF2-40B4-BE49-F238E27FC236}">
                <a16:creationId xmlns:a16="http://schemas.microsoft.com/office/drawing/2014/main" id="{8EE51DC4-81CF-27E7-E74A-09445D5953BD}"/>
              </a:ext>
            </a:extLst>
          </p:cNvPr>
          <p:cNvSpPr>
            <a:spLocks noGrp="1"/>
          </p:cNvSpPr>
          <p:nvPr>
            <p:ph type="body" sz="quarter" idx="38"/>
          </p:nvPr>
        </p:nvSpPr>
        <p:spPr/>
        <p:txBody>
          <a:bodyPr/>
          <a:lstStyle/>
          <a:p>
            <a:r>
              <a:rPr lang="en-US" dirty="0"/>
              <a:t>Willie Rhodes</a:t>
            </a:r>
          </a:p>
        </p:txBody>
      </p:sp>
      <p:sp>
        <p:nvSpPr>
          <p:cNvPr id="12" name="Text Placeholder 11">
            <a:extLst>
              <a:ext uri="{FF2B5EF4-FFF2-40B4-BE49-F238E27FC236}">
                <a16:creationId xmlns:a16="http://schemas.microsoft.com/office/drawing/2014/main" id="{27876EF0-75CE-7FE1-A76D-7C6CDC1F2BD6}"/>
              </a:ext>
            </a:extLst>
          </p:cNvPr>
          <p:cNvSpPr>
            <a:spLocks noGrp="1"/>
          </p:cNvSpPr>
          <p:nvPr>
            <p:ph type="body" sz="quarter" idx="39"/>
          </p:nvPr>
        </p:nvSpPr>
        <p:spPr/>
        <p:txBody>
          <a:bodyPr vert="horz" lIns="0" tIns="0" rIns="0" bIns="0" rtlCol="0" anchor="t">
            <a:noAutofit/>
          </a:bodyPr>
          <a:lstStyle/>
          <a:p>
            <a:r>
              <a:rPr lang="en-US" dirty="0"/>
              <a:t>Elder</a:t>
            </a:r>
          </a:p>
        </p:txBody>
      </p:sp>
      <p:sp>
        <p:nvSpPr>
          <p:cNvPr id="14" name="Text Placeholder 13">
            <a:extLst>
              <a:ext uri="{FF2B5EF4-FFF2-40B4-BE49-F238E27FC236}">
                <a16:creationId xmlns:a16="http://schemas.microsoft.com/office/drawing/2014/main" id="{2C79759A-58D1-F8D3-650A-F746EDDB128E}"/>
              </a:ext>
            </a:extLst>
          </p:cNvPr>
          <p:cNvSpPr>
            <a:spLocks noGrp="1"/>
          </p:cNvSpPr>
          <p:nvPr>
            <p:ph type="body" sz="quarter" idx="41"/>
          </p:nvPr>
        </p:nvSpPr>
        <p:spPr/>
        <p:txBody>
          <a:bodyPr/>
          <a:lstStyle/>
          <a:p>
            <a:r>
              <a:rPr lang="en-US" dirty="0"/>
              <a:t>Phil Reed</a:t>
            </a:r>
          </a:p>
        </p:txBody>
      </p:sp>
      <p:sp>
        <p:nvSpPr>
          <p:cNvPr id="15" name="Text Placeholder 14">
            <a:extLst>
              <a:ext uri="{FF2B5EF4-FFF2-40B4-BE49-F238E27FC236}">
                <a16:creationId xmlns:a16="http://schemas.microsoft.com/office/drawing/2014/main" id="{87CB8593-B8FB-BD2A-5BF3-7CB994AE37F7}"/>
              </a:ext>
            </a:extLst>
          </p:cNvPr>
          <p:cNvSpPr>
            <a:spLocks noGrp="1"/>
          </p:cNvSpPr>
          <p:nvPr>
            <p:ph type="body" sz="quarter" idx="42"/>
          </p:nvPr>
        </p:nvSpPr>
        <p:spPr/>
        <p:txBody>
          <a:bodyPr vert="horz" lIns="0" tIns="0" rIns="0" bIns="0" rtlCol="0" anchor="t">
            <a:noAutofit/>
          </a:bodyPr>
          <a:lstStyle/>
          <a:p>
            <a:r>
              <a:rPr lang="en-US" dirty="0"/>
              <a:t>Member</a:t>
            </a:r>
          </a:p>
        </p:txBody>
      </p:sp>
      <p:sp>
        <p:nvSpPr>
          <p:cNvPr id="17" name="Text Placeholder 16">
            <a:extLst>
              <a:ext uri="{FF2B5EF4-FFF2-40B4-BE49-F238E27FC236}">
                <a16:creationId xmlns:a16="http://schemas.microsoft.com/office/drawing/2014/main" id="{D82018A9-2CFE-C169-F11B-D3A942182DAE}"/>
              </a:ext>
            </a:extLst>
          </p:cNvPr>
          <p:cNvSpPr>
            <a:spLocks noGrp="1"/>
          </p:cNvSpPr>
          <p:nvPr>
            <p:ph type="body" sz="quarter" idx="44"/>
          </p:nvPr>
        </p:nvSpPr>
        <p:spPr/>
        <p:txBody>
          <a:bodyPr/>
          <a:lstStyle/>
          <a:p>
            <a:r>
              <a:rPr lang="en-US" dirty="0"/>
              <a:t>Robbie Robinson</a:t>
            </a:r>
          </a:p>
        </p:txBody>
      </p:sp>
      <p:sp>
        <p:nvSpPr>
          <p:cNvPr id="18" name="Text Placeholder 17">
            <a:extLst>
              <a:ext uri="{FF2B5EF4-FFF2-40B4-BE49-F238E27FC236}">
                <a16:creationId xmlns:a16="http://schemas.microsoft.com/office/drawing/2014/main" id="{12F19170-1F7B-A8CE-11BE-347351939242}"/>
              </a:ext>
            </a:extLst>
          </p:cNvPr>
          <p:cNvSpPr>
            <a:spLocks noGrp="1"/>
          </p:cNvSpPr>
          <p:nvPr>
            <p:ph type="body" sz="quarter" idx="45"/>
          </p:nvPr>
        </p:nvSpPr>
        <p:spPr/>
        <p:txBody>
          <a:bodyPr vert="horz" lIns="0" tIns="0" rIns="0" bIns="0" rtlCol="0" anchor="t">
            <a:noAutofit/>
          </a:bodyPr>
          <a:lstStyle/>
          <a:p>
            <a:r>
              <a:rPr lang="en-US" dirty="0"/>
              <a:t>Pastor</a:t>
            </a:r>
          </a:p>
        </p:txBody>
      </p:sp>
      <p:sp>
        <p:nvSpPr>
          <p:cNvPr id="20" name="Text Placeholder 19">
            <a:extLst>
              <a:ext uri="{FF2B5EF4-FFF2-40B4-BE49-F238E27FC236}">
                <a16:creationId xmlns:a16="http://schemas.microsoft.com/office/drawing/2014/main" id="{D0CF40D1-8B0A-456D-AC12-C49236F82B98}"/>
              </a:ext>
            </a:extLst>
          </p:cNvPr>
          <p:cNvSpPr>
            <a:spLocks noGrp="1"/>
          </p:cNvSpPr>
          <p:nvPr>
            <p:ph type="body" sz="quarter" idx="47"/>
          </p:nvPr>
        </p:nvSpPr>
        <p:spPr>
          <a:xfrm>
            <a:off x="8519964" y="4883174"/>
            <a:ext cx="2859622" cy="512915"/>
          </a:xfrm>
        </p:spPr>
        <p:txBody>
          <a:bodyPr/>
          <a:lstStyle/>
          <a:p>
            <a:pPr algn="ctr"/>
            <a:r>
              <a:rPr lang="en-US" dirty="0"/>
              <a:t>Daphne Rose</a:t>
            </a:r>
          </a:p>
        </p:txBody>
      </p:sp>
      <p:sp>
        <p:nvSpPr>
          <p:cNvPr id="21" name="Text Placeholder 20">
            <a:extLst>
              <a:ext uri="{FF2B5EF4-FFF2-40B4-BE49-F238E27FC236}">
                <a16:creationId xmlns:a16="http://schemas.microsoft.com/office/drawing/2014/main" id="{C8AD42C5-E872-2831-FE62-D099A9842156}"/>
              </a:ext>
            </a:extLst>
          </p:cNvPr>
          <p:cNvSpPr>
            <a:spLocks noGrp="1"/>
          </p:cNvSpPr>
          <p:nvPr>
            <p:ph type="body" sz="quarter" idx="48"/>
          </p:nvPr>
        </p:nvSpPr>
        <p:spPr>
          <a:xfrm>
            <a:off x="9301163" y="5394001"/>
            <a:ext cx="2281237" cy="347662"/>
          </a:xfrm>
        </p:spPr>
        <p:txBody>
          <a:bodyPr vert="horz" lIns="0" tIns="0" rIns="0" bIns="0" rtlCol="0" anchor="t">
            <a:noAutofit/>
          </a:bodyPr>
          <a:lstStyle/>
          <a:p>
            <a:r>
              <a:rPr lang="en-US" dirty="0"/>
              <a:t>Member</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27"/>
          </p:nvPr>
        </p:nvSpPr>
        <p:spPr/>
        <p:txBody>
          <a:bodyPr/>
          <a:lstStyle/>
          <a:p>
            <a:fld id="{294A09A9-5501-47C1-A89A-A340965A2BE2}" type="slidenum">
              <a:rPr lang="en-US" dirty="0" smtClean="0">
                <a:solidFill>
                  <a:srgbClr val="637183"/>
                </a:solidFill>
              </a:rPr>
              <a:pPr/>
              <a:t>6</a:t>
            </a:fld>
            <a:endParaRPr lang="en-US">
              <a:solidFill>
                <a:srgbClr val="637183"/>
              </a:solidFill>
            </a:endParaRPr>
          </a:p>
        </p:txBody>
      </p:sp>
    </p:spTree>
    <p:extLst>
      <p:ext uri="{BB962C8B-B14F-4D97-AF65-F5344CB8AC3E}">
        <p14:creationId xmlns:p14="http://schemas.microsoft.com/office/powerpoint/2010/main" val="290824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p:txBody>
          <a:bodyPr/>
          <a:lstStyle/>
          <a:p>
            <a:r>
              <a:rPr lang="en-US"/>
              <a:t>Meet our team</a:t>
            </a:r>
          </a:p>
        </p:txBody>
      </p:sp>
      <p:sp>
        <p:nvSpPr>
          <p:cNvPr id="34" name="Text Placeholder 33">
            <a:extLst>
              <a:ext uri="{FF2B5EF4-FFF2-40B4-BE49-F238E27FC236}">
                <a16:creationId xmlns:a16="http://schemas.microsoft.com/office/drawing/2014/main" id="{C1C92E27-D550-F44E-8491-927F819E72B8}"/>
              </a:ext>
            </a:extLst>
          </p:cNvPr>
          <p:cNvSpPr>
            <a:spLocks noGrp="1"/>
          </p:cNvSpPr>
          <p:nvPr>
            <p:ph type="body" sz="quarter" idx="17"/>
          </p:nvPr>
        </p:nvSpPr>
        <p:spPr>
          <a:xfrm>
            <a:off x="3082150" y="2903105"/>
            <a:ext cx="2281237" cy="347662"/>
          </a:xfrm>
        </p:spPr>
        <p:txBody>
          <a:bodyPr/>
          <a:lstStyle/>
          <a:p>
            <a:r>
              <a:rPr lang="en-US" dirty="0"/>
              <a:t>Madalyn Turner</a:t>
            </a:r>
          </a:p>
        </p:txBody>
      </p:sp>
      <p:sp>
        <p:nvSpPr>
          <p:cNvPr id="35" name="Text Placeholder 34">
            <a:extLst>
              <a:ext uri="{FF2B5EF4-FFF2-40B4-BE49-F238E27FC236}">
                <a16:creationId xmlns:a16="http://schemas.microsoft.com/office/drawing/2014/main" id="{7D722C50-45F7-D84B-B216-568F72D66349}"/>
              </a:ext>
            </a:extLst>
          </p:cNvPr>
          <p:cNvSpPr>
            <a:spLocks noGrp="1"/>
          </p:cNvSpPr>
          <p:nvPr>
            <p:ph type="body" sz="quarter" idx="18"/>
          </p:nvPr>
        </p:nvSpPr>
        <p:spPr>
          <a:xfrm>
            <a:off x="3072250" y="3497082"/>
            <a:ext cx="2281237" cy="347662"/>
          </a:xfrm>
        </p:spPr>
        <p:txBody>
          <a:bodyPr vert="horz" lIns="0" tIns="0" rIns="0" bIns="0" rtlCol="0" anchor="t">
            <a:noAutofit/>
          </a:bodyPr>
          <a:lstStyle/>
          <a:p>
            <a:r>
              <a:rPr lang="en-US" dirty="0"/>
              <a:t>Member</a:t>
            </a:r>
          </a:p>
        </p:txBody>
      </p:sp>
      <p:sp>
        <p:nvSpPr>
          <p:cNvPr id="36" name="Text Placeholder 35">
            <a:extLst>
              <a:ext uri="{FF2B5EF4-FFF2-40B4-BE49-F238E27FC236}">
                <a16:creationId xmlns:a16="http://schemas.microsoft.com/office/drawing/2014/main" id="{176187A9-3EBE-F64D-AE99-021BB3767F90}"/>
              </a:ext>
            </a:extLst>
          </p:cNvPr>
          <p:cNvSpPr>
            <a:spLocks noGrp="1"/>
          </p:cNvSpPr>
          <p:nvPr>
            <p:ph type="body" sz="quarter" idx="29"/>
          </p:nvPr>
        </p:nvSpPr>
        <p:spPr>
          <a:xfrm>
            <a:off x="5987798" y="2903105"/>
            <a:ext cx="2281237" cy="347662"/>
          </a:xfrm>
        </p:spPr>
        <p:txBody>
          <a:bodyPr/>
          <a:lstStyle/>
          <a:p>
            <a:r>
              <a:rPr lang="en-US" dirty="0"/>
              <a:t> Sandra Turner</a:t>
            </a:r>
          </a:p>
        </p:txBody>
      </p:sp>
      <p:sp>
        <p:nvSpPr>
          <p:cNvPr id="37" name="Text Placeholder 36">
            <a:extLst>
              <a:ext uri="{FF2B5EF4-FFF2-40B4-BE49-F238E27FC236}">
                <a16:creationId xmlns:a16="http://schemas.microsoft.com/office/drawing/2014/main" id="{7990731F-95DE-4F44-8EA0-E275CEAFD8A2}"/>
              </a:ext>
            </a:extLst>
          </p:cNvPr>
          <p:cNvSpPr>
            <a:spLocks noGrp="1"/>
          </p:cNvSpPr>
          <p:nvPr>
            <p:ph type="body" sz="quarter" idx="30"/>
          </p:nvPr>
        </p:nvSpPr>
        <p:spPr>
          <a:xfrm>
            <a:off x="538163" y="3498399"/>
            <a:ext cx="2281237" cy="347662"/>
          </a:xfrm>
        </p:spPr>
        <p:txBody>
          <a:bodyPr vert="horz" lIns="0" tIns="0" rIns="0" bIns="0" rtlCol="0" anchor="t">
            <a:noAutofit/>
          </a:bodyPr>
          <a:lstStyle/>
          <a:p>
            <a:r>
              <a:rPr lang="en-US" dirty="0"/>
              <a:t>Deacon (Co-chair)</a:t>
            </a:r>
          </a:p>
        </p:txBody>
      </p:sp>
      <p:sp>
        <p:nvSpPr>
          <p:cNvPr id="38" name="Text Placeholder 37">
            <a:extLst>
              <a:ext uri="{FF2B5EF4-FFF2-40B4-BE49-F238E27FC236}">
                <a16:creationId xmlns:a16="http://schemas.microsoft.com/office/drawing/2014/main" id="{5B19EE51-628F-CA4E-94B0-57E9ACA1446A}"/>
              </a:ext>
            </a:extLst>
          </p:cNvPr>
          <p:cNvSpPr>
            <a:spLocks noGrp="1"/>
          </p:cNvSpPr>
          <p:nvPr>
            <p:ph type="body" sz="quarter" idx="32"/>
          </p:nvPr>
        </p:nvSpPr>
        <p:spPr>
          <a:xfrm>
            <a:off x="9068708" y="2880245"/>
            <a:ext cx="2281237" cy="347662"/>
          </a:xfrm>
        </p:spPr>
        <p:txBody>
          <a:bodyPr/>
          <a:lstStyle/>
          <a:p>
            <a:r>
              <a:rPr lang="en-US" dirty="0"/>
              <a:t>Shirley Turner</a:t>
            </a:r>
          </a:p>
        </p:txBody>
      </p:sp>
      <p:sp>
        <p:nvSpPr>
          <p:cNvPr id="39" name="Text Placeholder 38">
            <a:extLst>
              <a:ext uri="{FF2B5EF4-FFF2-40B4-BE49-F238E27FC236}">
                <a16:creationId xmlns:a16="http://schemas.microsoft.com/office/drawing/2014/main" id="{2A6ACC78-74DF-604E-BD14-4BBE7B4EEF5B}"/>
              </a:ext>
            </a:extLst>
          </p:cNvPr>
          <p:cNvSpPr>
            <a:spLocks noGrp="1"/>
          </p:cNvSpPr>
          <p:nvPr>
            <p:ph type="body" sz="quarter" idx="33"/>
          </p:nvPr>
        </p:nvSpPr>
        <p:spPr>
          <a:xfrm>
            <a:off x="9068707" y="3489605"/>
            <a:ext cx="2281237" cy="347662"/>
          </a:xfrm>
        </p:spPr>
        <p:txBody>
          <a:bodyPr vert="horz" lIns="0" tIns="0" rIns="0" bIns="0" rtlCol="0" anchor="t">
            <a:noAutofit/>
          </a:bodyPr>
          <a:lstStyle/>
          <a:p>
            <a:r>
              <a:rPr lang="en-US"/>
              <a:t>Member</a:t>
            </a:r>
          </a:p>
        </p:txBody>
      </p:sp>
      <p:sp>
        <p:nvSpPr>
          <p:cNvPr id="40" name="Text Placeholder 39">
            <a:extLst>
              <a:ext uri="{FF2B5EF4-FFF2-40B4-BE49-F238E27FC236}">
                <a16:creationId xmlns:a16="http://schemas.microsoft.com/office/drawing/2014/main" id="{9DC429C0-1DEB-1F4F-AE66-C503B31B7B48}"/>
              </a:ext>
            </a:extLst>
          </p:cNvPr>
          <p:cNvSpPr>
            <a:spLocks noGrp="1"/>
          </p:cNvSpPr>
          <p:nvPr>
            <p:ph type="body" sz="quarter" idx="35"/>
          </p:nvPr>
        </p:nvSpPr>
        <p:spPr>
          <a:xfrm>
            <a:off x="841536" y="4907165"/>
            <a:ext cx="2281237" cy="347662"/>
          </a:xfrm>
        </p:spPr>
        <p:txBody>
          <a:bodyPr/>
          <a:lstStyle/>
          <a:p>
            <a:r>
              <a:rPr lang="en-US" dirty="0"/>
              <a:t>Estelle Young</a:t>
            </a:r>
          </a:p>
        </p:txBody>
      </p:sp>
      <p:sp>
        <p:nvSpPr>
          <p:cNvPr id="41" name="Text Placeholder 40">
            <a:extLst>
              <a:ext uri="{FF2B5EF4-FFF2-40B4-BE49-F238E27FC236}">
                <a16:creationId xmlns:a16="http://schemas.microsoft.com/office/drawing/2014/main" id="{31C0CCD4-2502-A14F-B520-7B57524EDF8E}"/>
              </a:ext>
            </a:extLst>
          </p:cNvPr>
          <p:cNvSpPr>
            <a:spLocks noGrp="1"/>
          </p:cNvSpPr>
          <p:nvPr>
            <p:ph type="body" sz="quarter" idx="36"/>
          </p:nvPr>
        </p:nvSpPr>
        <p:spPr>
          <a:xfrm>
            <a:off x="841535" y="5406711"/>
            <a:ext cx="2281237" cy="347662"/>
          </a:xfrm>
        </p:spPr>
        <p:txBody>
          <a:bodyPr vert="horz" lIns="0" tIns="0" rIns="0" bIns="0" rtlCol="0" anchor="t">
            <a:noAutofit/>
          </a:bodyPr>
          <a:lstStyle/>
          <a:p>
            <a:r>
              <a:rPr lang="en-US"/>
              <a:t>Member</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27"/>
          </p:nvPr>
        </p:nvSpPr>
        <p:spPr/>
        <p:txBody>
          <a:bodyPr/>
          <a:lstStyle/>
          <a:p>
            <a:fld id="{294A09A9-5501-47C1-A89A-A340965A2BE2}" type="slidenum">
              <a:rPr lang="en-US" dirty="0" smtClean="0">
                <a:solidFill>
                  <a:srgbClr val="637183"/>
                </a:solidFill>
              </a:rPr>
              <a:pPr/>
              <a:t>7</a:t>
            </a:fld>
            <a:endParaRPr lang="en-US">
              <a:solidFill>
                <a:srgbClr val="637183"/>
              </a:solidFill>
            </a:endParaRPr>
          </a:p>
        </p:txBody>
      </p:sp>
      <p:sp>
        <p:nvSpPr>
          <p:cNvPr id="30" name="Text Placeholder 19">
            <a:extLst>
              <a:ext uri="{FF2B5EF4-FFF2-40B4-BE49-F238E27FC236}">
                <a16:creationId xmlns:a16="http://schemas.microsoft.com/office/drawing/2014/main" id="{9A72A0FD-EB93-E121-21A8-BE1A2897C6B8}"/>
              </a:ext>
            </a:extLst>
          </p:cNvPr>
          <p:cNvSpPr txBox="1">
            <a:spLocks/>
          </p:cNvSpPr>
          <p:nvPr/>
        </p:nvSpPr>
        <p:spPr>
          <a:xfrm>
            <a:off x="-83016" y="2802914"/>
            <a:ext cx="2859622" cy="512915"/>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00000"/>
                </a:solidFill>
              </a:rPr>
              <a:t>Anthony Turner </a:t>
            </a:r>
          </a:p>
        </p:txBody>
      </p:sp>
      <p:sp>
        <p:nvSpPr>
          <p:cNvPr id="42" name="Text Placeholder 36">
            <a:extLst>
              <a:ext uri="{FF2B5EF4-FFF2-40B4-BE49-F238E27FC236}">
                <a16:creationId xmlns:a16="http://schemas.microsoft.com/office/drawing/2014/main" id="{D1DBD8A2-F781-4B9D-B411-51BA3F771553}"/>
              </a:ext>
            </a:extLst>
          </p:cNvPr>
          <p:cNvSpPr txBox="1">
            <a:spLocks/>
          </p:cNvSpPr>
          <p:nvPr/>
        </p:nvSpPr>
        <p:spPr>
          <a:xfrm>
            <a:off x="6027250" y="3493770"/>
            <a:ext cx="2281237" cy="34766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00"/>
                </a:solidFill>
              </a:rPr>
              <a:t>Member</a:t>
            </a:r>
          </a:p>
        </p:txBody>
      </p:sp>
    </p:spTree>
    <p:extLst>
      <p:ext uri="{BB962C8B-B14F-4D97-AF65-F5344CB8AC3E}">
        <p14:creationId xmlns:p14="http://schemas.microsoft.com/office/powerpoint/2010/main" val="114978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Oval 3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Mission </a:t>
            </a:r>
            <a:br>
              <a:rPr lang="en-US" sz="4000" kern="1200">
                <a:solidFill>
                  <a:srgbClr val="FFFFFF"/>
                </a:solidFill>
                <a:latin typeface="+mj-lt"/>
                <a:ea typeface="+mj-ea"/>
                <a:cs typeface="+mj-cs"/>
              </a:rPr>
            </a:br>
            <a:r>
              <a:rPr lang="en-US" sz="4000" kern="1200">
                <a:solidFill>
                  <a:srgbClr val="FFFFFF"/>
                </a:solidFill>
                <a:latin typeface="+mj-lt"/>
                <a:ea typeface="+mj-ea"/>
                <a:cs typeface="+mj-cs"/>
              </a:rPr>
              <a:t>and </a:t>
            </a:r>
            <a:br>
              <a:rPr lang="en-US" sz="4000" kern="1200">
                <a:solidFill>
                  <a:srgbClr val="FFFFFF"/>
                </a:solidFill>
                <a:latin typeface="+mj-lt"/>
                <a:ea typeface="+mj-ea"/>
                <a:cs typeface="+mj-cs"/>
              </a:rPr>
            </a:br>
            <a:r>
              <a:rPr lang="en-US" sz="4000" kern="1200">
                <a:solidFill>
                  <a:srgbClr val="FFFFFF"/>
                </a:solidFill>
                <a:latin typeface="+mj-lt"/>
                <a:ea typeface="+mj-ea"/>
                <a:cs typeface="+mj-cs"/>
              </a:rPr>
              <a:t>Vision Statement</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6503158" y="649480"/>
            <a:ext cx="4862447" cy="5546047"/>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2000" dirty="0">
                <a:solidFill>
                  <a:schemeClr val="tx1"/>
                </a:solidFill>
              </a:rPr>
              <a:t>GOSPEL OUTREACH TO OUR FAMILIES AND  NEIGHBORING COMMUNITIES  FOR THE PURPOSE OF SHARING THE GOSPEL GOOD NEWS OF JESUS FOR PURPOSES OF AN INDIVIDUAL RECONCILIATION  TO GOD AND A RELATIONSHIP WITH GOD. </a:t>
            </a:r>
          </a:p>
          <a:p>
            <a:pPr indent="-228600">
              <a:lnSpc>
                <a:spcPct val="90000"/>
              </a:lnSpc>
              <a:buFont typeface="Arial" panose="020B0604020202020204" pitchFamily="34" charset="0"/>
              <a:buChar char="•"/>
            </a:pPr>
            <a:endParaRPr lang="en-US" sz="2000" dirty="0">
              <a:solidFill>
                <a:schemeClr val="tx1"/>
              </a:solidFill>
            </a:endParaRPr>
          </a:p>
          <a:p>
            <a:pPr indent="-228600">
              <a:lnSpc>
                <a:spcPct val="90000"/>
              </a:lnSpc>
              <a:buFont typeface="Arial" panose="020B0604020202020204" pitchFamily="34" charset="0"/>
              <a:buChar char="•"/>
            </a:pPr>
            <a:r>
              <a:rPr lang="en-US" sz="2000" dirty="0">
                <a:solidFill>
                  <a:schemeClr val="tx1"/>
                </a:solidFill>
              </a:rPr>
              <a:t>TO TRULY  BE  “A CHURCH WITHOUT WALLS”</a:t>
            </a:r>
          </a:p>
          <a:p>
            <a:pPr indent="-228600">
              <a:lnSpc>
                <a:spcPct val="90000"/>
              </a:lnSpc>
              <a:buFont typeface="Arial" panose="020B0604020202020204" pitchFamily="34" charset="0"/>
              <a:buChar char="•"/>
            </a:pPr>
            <a:endParaRPr lang="en-US" sz="2000" dirty="0">
              <a:solidFill>
                <a:schemeClr val="tx1"/>
              </a:solidFill>
            </a:endParaRPr>
          </a:p>
          <a:p>
            <a:pPr indent="-228600">
              <a:lnSpc>
                <a:spcPct val="90000"/>
              </a:lnSpc>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74654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1370427" y="545933"/>
            <a:ext cx="10637765" cy="1379378"/>
          </a:xfrm>
          <a:prstGeom prst="ellipse">
            <a:avLst/>
          </a:prstGeom>
        </p:spPr>
        <p:txBody>
          <a:bodyPr vert="horz" lIns="91440" tIns="45720" rIns="91440" bIns="45720" rtlCol="0" anchor="ctr">
            <a:normAutofit/>
          </a:bodyPr>
          <a:lstStyle/>
          <a:p>
            <a:pPr algn="ctr"/>
            <a:r>
              <a:rPr lang="en-US" sz="4000" dirty="0">
                <a:solidFill>
                  <a:srgbClr val="FFFFFF"/>
                </a:solidFill>
              </a:rPr>
              <a:t>Primary goals</a:t>
            </a:r>
            <a:endParaRPr lang="en-US" sz="4000" kern="1200" dirty="0">
              <a:solidFill>
                <a:srgbClr val="FFFFFF"/>
              </a:solidFill>
              <a:latin typeface="+mj-lt"/>
            </a:endParaRP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a:xfrm>
            <a:off x="11704320" y="6455664"/>
            <a:ext cx="448056" cy="365125"/>
          </a:xfrm>
        </p:spPr>
        <p:txBody>
          <a:bodyPr vert="horz" lIns="91440" tIns="45720" rIns="91440" bIns="45720" rtlCol="0">
            <a:normAutofit/>
          </a:bodyPr>
          <a:lstStyle/>
          <a:p>
            <a:pPr>
              <a:spcAft>
                <a:spcPts val="600"/>
              </a:spcAft>
            </a:pPr>
            <a:fld id="{294A09A9-5501-47C1-A89A-A340965A2BE2}" type="slidenum">
              <a:rPr lang="en-US" sz="1100">
                <a:solidFill>
                  <a:srgbClr val="000000">
                    <a:lumMod val="50000"/>
                    <a:lumOff val="50000"/>
                  </a:srgbClr>
                </a:solidFill>
              </a:rPr>
              <a:pPr>
                <a:spcAft>
                  <a:spcPts val="600"/>
                </a:spcAft>
              </a:pPr>
              <a:t>9</a:t>
            </a:fld>
            <a:endParaRPr lang="en-US" sz="1100">
              <a:solidFill>
                <a:srgbClr val="000000">
                  <a:lumMod val="50000"/>
                  <a:lumOff val="50000"/>
                </a:srgbClr>
              </a:solidFill>
            </a:endParaRPr>
          </a:p>
        </p:txBody>
      </p:sp>
      <p:sp>
        <p:nvSpPr>
          <p:cNvPr id="3" name="Content Placeholder 2"/>
          <p:cNvSpPr>
            <a:spLocks noGrp="1"/>
          </p:cNvSpPr>
          <p:nvPr>
            <p:ph idx="1"/>
          </p:nvPr>
        </p:nvSpPr>
        <p:spPr>
          <a:xfrm>
            <a:off x="609600" y="2348187"/>
            <a:ext cx="10896599" cy="4205013"/>
          </a:xfrm>
        </p:spPr>
        <p:txBody>
          <a:bodyPr/>
          <a:lstStyle/>
          <a:p>
            <a:pPr marL="457200" indent="-457200">
              <a:buFont typeface="Wingdings" panose="05000000000000000000" pitchFamily="2" charset="2"/>
              <a:buChar char="q"/>
            </a:pPr>
            <a:r>
              <a:rPr lang="en-US" sz="2600" dirty="0"/>
              <a:t>FULFILL THE GREAT COMMISSION AND HELP WIN SOULS FOR CHRIST</a:t>
            </a:r>
          </a:p>
          <a:p>
            <a:pPr marL="457200" indent="-457200">
              <a:buFont typeface="Wingdings" panose="05000000000000000000" pitchFamily="2" charset="2"/>
              <a:buChar char="q"/>
            </a:pPr>
            <a:r>
              <a:rPr lang="en-US" sz="2600" dirty="0"/>
              <a:t>TRAIN PEOPLE  ON THE FUNDAMENTALS  OF EVANGELISM</a:t>
            </a:r>
          </a:p>
          <a:p>
            <a:pPr marL="457200" indent="-457200">
              <a:buFont typeface="Wingdings" panose="05000000000000000000" pitchFamily="2" charset="2"/>
              <a:buChar char="q"/>
            </a:pPr>
            <a:r>
              <a:rPr lang="en-US" sz="2600" dirty="0"/>
              <a:t>HAVE AT LEAST 2 COMMUNITY OUTREACH EVENTS A YEAR</a:t>
            </a:r>
          </a:p>
          <a:p>
            <a:pPr marL="457200" indent="-457200">
              <a:buFont typeface="Wingdings" panose="05000000000000000000" pitchFamily="2" charset="2"/>
              <a:buChar char="q"/>
            </a:pPr>
            <a:r>
              <a:rPr lang="en-US" sz="2600" dirty="0"/>
              <a:t>IDENTIFY NURSING HOME/ SENIOR LIVING OPPORTUNITIES</a:t>
            </a:r>
          </a:p>
          <a:p>
            <a:pPr marL="457200" indent="-457200">
              <a:buFont typeface="Wingdings" panose="05000000000000000000" pitchFamily="2" charset="2"/>
              <a:buChar char="q"/>
            </a:pPr>
            <a:r>
              <a:rPr lang="en-US" sz="2600" dirty="0"/>
              <a:t>UTILIZE TECHNOLOGY/ SOCIAL MEDIA AS OUTREACH EVANGELISM</a:t>
            </a:r>
          </a:p>
          <a:p>
            <a:pPr marL="457200" indent="-457200">
              <a:buFont typeface="Wingdings" panose="05000000000000000000" pitchFamily="2" charset="2"/>
              <a:buChar char="q"/>
            </a:pPr>
            <a:r>
              <a:rPr lang="en-US" sz="2600" dirty="0"/>
              <a:t>REVITALIZE OUR PRISION MINISTRY EVANGELISM</a:t>
            </a:r>
          </a:p>
          <a:p>
            <a:pPr marL="457200" indent="-457200">
              <a:buFont typeface="Wingdings" panose="05000000000000000000" pitchFamily="2" charset="2"/>
              <a:buChar char="q"/>
            </a:pPr>
            <a:r>
              <a:rPr lang="en-US" sz="2600" dirty="0"/>
              <a:t>HELP THE TEAM IDENTIFY HOW THEIR SPIRITUAL GIFTS CAN BE BEST USED IN EVANGELISM EFFORTS</a:t>
            </a:r>
          </a:p>
          <a:p>
            <a:pPr marL="457200" indent="-457200">
              <a:buFont typeface="Wingdings" panose="05000000000000000000" pitchFamily="2" charset="2"/>
              <a:buChar char="q"/>
            </a:pPr>
            <a:r>
              <a:rPr lang="en-US" sz="2600" dirty="0"/>
              <a:t>GROW OUR BIBLE STUDY, CHURCH SERVICES AND OUTREACH MINISTRIES</a:t>
            </a:r>
          </a:p>
        </p:txBody>
      </p:sp>
    </p:spTree>
    <p:extLst>
      <p:ext uri="{BB962C8B-B14F-4D97-AF65-F5344CB8AC3E}">
        <p14:creationId xmlns:p14="http://schemas.microsoft.com/office/powerpoint/2010/main" val="3992531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1_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1899</Words>
  <Application>Microsoft Office PowerPoint</Application>
  <PresentationFormat>Widescreen</PresentationFormat>
  <Paragraphs>304</Paragraphs>
  <Slides>31</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Yu Gothic UI Semibold</vt:lpstr>
      <vt:lpstr>Arial</vt:lpstr>
      <vt:lpstr>Calibri</vt:lpstr>
      <vt:lpstr>Calibri Light</vt:lpstr>
      <vt:lpstr>Gill Sans MT</vt:lpstr>
      <vt:lpstr>Roboto</vt:lpstr>
      <vt:lpstr>Symbol</vt:lpstr>
      <vt:lpstr>Tenorite</vt:lpstr>
      <vt:lpstr>Wingdings</vt:lpstr>
      <vt:lpstr>Wingdings 2</vt:lpstr>
      <vt:lpstr>Office Theme</vt:lpstr>
      <vt:lpstr>DividendVTI</vt:lpstr>
      <vt:lpstr>1_Office Theme</vt:lpstr>
      <vt:lpstr>2_Office Theme</vt:lpstr>
      <vt:lpstr>Jesus called out to them, “Come, follow me, and I will show you how to fish for people!” </vt:lpstr>
      <vt:lpstr>And the lord said to the servant, Go out into the highways and hedges, and compel them to come in, that my house may be filled.</vt:lpstr>
      <vt:lpstr>Agenda April 21, 2023</vt:lpstr>
      <vt:lpstr>Introduction</vt:lpstr>
      <vt:lpstr>Meet our team</vt:lpstr>
      <vt:lpstr>Meet our team</vt:lpstr>
      <vt:lpstr>Meet our team</vt:lpstr>
      <vt:lpstr>Mission  and  Vision Statement</vt:lpstr>
      <vt:lpstr>Primary goals</vt:lpstr>
      <vt:lpstr>EVANGELISM</vt:lpstr>
      <vt:lpstr>TRAINING </vt:lpstr>
      <vt:lpstr>DIFFERENCE BETWEEN EVANGELISM AND MISSION</vt:lpstr>
      <vt:lpstr>DIFFERENT  EVANGELISM  METHODS</vt:lpstr>
      <vt:lpstr>PowerPoint Presentation</vt:lpstr>
      <vt:lpstr>PowerPoint Presentation</vt:lpstr>
      <vt:lpstr>COMPLETE THE  STYLE ASSESSMENT TO HELP DETERMINE YOUR STYLE</vt:lpstr>
      <vt:lpstr>BREAK </vt:lpstr>
      <vt:lpstr>WAYS TO EVANGELIZE </vt:lpstr>
      <vt:lpstr>PowerPoint Presentation</vt:lpstr>
      <vt:lpstr>ROLE PLAYS </vt:lpstr>
      <vt:lpstr>PLAN &amp; TIMELINE </vt:lpstr>
      <vt:lpstr>Plan for going fishing</vt:lpstr>
      <vt:lpstr>Timeline </vt:lpstr>
      <vt:lpstr>Two main reason for failure in witnessing</vt:lpstr>
      <vt:lpstr>How we get there</vt:lpstr>
      <vt:lpstr>Getting Started </vt:lpstr>
      <vt:lpstr>Evangelism in Motion </vt:lpstr>
      <vt:lpstr>Summary </vt:lpstr>
      <vt:lpstr>Backup slides</vt:lpstr>
      <vt:lpstr>TRACTS VS TRACKS </vt:lpstr>
      <vt:lpstr>Primary goals (numeric fish or souls caught quarterly)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dc:title>
  <dc:creator>robbie robinson</dc:creator>
  <cp:lastModifiedBy>robbie robinson</cp:lastModifiedBy>
  <cp:revision>19</cp:revision>
  <cp:lastPrinted>2023-04-21T20:25:25Z</cp:lastPrinted>
  <dcterms:created xsi:type="dcterms:W3CDTF">2023-03-30T18:22:47Z</dcterms:created>
  <dcterms:modified xsi:type="dcterms:W3CDTF">2023-04-21T20:58:03Z</dcterms:modified>
</cp:coreProperties>
</file>