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6"/>
  </p:notesMasterIdLst>
  <p:sldIdLst>
    <p:sldId id="264" r:id="rId2"/>
    <p:sldId id="262" r:id="rId3"/>
    <p:sldId id="263" r:id="rId4"/>
    <p:sldId id="278" r:id="rId5"/>
    <p:sldId id="324" r:id="rId6"/>
    <p:sldId id="256" r:id="rId7"/>
    <p:sldId id="260" r:id="rId8"/>
    <p:sldId id="261" r:id="rId9"/>
    <p:sldId id="325" r:id="rId10"/>
    <p:sldId id="279" r:id="rId11"/>
    <p:sldId id="281" r:id="rId12"/>
    <p:sldId id="282" r:id="rId13"/>
    <p:sldId id="283" r:id="rId14"/>
    <p:sldId id="284" r:id="rId15"/>
    <p:sldId id="326" r:id="rId16"/>
    <p:sldId id="280" r:id="rId17"/>
    <p:sldId id="285" r:id="rId18"/>
    <p:sldId id="286" r:id="rId19"/>
    <p:sldId id="287" r:id="rId20"/>
    <p:sldId id="288" r:id="rId21"/>
    <p:sldId id="327" r:id="rId22"/>
    <p:sldId id="289" r:id="rId23"/>
    <p:sldId id="291" r:id="rId24"/>
    <p:sldId id="290" r:id="rId25"/>
    <p:sldId id="292" r:id="rId26"/>
    <p:sldId id="294" r:id="rId27"/>
    <p:sldId id="295" r:id="rId28"/>
    <p:sldId id="329" r:id="rId29"/>
    <p:sldId id="293" r:id="rId30"/>
    <p:sldId id="296" r:id="rId31"/>
    <p:sldId id="297" r:id="rId32"/>
    <p:sldId id="298" r:id="rId33"/>
    <p:sldId id="299" r:id="rId34"/>
    <p:sldId id="328" r:id="rId35"/>
    <p:sldId id="300" r:id="rId36"/>
    <p:sldId id="301" r:id="rId37"/>
    <p:sldId id="302" r:id="rId38"/>
    <p:sldId id="303" r:id="rId39"/>
    <p:sldId id="304" r:id="rId40"/>
    <p:sldId id="305" r:id="rId41"/>
    <p:sldId id="306" r:id="rId42"/>
    <p:sldId id="307" r:id="rId43"/>
    <p:sldId id="308" r:id="rId44"/>
    <p:sldId id="330" r:id="rId45"/>
    <p:sldId id="309" r:id="rId46"/>
    <p:sldId id="310" r:id="rId47"/>
    <p:sldId id="311" r:id="rId48"/>
    <p:sldId id="312" r:id="rId49"/>
    <p:sldId id="313" r:id="rId50"/>
    <p:sldId id="314" r:id="rId51"/>
    <p:sldId id="315" r:id="rId52"/>
    <p:sldId id="316" r:id="rId53"/>
    <p:sldId id="334" r:id="rId54"/>
    <p:sldId id="317" r:id="rId55"/>
    <p:sldId id="318" r:id="rId56"/>
    <p:sldId id="319" r:id="rId57"/>
    <p:sldId id="320" r:id="rId58"/>
    <p:sldId id="321" r:id="rId59"/>
    <p:sldId id="322" r:id="rId60"/>
    <p:sldId id="323" r:id="rId61"/>
    <p:sldId id="331" r:id="rId62"/>
    <p:sldId id="335" r:id="rId63"/>
    <p:sldId id="332" r:id="rId64"/>
    <p:sldId id="333"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71" r:id="rId95"/>
    <p:sldId id="366" r:id="rId96"/>
    <p:sldId id="367" r:id="rId97"/>
    <p:sldId id="368" r:id="rId98"/>
    <p:sldId id="369" r:id="rId99"/>
    <p:sldId id="373" r:id="rId100"/>
    <p:sldId id="365" r:id="rId101"/>
    <p:sldId id="372" r:id="rId102"/>
    <p:sldId id="370" r:id="rId103"/>
    <p:sldId id="374" r:id="rId104"/>
    <p:sldId id="375" r:id="rId105"/>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179A7-450B-4DD0-8B01-9EFACA627185}" v="14557" dt="2024-10-04T16:42:11.5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60"/>
  </p:normalViewPr>
  <p:slideViewPr>
    <p:cSldViewPr snapToGrid="0">
      <p:cViewPr varScale="1">
        <p:scale>
          <a:sx n="70" d="100"/>
          <a:sy n="70" d="100"/>
        </p:scale>
        <p:origin x="90" y="750"/>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Strelecki" userId="d2e862aa4b45894a" providerId="LiveId" clId="{AA7A5EE5-1F81-41BD-8DA7-E9EB7A21D94D}"/>
    <pc:docChg chg="undo custSel addSld delSld modSld sldOrd">
      <pc:chgData name="Josh Strelecki" userId="d2e862aa4b45894a" providerId="LiveId" clId="{AA7A5EE5-1F81-41BD-8DA7-E9EB7A21D94D}" dt="2024-09-18T15:49:58.009" v="11609" actId="1076"/>
      <pc:docMkLst>
        <pc:docMk/>
      </pc:docMkLst>
      <pc:sldChg chg="addSp delSp modSp mod setBg addAnim delAnim modAnim setClrOvrMap">
        <pc:chgData name="Josh Strelecki" userId="d2e862aa4b45894a" providerId="LiveId" clId="{AA7A5EE5-1F81-41BD-8DA7-E9EB7A21D94D}" dt="2024-09-04T19:30:16.153" v="1925" actId="255"/>
        <pc:sldMkLst>
          <pc:docMk/>
          <pc:sldMk cId="1879088557" sldId="256"/>
        </pc:sldMkLst>
        <pc:spChg chg="mod">
          <ac:chgData name="Josh Strelecki" userId="d2e862aa4b45894a" providerId="LiveId" clId="{AA7A5EE5-1F81-41BD-8DA7-E9EB7A21D94D}" dt="2024-09-04T19:30:16.153" v="1925" actId="255"/>
          <ac:spMkLst>
            <pc:docMk/>
            <pc:sldMk cId="1879088557" sldId="256"/>
            <ac:spMk id="2" creationId="{49373CBC-1441-61EA-6CB7-04FB8A2F1CC3}"/>
          </ac:spMkLst>
        </pc:spChg>
        <pc:spChg chg="mod">
          <ac:chgData name="Josh Strelecki" userId="d2e862aa4b45894a" providerId="LiveId" clId="{AA7A5EE5-1F81-41BD-8DA7-E9EB7A21D94D}" dt="2024-09-04T19:28:30.184" v="1902" actId="1076"/>
          <ac:spMkLst>
            <pc:docMk/>
            <pc:sldMk cId="1879088557" sldId="256"/>
            <ac:spMk id="3" creationId="{4BD62933-D313-74FB-EB2A-939CA6F50C56}"/>
          </ac:spMkLst>
        </pc:spChg>
        <pc:spChg chg="add del">
          <ac:chgData name="Josh Strelecki" userId="d2e862aa4b45894a" providerId="LiveId" clId="{AA7A5EE5-1F81-41BD-8DA7-E9EB7A21D94D}" dt="2024-09-04T19:04:20.209" v="12" actId="26606"/>
          <ac:spMkLst>
            <pc:docMk/>
            <pc:sldMk cId="1879088557" sldId="256"/>
            <ac:spMk id="9" creationId="{71B2258F-86CA-4D4D-8270-BC05FCDEBFB3}"/>
          </ac:spMkLst>
        </pc:spChg>
        <pc:spChg chg="add del">
          <ac:chgData name="Josh Strelecki" userId="d2e862aa4b45894a" providerId="LiveId" clId="{AA7A5EE5-1F81-41BD-8DA7-E9EB7A21D94D}" dt="2024-09-04T19:09:32.214" v="54" actId="26606"/>
          <ac:spMkLst>
            <pc:docMk/>
            <pc:sldMk cId="1879088557" sldId="256"/>
            <ac:spMk id="11" creationId="{5BE23E75-E7E9-4D9F-6D25-5512363F8621}"/>
          </ac:spMkLst>
        </pc:spChg>
        <pc:spChg chg="add del">
          <ac:chgData name="Josh Strelecki" userId="d2e862aa4b45894a" providerId="LiveId" clId="{AA7A5EE5-1F81-41BD-8DA7-E9EB7A21D94D}" dt="2024-09-04T19:09:32.214" v="54" actId="26606"/>
          <ac:spMkLst>
            <pc:docMk/>
            <pc:sldMk cId="1879088557" sldId="256"/>
            <ac:spMk id="14" creationId="{EB0222B5-B739-82A9-5CCC-C5585AE12A69}"/>
          </ac:spMkLst>
        </pc:spChg>
        <pc:spChg chg="add">
          <ac:chgData name="Josh Strelecki" userId="d2e862aa4b45894a" providerId="LiveId" clId="{AA7A5EE5-1F81-41BD-8DA7-E9EB7A21D94D}" dt="2024-09-04T19:09:32.214" v="54" actId="26606"/>
          <ac:spMkLst>
            <pc:docMk/>
            <pc:sldMk cId="1879088557" sldId="256"/>
            <ac:spMk id="19" creationId="{EB0222B5-B739-82A9-5CCC-C5585AE12A69}"/>
          </ac:spMkLst>
        </pc:spChg>
        <pc:spChg chg="add">
          <ac:chgData name="Josh Strelecki" userId="d2e862aa4b45894a" providerId="LiveId" clId="{AA7A5EE5-1F81-41BD-8DA7-E9EB7A21D94D}" dt="2024-09-04T19:09:32.214" v="54" actId="26606"/>
          <ac:spMkLst>
            <pc:docMk/>
            <pc:sldMk cId="1879088557" sldId="256"/>
            <ac:spMk id="21" creationId="{5BE23E75-E7E9-4D9F-6D25-5512363F8621}"/>
          </ac:spMkLst>
        </pc:spChg>
        <pc:picChg chg="add del">
          <ac:chgData name="Josh Strelecki" userId="d2e862aa4b45894a" providerId="LiveId" clId="{AA7A5EE5-1F81-41BD-8DA7-E9EB7A21D94D}" dt="2024-09-04T19:04:20.209" v="12" actId="26606"/>
          <ac:picMkLst>
            <pc:docMk/>
            <pc:sldMk cId="1879088557" sldId="256"/>
            <ac:picMk id="5" creationId="{9F512DCE-96DF-3E8D-926F-CF703469E7CA}"/>
          </ac:picMkLst>
        </pc:picChg>
        <pc:picChg chg="add mod">
          <ac:chgData name="Josh Strelecki" userId="d2e862aa4b45894a" providerId="LiveId" clId="{AA7A5EE5-1F81-41BD-8DA7-E9EB7A21D94D}" dt="2024-09-04T19:28:17.026" v="1900" actId="1076"/>
          <ac:picMkLst>
            <pc:docMk/>
            <pc:sldMk cId="1879088557" sldId="256"/>
            <ac:picMk id="12" creationId="{29EF29BE-AFCE-9A84-E67D-E988147800D3}"/>
          </ac:picMkLst>
        </pc:picChg>
        <pc:cxnChg chg="add del">
          <ac:chgData name="Josh Strelecki" userId="d2e862aa4b45894a" providerId="LiveId" clId="{AA7A5EE5-1F81-41BD-8DA7-E9EB7A21D94D}" dt="2024-09-04T19:09:32.214" v="54" actId="26606"/>
          <ac:cxnSpMkLst>
            <pc:docMk/>
            <pc:sldMk cId="1879088557" sldId="256"/>
            <ac:cxnSpMk id="13" creationId="{61B115DB-65EB-3FC3-7284-CFDF4ADC60B6}"/>
          </ac:cxnSpMkLst>
        </pc:cxnChg>
        <pc:cxnChg chg="add">
          <ac:chgData name="Josh Strelecki" userId="d2e862aa4b45894a" providerId="LiveId" clId="{AA7A5EE5-1F81-41BD-8DA7-E9EB7A21D94D}" dt="2024-09-04T19:09:32.214" v="54" actId="26606"/>
          <ac:cxnSpMkLst>
            <pc:docMk/>
            <pc:sldMk cId="1879088557" sldId="256"/>
            <ac:cxnSpMk id="23" creationId="{61B115DB-65EB-3FC3-7284-CFDF4ADC60B6}"/>
          </ac:cxnSpMkLst>
        </pc:cxnChg>
      </pc:sldChg>
      <pc:sldChg chg="modSp new del mod">
        <pc:chgData name="Josh Strelecki" userId="d2e862aa4b45894a" providerId="LiveId" clId="{AA7A5EE5-1F81-41BD-8DA7-E9EB7A21D94D}" dt="2024-09-04T19:35:22.928" v="2082" actId="2696"/>
        <pc:sldMkLst>
          <pc:docMk/>
          <pc:sldMk cId="126696925" sldId="257"/>
        </pc:sldMkLst>
        <pc:spChg chg="mod">
          <ac:chgData name="Josh Strelecki" userId="d2e862aa4b45894a" providerId="LiveId" clId="{AA7A5EE5-1F81-41BD-8DA7-E9EB7A21D94D}" dt="2024-09-03T19:53:58.420" v="9" actId="20577"/>
          <ac:spMkLst>
            <pc:docMk/>
            <pc:sldMk cId="126696925" sldId="257"/>
            <ac:spMk id="2" creationId="{7106080A-8034-5989-EECD-C16B692D4EC4}"/>
          </ac:spMkLst>
        </pc:spChg>
      </pc:sldChg>
      <pc:sldChg chg="del">
        <pc:chgData name="Josh Strelecki" userId="d2e862aa4b45894a" providerId="LiveId" clId="{AA7A5EE5-1F81-41BD-8DA7-E9EB7A21D94D}" dt="2024-09-04T19:35:25.217" v="2083" actId="2696"/>
        <pc:sldMkLst>
          <pc:docMk/>
          <pc:sldMk cId="2375540259" sldId="258"/>
        </pc:sldMkLst>
      </pc:sldChg>
      <pc:sldChg chg="del">
        <pc:chgData name="Josh Strelecki" userId="d2e862aa4b45894a" providerId="LiveId" clId="{AA7A5EE5-1F81-41BD-8DA7-E9EB7A21D94D}" dt="2024-09-04T19:35:27.077" v="2084" actId="2696"/>
        <pc:sldMkLst>
          <pc:docMk/>
          <pc:sldMk cId="3584521578" sldId="259"/>
        </pc:sldMkLst>
      </pc:sldChg>
      <pc:sldChg chg="modSp add mod modAnim">
        <pc:chgData name="Josh Strelecki" userId="d2e862aa4b45894a" providerId="LiveId" clId="{AA7A5EE5-1F81-41BD-8DA7-E9EB7A21D94D}" dt="2024-09-04T19:30:10.675" v="1924" actId="255"/>
        <pc:sldMkLst>
          <pc:docMk/>
          <pc:sldMk cId="541564598" sldId="260"/>
        </pc:sldMkLst>
        <pc:spChg chg="mod">
          <ac:chgData name="Josh Strelecki" userId="d2e862aa4b45894a" providerId="LiveId" clId="{AA7A5EE5-1F81-41BD-8DA7-E9EB7A21D94D}" dt="2024-09-04T19:30:10.675" v="1924" actId="255"/>
          <ac:spMkLst>
            <pc:docMk/>
            <pc:sldMk cId="541564598" sldId="260"/>
            <ac:spMk id="2" creationId="{49373CBC-1441-61EA-6CB7-04FB8A2F1CC3}"/>
          </ac:spMkLst>
        </pc:spChg>
        <pc:spChg chg="mod">
          <ac:chgData name="Josh Strelecki" userId="d2e862aa4b45894a" providerId="LiveId" clId="{AA7A5EE5-1F81-41BD-8DA7-E9EB7A21D94D}" dt="2024-09-04T19:29:02.364" v="1913" actId="14100"/>
          <ac:spMkLst>
            <pc:docMk/>
            <pc:sldMk cId="541564598" sldId="260"/>
            <ac:spMk id="3" creationId="{4BD62933-D313-74FB-EB2A-939CA6F50C56}"/>
          </ac:spMkLst>
        </pc:spChg>
        <pc:picChg chg="mod">
          <ac:chgData name="Josh Strelecki" userId="d2e862aa4b45894a" providerId="LiveId" clId="{AA7A5EE5-1F81-41BD-8DA7-E9EB7A21D94D}" dt="2024-09-04T19:29:23.387" v="1922" actId="1076"/>
          <ac:picMkLst>
            <pc:docMk/>
            <pc:sldMk cId="541564598" sldId="260"/>
            <ac:picMk id="12" creationId="{29EF29BE-AFCE-9A84-E67D-E988147800D3}"/>
          </ac:picMkLst>
        </pc:picChg>
      </pc:sldChg>
      <pc:sldChg chg="modSp add mod modAnim">
        <pc:chgData name="Josh Strelecki" userId="d2e862aa4b45894a" providerId="LiveId" clId="{AA7A5EE5-1F81-41BD-8DA7-E9EB7A21D94D}" dt="2024-09-04T19:33:04.590" v="1952"/>
        <pc:sldMkLst>
          <pc:docMk/>
          <pc:sldMk cId="667650160" sldId="261"/>
        </pc:sldMkLst>
        <pc:spChg chg="mod">
          <ac:chgData name="Josh Strelecki" userId="d2e862aa4b45894a" providerId="LiveId" clId="{AA7A5EE5-1F81-41BD-8DA7-E9EB7A21D94D}" dt="2024-09-04T19:30:28.597" v="1926" actId="255"/>
          <ac:spMkLst>
            <pc:docMk/>
            <pc:sldMk cId="667650160" sldId="261"/>
            <ac:spMk id="2" creationId="{49373CBC-1441-61EA-6CB7-04FB8A2F1CC3}"/>
          </ac:spMkLst>
        </pc:spChg>
        <pc:spChg chg="mod">
          <ac:chgData name="Josh Strelecki" userId="d2e862aa4b45894a" providerId="LiveId" clId="{AA7A5EE5-1F81-41BD-8DA7-E9EB7A21D94D}" dt="2024-09-04T19:31:42.580" v="1950" actId="20577"/>
          <ac:spMkLst>
            <pc:docMk/>
            <pc:sldMk cId="667650160" sldId="261"/>
            <ac:spMk id="3" creationId="{4BD62933-D313-74FB-EB2A-939CA6F50C56}"/>
          </ac:spMkLst>
        </pc:spChg>
      </pc:sldChg>
      <pc:sldChg chg="addSp delSp modSp add mod ord modAnim">
        <pc:chgData name="Josh Strelecki" userId="d2e862aa4b45894a" providerId="LiveId" clId="{AA7A5EE5-1F81-41BD-8DA7-E9EB7A21D94D}" dt="2024-09-04T19:26:13.734" v="1877" actId="14100"/>
        <pc:sldMkLst>
          <pc:docMk/>
          <pc:sldMk cId="2101558956" sldId="262"/>
        </pc:sldMkLst>
        <pc:spChg chg="mod">
          <ac:chgData name="Josh Strelecki" userId="d2e862aa4b45894a" providerId="LiveId" clId="{AA7A5EE5-1F81-41BD-8DA7-E9EB7A21D94D}" dt="2024-09-04T19:26:13.734" v="1877" actId="14100"/>
          <ac:spMkLst>
            <pc:docMk/>
            <pc:sldMk cId="2101558956" sldId="262"/>
            <ac:spMk id="2" creationId="{49373CBC-1441-61EA-6CB7-04FB8A2F1CC3}"/>
          </ac:spMkLst>
        </pc:spChg>
        <pc:spChg chg="del">
          <ac:chgData name="Josh Strelecki" userId="d2e862aa4b45894a" providerId="LiveId" clId="{AA7A5EE5-1F81-41BD-8DA7-E9EB7A21D94D}" dt="2024-09-04T19:18:48.580" v="675" actId="478"/>
          <ac:spMkLst>
            <pc:docMk/>
            <pc:sldMk cId="2101558956" sldId="262"/>
            <ac:spMk id="3" creationId="{4BD62933-D313-74FB-EB2A-939CA6F50C56}"/>
          </ac:spMkLst>
        </pc:spChg>
        <pc:spChg chg="add mod">
          <ac:chgData name="Josh Strelecki" userId="d2e862aa4b45894a" providerId="LiveId" clId="{AA7A5EE5-1F81-41BD-8DA7-E9EB7A21D94D}" dt="2024-09-04T19:20:49.043" v="1075" actId="403"/>
          <ac:spMkLst>
            <pc:docMk/>
            <pc:sldMk cId="2101558956" sldId="262"/>
            <ac:spMk id="5" creationId="{FF8B4729-9581-DA8F-812C-9376F6731727}"/>
          </ac:spMkLst>
        </pc:spChg>
      </pc:sldChg>
      <pc:sldChg chg="modSp add mod modAnim">
        <pc:chgData name="Josh Strelecki" userId="d2e862aa4b45894a" providerId="LiveId" clId="{AA7A5EE5-1F81-41BD-8DA7-E9EB7A21D94D}" dt="2024-09-04T19:35:48.307" v="2086" actId="33524"/>
        <pc:sldMkLst>
          <pc:docMk/>
          <pc:sldMk cId="2055003495" sldId="263"/>
        </pc:sldMkLst>
        <pc:spChg chg="mod">
          <ac:chgData name="Josh Strelecki" userId="d2e862aa4b45894a" providerId="LiveId" clId="{AA7A5EE5-1F81-41BD-8DA7-E9EB7A21D94D}" dt="2024-09-04T19:25:50.723" v="1874" actId="255"/>
          <ac:spMkLst>
            <pc:docMk/>
            <pc:sldMk cId="2055003495" sldId="263"/>
            <ac:spMk id="2" creationId="{49373CBC-1441-61EA-6CB7-04FB8A2F1CC3}"/>
          </ac:spMkLst>
        </pc:spChg>
        <pc:spChg chg="mod">
          <ac:chgData name="Josh Strelecki" userId="d2e862aa4b45894a" providerId="LiveId" clId="{AA7A5EE5-1F81-41BD-8DA7-E9EB7A21D94D}" dt="2024-09-04T19:35:48.307" v="2086" actId="33524"/>
          <ac:spMkLst>
            <pc:docMk/>
            <pc:sldMk cId="2055003495" sldId="263"/>
            <ac:spMk id="5" creationId="{FF8B4729-9581-DA8F-812C-9376F6731727}"/>
          </ac:spMkLst>
        </pc:spChg>
        <pc:picChg chg="mod">
          <ac:chgData name="Josh Strelecki" userId="d2e862aa4b45894a" providerId="LiveId" clId="{AA7A5EE5-1F81-41BD-8DA7-E9EB7A21D94D}" dt="2024-09-04T19:31:01.323" v="1931" actId="1076"/>
          <ac:picMkLst>
            <pc:docMk/>
            <pc:sldMk cId="2055003495" sldId="263"/>
            <ac:picMk id="12" creationId="{29EF29BE-AFCE-9A84-E67D-E988147800D3}"/>
          </ac:picMkLst>
        </pc:picChg>
      </pc:sldChg>
      <pc:sldChg chg="addSp delSp modSp add mod ord delAnim">
        <pc:chgData name="Josh Strelecki" userId="d2e862aa4b45894a" providerId="LiveId" clId="{AA7A5EE5-1F81-41BD-8DA7-E9EB7A21D94D}" dt="2024-09-04T19:27:21.943" v="1892" actId="255"/>
        <pc:sldMkLst>
          <pc:docMk/>
          <pc:sldMk cId="1821475619" sldId="264"/>
        </pc:sldMkLst>
        <pc:spChg chg="mod">
          <ac:chgData name="Josh Strelecki" userId="d2e862aa4b45894a" providerId="LiveId" clId="{AA7A5EE5-1F81-41BD-8DA7-E9EB7A21D94D}" dt="2024-09-04T19:27:21.943" v="1892" actId="255"/>
          <ac:spMkLst>
            <pc:docMk/>
            <pc:sldMk cId="1821475619" sldId="264"/>
            <ac:spMk id="2" creationId="{49373CBC-1441-61EA-6CB7-04FB8A2F1CC3}"/>
          </ac:spMkLst>
        </pc:spChg>
        <pc:spChg chg="add del mod">
          <ac:chgData name="Josh Strelecki" userId="d2e862aa4b45894a" providerId="LiveId" clId="{AA7A5EE5-1F81-41BD-8DA7-E9EB7A21D94D}" dt="2024-09-04T19:27:05.919" v="1890" actId="478"/>
          <ac:spMkLst>
            <pc:docMk/>
            <pc:sldMk cId="1821475619" sldId="264"/>
            <ac:spMk id="4" creationId="{3DA3212A-AC2C-BEE7-B5BF-3D6F31697BFB}"/>
          </ac:spMkLst>
        </pc:spChg>
        <pc:spChg chg="del mod">
          <ac:chgData name="Josh Strelecki" userId="d2e862aa4b45894a" providerId="LiveId" clId="{AA7A5EE5-1F81-41BD-8DA7-E9EB7A21D94D}" dt="2024-09-04T19:26:46.430" v="1885" actId="478"/>
          <ac:spMkLst>
            <pc:docMk/>
            <pc:sldMk cId="1821475619" sldId="264"/>
            <ac:spMk id="5" creationId="{FF8B4729-9581-DA8F-812C-9376F6731727}"/>
          </ac:spMkLst>
        </pc:spChg>
        <pc:picChg chg="add del">
          <ac:chgData name="Josh Strelecki" userId="d2e862aa4b45894a" providerId="LiveId" clId="{AA7A5EE5-1F81-41BD-8DA7-E9EB7A21D94D}" dt="2024-09-04T19:27:03.263" v="1889" actId="478"/>
          <ac:picMkLst>
            <pc:docMk/>
            <pc:sldMk cId="1821475619" sldId="264"/>
            <ac:picMk id="12" creationId="{29EF29BE-AFCE-9A84-E67D-E988147800D3}"/>
          </ac:picMkLst>
        </pc:picChg>
      </pc:sldChg>
      <pc:sldChg chg="modSp add ord">
        <pc:chgData name="Josh Strelecki" userId="d2e862aa4b45894a" providerId="LiveId" clId="{AA7A5EE5-1F81-41BD-8DA7-E9EB7A21D94D}" dt="2024-09-04T19:34:51.603" v="2081" actId="20577"/>
        <pc:sldMkLst>
          <pc:docMk/>
          <pc:sldMk cId="15800887" sldId="265"/>
        </pc:sldMkLst>
        <pc:spChg chg="mod">
          <ac:chgData name="Josh Strelecki" userId="d2e862aa4b45894a" providerId="LiveId" clId="{AA7A5EE5-1F81-41BD-8DA7-E9EB7A21D94D}" dt="2024-09-04T19:33:43.070" v="1957" actId="20577"/>
          <ac:spMkLst>
            <pc:docMk/>
            <pc:sldMk cId="15800887" sldId="265"/>
            <ac:spMk id="2" creationId="{49373CBC-1441-61EA-6CB7-04FB8A2F1CC3}"/>
          </ac:spMkLst>
        </pc:spChg>
        <pc:spChg chg="mod">
          <ac:chgData name="Josh Strelecki" userId="d2e862aa4b45894a" providerId="LiveId" clId="{AA7A5EE5-1F81-41BD-8DA7-E9EB7A21D94D}" dt="2024-09-04T19:34:51.603" v="2081" actId="20577"/>
          <ac:spMkLst>
            <pc:docMk/>
            <pc:sldMk cId="15800887" sldId="265"/>
            <ac:spMk id="3" creationId="{4BD62933-D313-74FB-EB2A-939CA6F50C56}"/>
          </ac:spMkLst>
        </pc:spChg>
      </pc:sldChg>
      <pc:sldChg chg="modSp add">
        <pc:chgData name="Josh Strelecki" userId="d2e862aa4b45894a" providerId="LiveId" clId="{AA7A5EE5-1F81-41BD-8DA7-E9EB7A21D94D}" dt="2024-09-04T19:43:12.123" v="2264" actId="313"/>
        <pc:sldMkLst>
          <pc:docMk/>
          <pc:sldMk cId="3588349382" sldId="266"/>
        </pc:sldMkLst>
        <pc:spChg chg="mod">
          <ac:chgData name="Josh Strelecki" userId="d2e862aa4b45894a" providerId="LiveId" clId="{AA7A5EE5-1F81-41BD-8DA7-E9EB7A21D94D}" dt="2024-09-04T19:41:59.793" v="2089" actId="20577"/>
          <ac:spMkLst>
            <pc:docMk/>
            <pc:sldMk cId="3588349382" sldId="266"/>
            <ac:spMk id="2" creationId="{49373CBC-1441-61EA-6CB7-04FB8A2F1CC3}"/>
          </ac:spMkLst>
        </pc:spChg>
        <pc:spChg chg="mod">
          <ac:chgData name="Josh Strelecki" userId="d2e862aa4b45894a" providerId="LiveId" clId="{AA7A5EE5-1F81-41BD-8DA7-E9EB7A21D94D}" dt="2024-09-04T19:43:12.123" v="2264" actId="313"/>
          <ac:spMkLst>
            <pc:docMk/>
            <pc:sldMk cId="3588349382" sldId="266"/>
            <ac:spMk id="3" creationId="{4BD62933-D313-74FB-EB2A-939CA6F50C56}"/>
          </ac:spMkLst>
        </pc:spChg>
      </pc:sldChg>
      <pc:sldChg chg="modSp add mod">
        <pc:chgData name="Josh Strelecki" userId="d2e862aa4b45894a" providerId="LiveId" clId="{AA7A5EE5-1F81-41BD-8DA7-E9EB7A21D94D}" dt="2024-09-04T19:44:32.794" v="2571" actId="6549"/>
        <pc:sldMkLst>
          <pc:docMk/>
          <pc:sldMk cId="3078812320" sldId="267"/>
        </pc:sldMkLst>
        <pc:spChg chg="mod">
          <ac:chgData name="Josh Strelecki" userId="d2e862aa4b45894a" providerId="LiveId" clId="{AA7A5EE5-1F81-41BD-8DA7-E9EB7A21D94D}" dt="2024-09-04T19:43:39.812" v="2267" actId="20577"/>
          <ac:spMkLst>
            <pc:docMk/>
            <pc:sldMk cId="3078812320" sldId="267"/>
            <ac:spMk id="2" creationId="{49373CBC-1441-61EA-6CB7-04FB8A2F1CC3}"/>
          </ac:spMkLst>
        </pc:spChg>
        <pc:spChg chg="mod">
          <ac:chgData name="Josh Strelecki" userId="d2e862aa4b45894a" providerId="LiveId" clId="{AA7A5EE5-1F81-41BD-8DA7-E9EB7A21D94D}" dt="2024-09-04T19:44:32.794" v="2571" actId="6549"/>
          <ac:spMkLst>
            <pc:docMk/>
            <pc:sldMk cId="3078812320" sldId="267"/>
            <ac:spMk id="3" creationId="{4BD62933-D313-74FB-EB2A-939CA6F50C56}"/>
          </ac:spMkLst>
        </pc:spChg>
      </pc:sldChg>
      <pc:sldChg chg="modSp add del">
        <pc:chgData name="Josh Strelecki" userId="d2e862aa4b45894a" providerId="LiveId" clId="{AA7A5EE5-1F81-41BD-8DA7-E9EB7A21D94D}" dt="2024-09-18T14:37:39.644" v="4094" actId="47"/>
        <pc:sldMkLst>
          <pc:docMk/>
          <pc:sldMk cId="3150882120" sldId="268"/>
        </pc:sldMkLst>
        <pc:spChg chg="mod">
          <ac:chgData name="Josh Strelecki" userId="d2e862aa4b45894a" providerId="LiveId" clId="{AA7A5EE5-1F81-41BD-8DA7-E9EB7A21D94D}" dt="2024-09-04T19:45:29.563" v="2698" actId="20577"/>
          <ac:spMkLst>
            <pc:docMk/>
            <pc:sldMk cId="3150882120" sldId="268"/>
            <ac:spMk id="2" creationId="{49373CBC-1441-61EA-6CB7-04FB8A2F1CC3}"/>
          </ac:spMkLst>
        </pc:spChg>
        <pc:spChg chg="mod">
          <ac:chgData name="Josh Strelecki" userId="d2e862aa4b45894a" providerId="LiveId" clId="{AA7A5EE5-1F81-41BD-8DA7-E9EB7A21D94D}" dt="2024-09-04T19:45:22.629" v="2696" actId="20577"/>
          <ac:spMkLst>
            <pc:docMk/>
            <pc:sldMk cId="3150882120" sldId="268"/>
            <ac:spMk id="3" creationId="{4BD62933-D313-74FB-EB2A-939CA6F50C56}"/>
          </ac:spMkLst>
        </pc:spChg>
      </pc:sldChg>
      <pc:sldChg chg="modSp add del">
        <pc:chgData name="Josh Strelecki" userId="d2e862aa4b45894a" providerId="LiveId" clId="{AA7A5EE5-1F81-41BD-8DA7-E9EB7A21D94D}" dt="2024-09-18T15:16:56.195" v="7965" actId="47"/>
        <pc:sldMkLst>
          <pc:docMk/>
          <pc:sldMk cId="1155671516" sldId="269"/>
        </pc:sldMkLst>
        <pc:spChg chg="mod">
          <ac:chgData name="Josh Strelecki" userId="d2e862aa4b45894a" providerId="LiveId" clId="{AA7A5EE5-1F81-41BD-8DA7-E9EB7A21D94D}" dt="2024-09-04T19:45:36.929" v="2701" actId="20577"/>
          <ac:spMkLst>
            <pc:docMk/>
            <pc:sldMk cId="1155671516" sldId="269"/>
            <ac:spMk id="2" creationId="{49373CBC-1441-61EA-6CB7-04FB8A2F1CC3}"/>
          </ac:spMkLst>
        </pc:spChg>
        <pc:spChg chg="mod">
          <ac:chgData name="Josh Strelecki" userId="d2e862aa4b45894a" providerId="LiveId" clId="{AA7A5EE5-1F81-41BD-8DA7-E9EB7A21D94D}" dt="2024-09-04T19:46:30.330" v="2852" actId="20577"/>
          <ac:spMkLst>
            <pc:docMk/>
            <pc:sldMk cId="1155671516" sldId="269"/>
            <ac:spMk id="3" creationId="{4BD62933-D313-74FB-EB2A-939CA6F50C56}"/>
          </ac:spMkLst>
        </pc:spChg>
      </pc:sldChg>
      <pc:sldChg chg="modSp add">
        <pc:chgData name="Josh Strelecki" userId="d2e862aa4b45894a" providerId="LiveId" clId="{AA7A5EE5-1F81-41BD-8DA7-E9EB7A21D94D}" dt="2024-09-04T19:47:36.990" v="3072" actId="20577"/>
        <pc:sldMkLst>
          <pc:docMk/>
          <pc:sldMk cId="3836304928" sldId="270"/>
        </pc:sldMkLst>
        <pc:spChg chg="mod">
          <ac:chgData name="Josh Strelecki" userId="d2e862aa4b45894a" providerId="LiveId" clId="{AA7A5EE5-1F81-41BD-8DA7-E9EB7A21D94D}" dt="2024-09-04T19:46:37.250" v="2855" actId="20577"/>
          <ac:spMkLst>
            <pc:docMk/>
            <pc:sldMk cId="3836304928" sldId="270"/>
            <ac:spMk id="2" creationId="{49373CBC-1441-61EA-6CB7-04FB8A2F1CC3}"/>
          </ac:spMkLst>
        </pc:spChg>
        <pc:spChg chg="mod">
          <ac:chgData name="Josh Strelecki" userId="d2e862aa4b45894a" providerId="LiveId" clId="{AA7A5EE5-1F81-41BD-8DA7-E9EB7A21D94D}" dt="2024-09-04T19:47:36.990" v="3072" actId="20577"/>
          <ac:spMkLst>
            <pc:docMk/>
            <pc:sldMk cId="3836304928" sldId="270"/>
            <ac:spMk id="3" creationId="{4BD62933-D313-74FB-EB2A-939CA6F50C56}"/>
          </ac:spMkLst>
        </pc:spChg>
      </pc:sldChg>
      <pc:sldChg chg="modSp add">
        <pc:chgData name="Josh Strelecki" userId="d2e862aa4b45894a" providerId="LiveId" clId="{AA7A5EE5-1F81-41BD-8DA7-E9EB7A21D94D}" dt="2024-09-04T19:48:59.660" v="3235" actId="20577"/>
        <pc:sldMkLst>
          <pc:docMk/>
          <pc:sldMk cId="2251398318" sldId="271"/>
        </pc:sldMkLst>
        <pc:spChg chg="mod">
          <ac:chgData name="Josh Strelecki" userId="d2e862aa4b45894a" providerId="LiveId" clId="{AA7A5EE5-1F81-41BD-8DA7-E9EB7A21D94D}" dt="2024-09-04T19:48:10.095" v="3075" actId="20577"/>
          <ac:spMkLst>
            <pc:docMk/>
            <pc:sldMk cId="2251398318" sldId="271"/>
            <ac:spMk id="2" creationId="{49373CBC-1441-61EA-6CB7-04FB8A2F1CC3}"/>
          </ac:spMkLst>
        </pc:spChg>
        <pc:spChg chg="mod">
          <ac:chgData name="Josh Strelecki" userId="d2e862aa4b45894a" providerId="LiveId" clId="{AA7A5EE5-1F81-41BD-8DA7-E9EB7A21D94D}" dt="2024-09-04T19:48:59.660" v="3235" actId="20577"/>
          <ac:spMkLst>
            <pc:docMk/>
            <pc:sldMk cId="2251398318" sldId="271"/>
            <ac:spMk id="3" creationId="{4BD62933-D313-74FB-EB2A-939CA6F50C56}"/>
          </ac:spMkLst>
        </pc:spChg>
      </pc:sldChg>
      <pc:sldChg chg="modSp add">
        <pc:chgData name="Josh Strelecki" userId="d2e862aa4b45894a" providerId="LiveId" clId="{AA7A5EE5-1F81-41BD-8DA7-E9EB7A21D94D}" dt="2024-09-04T19:49:48.681" v="3364" actId="20577"/>
        <pc:sldMkLst>
          <pc:docMk/>
          <pc:sldMk cId="3337113361" sldId="272"/>
        </pc:sldMkLst>
        <pc:spChg chg="mod">
          <ac:chgData name="Josh Strelecki" userId="d2e862aa4b45894a" providerId="LiveId" clId="{AA7A5EE5-1F81-41BD-8DA7-E9EB7A21D94D}" dt="2024-09-04T19:49:09.455" v="3238" actId="20577"/>
          <ac:spMkLst>
            <pc:docMk/>
            <pc:sldMk cId="3337113361" sldId="272"/>
            <ac:spMk id="2" creationId="{49373CBC-1441-61EA-6CB7-04FB8A2F1CC3}"/>
          </ac:spMkLst>
        </pc:spChg>
        <pc:spChg chg="mod">
          <ac:chgData name="Josh Strelecki" userId="d2e862aa4b45894a" providerId="LiveId" clId="{AA7A5EE5-1F81-41BD-8DA7-E9EB7A21D94D}" dt="2024-09-04T19:49:48.681" v="3364" actId="20577"/>
          <ac:spMkLst>
            <pc:docMk/>
            <pc:sldMk cId="3337113361" sldId="272"/>
            <ac:spMk id="3" creationId="{4BD62933-D313-74FB-EB2A-939CA6F50C56}"/>
          </ac:spMkLst>
        </pc:spChg>
      </pc:sldChg>
      <pc:sldChg chg="modSp add">
        <pc:chgData name="Josh Strelecki" userId="d2e862aa4b45894a" providerId="LiveId" clId="{AA7A5EE5-1F81-41BD-8DA7-E9EB7A21D94D}" dt="2024-09-04T19:50:37.769" v="3484" actId="20577"/>
        <pc:sldMkLst>
          <pc:docMk/>
          <pc:sldMk cId="4284212211" sldId="273"/>
        </pc:sldMkLst>
        <pc:spChg chg="mod">
          <ac:chgData name="Josh Strelecki" userId="d2e862aa4b45894a" providerId="LiveId" clId="{AA7A5EE5-1F81-41BD-8DA7-E9EB7A21D94D}" dt="2024-09-04T19:49:57.361" v="3368" actId="20577"/>
          <ac:spMkLst>
            <pc:docMk/>
            <pc:sldMk cId="4284212211" sldId="273"/>
            <ac:spMk id="2" creationId="{49373CBC-1441-61EA-6CB7-04FB8A2F1CC3}"/>
          </ac:spMkLst>
        </pc:spChg>
        <pc:spChg chg="mod">
          <ac:chgData name="Josh Strelecki" userId="d2e862aa4b45894a" providerId="LiveId" clId="{AA7A5EE5-1F81-41BD-8DA7-E9EB7A21D94D}" dt="2024-09-04T19:50:37.769" v="3484" actId="20577"/>
          <ac:spMkLst>
            <pc:docMk/>
            <pc:sldMk cId="4284212211" sldId="273"/>
            <ac:spMk id="3" creationId="{4BD62933-D313-74FB-EB2A-939CA6F50C56}"/>
          </ac:spMkLst>
        </pc:spChg>
      </pc:sldChg>
      <pc:sldChg chg="modSp add">
        <pc:chgData name="Josh Strelecki" userId="d2e862aa4b45894a" providerId="LiveId" clId="{AA7A5EE5-1F81-41BD-8DA7-E9EB7A21D94D}" dt="2024-09-04T19:51:25.644" v="3616" actId="20577"/>
        <pc:sldMkLst>
          <pc:docMk/>
          <pc:sldMk cId="951127779" sldId="274"/>
        </pc:sldMkLst>
        <pc:spChg chg="mod">
          <ac:chgData name="Josh Strelecki" userId="d2e862aa4b45894a" providerId="LiveId" clId="{AA7A5EE5-1F81-41BD-8DA7-E9EB7A21D94D}" dt="2024-09-04T19:50:48.126" v="3487" actId="20577"/>
          <ac:spMkLst>
            <pc:docMk/>
            <pc:sldMk cId="951127779" sldId="274"/>
            <ac:spMk id="2" creationId="{49373CBC-1441-61EA-6CB7-04FB8A2F1CC3}"/>
          </ac:spMkLst>
        </pc:spChg>
        <pc:spChg chg="mod">
          <ac:chgData name="Josh Strelecki" userId="d2e862aa4b45894a" providerId="LiveId" clId="{AA7A5EE5-1F81-41BD-8DA7-E9EB7A21D94D}" dt="2024-09-04T19:51:25.644" v="3616" actId="20577"/>
          <ac:spMkLst>
            <pc:docMk/>
            <pc:sldMk cId="951127779" sldId="274"/>
            <ac:spMk id="3" creationId="{4BD62933-D313-74FB-EB2A-939CA6F50C56}"/>
          </ac:spMkLst>
        </pc:spChg>
      </pc:sldChg>
      <pc:sldChg chg="modSp add">
        <pc:chgData name="Josh Strelecki" userId="d2e862aa4b45894a" providerId="LiveId" clId="{AA7A5EE5-1F81-41BD-8DA7-E9EB7A21D94D}" dt="2024-09-04T19:52:25.847" v="3800" actId="20577"/>
        <pc:sldMkLst>
          <pc:docMk/>
          <pc:sldMk cId="1939989633" sldId="275"/>
        </pc:sldMkLst>
        <pc:spChg chg="mod">
          <ac:chgData name="Josh Strelecki" userId="d2e862aa4b45894a" providerId="LiveId" clId="{AA7A5EE5-1F81-41BD-8DA7-E9EB7A21D94D}" dt="2024-09-04T19:51:34.104" v="3619" actId="20577"/>
          <ac:spMkLst>
            <pc:docMk/>
            <pc:sldMk cId="1939989633" sldId="275"/>
            <ac:spMk id="2" creationId="{49373CBC-1441-61EA-6CB7-04FB8A2F1CC3}"/>
          </ac:spMkLst>
        </pc:spChg>
        <pc:spChg chg="mod">
          <ac:chgData name="Josh Strelecki" userId="d2e862aa4b45894a" providerId="LiveId" clId="{AA7A5EE5-1F81-41BD-8DA7-E9EB7A21D94D}" dt="2024-09-04T19:52:25.847" v="3800" actId="20577"/>
          <ac:spMkLst>
            <pc:docMk/>
            <pc:sldMk cId="1939989633" sldId="275"/>
            <ac:spMk id="3" creationId="{4BD62933-D313-74FB-EB2A-939CA6F50C56}"/>
          </ac:spMkLst>
        </pc:spChg>
      </pc:sldChg>
      <pc:sldChg chg="modSp add">
        <pc:chgData name="Josh Strelecki" userId="d2e862aa4b45894a" providerId="LiveId" clId="{AA7A5EE5-1F81-41BD-8DA7-E9EB7A21D94D}" dt="2024-09-04T20:24:22.053" v="3935" actId="20577"/>
        <pc:sldMkLst>
          <pc:docMk/>
          <pc:sldMk cId="1664841893" sldId="276"/>
        </pc:sldMkLst>
        <pc:spChg chg="mod">
          <ac:chgData name="Josh Strelecki" userId="d2e862aa4b45894a" providerId="LiveId" clId="{AA7A5EE5-1F81-41BD-8DA7-E9EB7A21D94D}" dt="2024-09-04T19:52:32.326" v="3803" actId="20577"/>
          <ac:spMkLst>
            <pc:docMk/>
            <pc:sldMk cId="1664841893" sldId="276"/>
            <ac:spMk id="2" creationId="{49373CBC-1441-61EA-6CB7-04FB8A2F1CC3}"/>
          </ac:spMkLst>
        </pc:spChg>
        <pc:spChg chg="mod">
          <ac:chgData name="Josh Strelecki" userId="d2e862aa4b45894a" providerId="LiveId" clId="{AA7A5EE5-1F81-41BD-8DA7-E9EB7A21D94D}" dt="2024-09-04T20:24:22.053" v="3935" actId="20577"/>
          <ac:spMkLst>
            <pc:docMk/>
            <pc:sldMk cId="1664841893" sldId="276"/>
            <ac:spMk id="3" creationId="{4BD62933-D313-74FB-EB2A-939CA6F50C56}"/>
          </ac:spMkLst>
        </pc:spChg>
      </pc:sldChg>
      <pc:sldChg chg="modSp add">
        <pc:chgData name="Josh Strelecki" userId="d2e862aa4b45894a" providerId="LiveId" clId="{AA7A5EE5-1F81-41BD-8DA7-E9EB7A21D94D}" dt="2024-09-04T20:48:14.245" v="4031" actId="20577"/>
        <pc:sldMkLst>
          <pc:docMk/>
          <pc:sldMk cId="2038203652" sldId="277"/>
        </pc:sldMkLst>
        <pc:spChg chg="mod">
          <ac:chgData name="Josh Strelecki" userId="d2e862aa4b45894a" providerId="LiveId" clId="{AA7A5EE5-1F81-41BD-8DA7-E9EB7A21D94D}" dt="2024-09-04T20:48:14.245" v="4031" actId="20577"/>
          <ac:spMkLst>
            <pc:docMk/>
            <pc:sldMk cId="2038203652" sldId="277"/>
            <ac:spMk id="2" creationId="{49373CBC-1441-61EA-6CB7-04FB8A2F1CC3}"/>
          </ac:spMkLst>
        </pc:spChg>
        <pc:spChg chg="mod">
          <ac:chgData name="Josh Strelecki" userId="d2e862aa4b45894a" providerId="LiveId" clId="{AA7A5EE5-1F81-41BD-8DA7-E9EB7A21D94D}" dt="2024-09-04T20:25:09.250" v="4029" actId="6549"/>
          <ac:spMkLst>
            <pc:docMk/>
            <pc:sldMk cId="2038203652" sldId="277"/>
            <ac:spMk id="3" creationId="{4BD62933-D313-74FB-EB2A-939CA6F50C56}"/>
          </ac:spMkLst>
        </pc:spChg>
      </pc:sldChg>
      <pc:sldChg chg="modSp">
        <pc:chgData name="Josh Strelecki" userId="d2e862aa4b45894a" providerId="LiveId" clId="{AA7A5EE5-1F81-41BD-8DA7-E9EB7A21D94D}" dt="2024-09-18T14:37:25.780" v="4093" actId="20577"/>
        <pc:sldMkLst>
          <pc:docMk/>
          <pc:sldMk cId="193535306" sldId="296"/>
        </pc:sldMkLst>
        <pc:spChg chg="mod">
          <ac:chgData name="Josh Strelecki" userId="d2e862aa4b45894a" providerId="LiveId" clId="{AA7A5EE5-1F81-41BD-8DA7-E9EB7A21D94D}" dt="2024-09-18T14:37:25.780" v="4093" actId="20577"/>
          <ac:spMkLst>
            <pc:docMk/>
            <pc:sldMk cId="193535306" sldId="296"/>
            <ac:spMk id="3" creationId="{4BD62933-D313-74FB-EB2A-939CA6F50C56}"/>
          </ac:spMkLst>
        </pc:spChg>
      </pc:sldChg>
      <pc:sldChg chg="addSp modSp mod">
        <pc:chgData name="Josh Strelecki" userId="d2e862aa4b45894a" providerId="LiveId" clId="{AA7A5EE5-1F81-41BD-8DA7-E9EB7A21D94D}" dt="2024-09-18T14:43:39.040" v="4765" actId="20577"/>
        <pc:sldMkLst>
          <pc:docMk/>
          <pc:sldMk cId="1338269864" sldId="299"/>
        </pc:sldMkLst>
        <pc:graphicFrameChg chg="add mod">
          <ac:chgData name="Josh Strelecki" userId="d2e862aa4b45894a" providerId="LiveId" clId="{AA7A5EE5-1F81-41BD-8DA7-E9EB7A21D94D}" dt="2024-09-18T14:38:46.056" v="4103"/>
          <ac:graphicFrameMkLst>
            <pc:docMk/>
            <pc:sldMk cId="1338269864" sldId="299"/>
            <ac:graphicFrameMk id="3" creationId="{4F1FD35E-0BCA-6BBA-09FF-B1FEDEBCC13D}"/>
          </ac:graphicFrameMkLst>
        </pc:graphicFrameChg>
        <pc:graphicFrameChg chg="mod modGraphic">
          <ac:chgData name="Josh Strelecki" userId="d2e862aa4b45894a" providerId="LiveId" clId="{AA7A5EE5-1F81-41BD-8DA7-E9EB7A21D94D}" dt="2024-09-18T14:43:39.040" v="4765" actId="20577"/>
          <ac:graphicFrameMkLst>
            <pc:docMk/>
            <pc:sldMk cId="1338269864" sldId="299"/>
            <ac:graphicFrameMk id="7" creationId="{FB80A34D-FE84-C71F-066C-CC3B1B125900}"/>
          </ac:graphicFrameMkLst>
        </pc:graphicFrameChg>
        <pc:picChg chg="mod">
          <ac:chgData name="Josh Strelecki" userId="d2e862aa4b45894a" providerId="LiveId" clId="{AA7A5EE5-1F81-41BD-8DA7-E9EB7A21D94D}" dt="2024-09-18T14:38:20.871" v="4097" actId="1076"/>
          <ac:picMkLst>
            <pc:docMk/>
            <pc:sldMk cId="1338269864" sldId="299"/>
            <ac:picMk id="4" creationId="{7AE833EB-3616-5DF0-62AD-9D86E56285AA}"/>
          </ac:picMkLst>
        </pc:picChg>
      </pc:sldChg>
      <pc:sldChg chg="modSp add ord">
        <pc:chgData name="Josh Strelecki" userId="d2e862aa4b45894a" providerId="LiveId" clId="{AA7A5EE5-1F81-41BD-8DA7-E9EB7A21D94D}" dt="2024-09-18T14:44:24.283" v="4771"/>
        <pc:sldMkLst>
          <pc:docMk/>
          <pc:sldMk cId="649806983" sldId="300"/>
        </pc:sldMkLst>
        <pc:spChg chg="mod">
          <ac:chgData name="Josh Strelecki" userId="d2e862aa4b45894a" providerId="LiveId" clId="{AA7A5EE5-1F81-41BD-8DA7-E9EB7A21D94D}" dt="2024-09-18T14:44:03.274" v="4770" actId="20577"/>
          <ac:spMkLst>
            <pc:docMk/>
            <pc:sldMk cId="649806983" sldId="300"/>
            <ac:spMk id="2" creationId="{49373CBC-1441-61EA-6CB7-04FB8A2F1CC3}"/>
          </ac:spMkLst>
        </pc:spChg>
        <pc:spChg chg="mod">
          <ac:chgData name="Josh Strelecki" userId="d2e862aa4b45894a" providerId="LiveId" clId="{AA7A5EE5-1F81-41BD-8DA7-E9EB7A21D94D}" dt="2024-09-18T14:44:24.283" v="4771"/>
          <ac:spMkLst>
            <pc:docMk/>
            <pc:sldMk cId="649806983" sldId="300"/>
            <ac:spMk id="3" creationId="{4BD62933-D313-74FB-EB2A-939CA6F50C56}"/>
          </ac:spMkLst>
        </pc:spChg>
      </pc:sldChg>
      <pc:sldChg chg="modSp add mod ord modAnim">
        <pc:chgData name="Josh Strelecki" userId="d2e862aa4b45894a" providerId="LiveId" clId="{AA7A5EE5-1F81-41BD-8DA7-E9EB7A21D94D}" dt="2024-09-18T14:47:08.303" v="5019" actId="1076"/>
        <pc:sldMkLst>
          <pc:docMk/>
          <pc:sldMk cId="3392276245" sldId="301"/>
        </pc:sldMkLst>
        <pc:spChg chg="mod">
          <ac:chgData name="Josh Strelecki" userId="d2e862aa4b45894a" providerId="LiveId" clId="{AA7A5EE5-1F81-41BD-8DA7-E9EB7A21D94D}" dt="2024-09-18T14:44:55.667" v="4805" actId="20577"/>
          <ac:spMkLst>
            <pc:docMk/>
            <pc:sldMk cId="3392276245" sldId="301"/>
            <ac:spMk id="2" creationId="{49373CBC-1441-61EA-6CB7-04FB8A2F1CC3}"/>
          </ac:spMkLst>
        </pc:spChg>
        <pc:spChg chg="mod">
          <ac:chgData name="Josh Strelecki" userId="d2e862aa4b45894a" providerId="LiveId" clId="{AA7A5EE5-1F81-41BD-8DA7-E9EB7A21D94D}" dt="2024-09-18T14:47:08.303" v="5019" actId="1076"/>
          <ac:spMkLst>
            <pc:docMk/>
            <pc:sldMk cId="3392276245" sldId="301"/>
            <ac:spMk id="3" creationId="{4BD62933-D313-74FB-EB2A-939CA6F50C56}"/>
          </ac:spMkLst>
        </pc:spChg>
      </pc:sldChg>
      <pc:sldChg chg="modSp add mod modAnim">
        <pc:chgData name="Josh Strelecki" userId="d2e862aa4b45894a" providerId="LiveId" clId="{AA7A5EE5-1F81-41BD-8DA7-E9EB7A21D94D}" dt="2024-09-18T14:49:38.826" v="5363" actId="115"/>
        <pc:sldMkLst>
          <pc:docMk/>
          <pc:sldMk cId="3942427006" sldId="302"/>
        </pc:sldMkLst>
        <pc:spChg chg="mod">
          <ac:chgData name="Josh Strelecki" userId="d2e862aa4b45894a" providerId="LiveId" clId="{AA7A5EE5-1F81-41BD-8DA7-E9EB7A21D94D}" dt="2024-09-18T14:47:33.498" v="5089" actId="20577"/>
          <ac:spMkLst>
            <pc:docMk/>
            <pc:sldMk cId="3942427006" sldId="302"/>
            <ac:spMk id="2" creationId="{49373CBC-1441-61EA-6CB7-04FB8A2F1CC3}"/>
          </ac:spMkLst>
        </pc:spChg>
        <pc:spChg chg="mod">
          <ac:chgData name="Josh Strelecki" userId="d2e862aa4b45894a" providerId="LiveId" clId="{AA7A5EE5-1F81-41BD-8DA7-E9EB7A21D94D}" dt="2024-09-18T14:49:38.826" v="5363" actId="115"/>
          <ac:spMkLst>
            <pc:docMk/>
            <pc:sldMk cId="3942427006" sldId="302"/>
            <ac:spMk id="3" creationId="{4BD62933-D313-74FB-EB2A-939CA6F50C56}"/>
          </ac:spMkLst>
        </pc:spChg>
      </pc:sldChg>
      <pc:sldChg chg="modSp add mod modAnim">
        <pc:chgData name="Josh Strelecki" userId="d2e862aa4b45894a" providerId="LiveId" clId="{AA7A5EE5-1F81-41BD-8DA7-E9EB7A21D94D}" dt="2024-09-18T14:53:54.481" v="5683" actId="14100"/>
        <pc:sldMkLst>
          <pc:docMk/>
          <pc:sldMk cId="3543923115" sldId="303"/>
        </pc:sldMkLst>
        <pc:spChg chg="mod">
          <ac:chgData name="Josh Strelecki" userId="d2e862aa4b45894a" providerId="LiveId" clId="{AA7A5EE5-1F81-41BD-8DA7-E9EB7A21D94D}" dt="2024-09-18T14:50:31.828" v="5384" actId="20577"/>
          <ac:spMkLst>
            <pc:docMk/>
            <pc:sldMk cId="3543923115" sldId="303"/>
            <ac:spMk id="2" creationId="{49373CBC-1441-61EA-6CB7-04FB8A2F1CC3}"/>
          </ac:spMkLst>
        </pc:spChg>
        <pc:spChg chg="mod">
          <ac:chgData name="Josh Strelecki" userId="d2e862aa4b45894a" providerId="LiveId" clId="{AA7A5EE5-1F81-41BD-8DA7-E9EB7A21D94D}" dt="2024-09-18T14:53:54.481" v="5683" actId="14100"/>
          <ac:spMkLst>
            <pc:docMk/>
            <pc:sldMk cId="3543923115" sldId="303"/>
            <ac:spMk id="3" creationId="{4BD62933-D313-74FB-EB2A-939CA6F50C56}"/>
          </ac:spMkLst>
        </pc:spChg>
      </pc:sldChg>
      <pc:sldChg chg="modSp add mod modAnim">
        <pc:chgData name="Josh Strelecki" userId="d2e862aa4b45894a" providerId="LiveId" clId="{AA7A5EE5-1F81-41BD-8DA7-E9EB7A21D94D}" dt="2024-09-18T14:56:32.471" v="5944" actId="20577"/>
        <pc:sldMkLst>
          <pc:docMk/>
          <pc:sldMk cId="3348017549" sldId="304"/>
        </pc:sldMkLst>
        <pc:spChg chg="mod">
          <ac:chgData name="Josh Strelecki" userId="d2e862aa4b45894a" providerId="LiveId" clId="{AA7A5EE5-1F81-41BD-8DA7-E9EB7A21D94D}" dt="2024-09-18T14:56:32.471" v="5944" actId="20577"/>
          <ac:spMkLst>
            <pc:docMk/>
            <pc:sldMk cId="3348017549" sldId="304"/>
            <ac:spMk id="3" creationId="{4BD62933-D313-74FB-EB2A-939CA6F50C56}"/>
          </ac:spMkLst>
        </pc:spChg>
      </pc:sldChg>
      <pc:sldChg chg="modSp add modAnim">
        <pc:chgData name="Josh Strelecki" userId="d2e862aa4b45894a" providerId="LiveId" clId="{AA7A5EE5-1F81-41BD-8DA7-E9EB7A21D94D}" dt="2024-09-18T14:58:53.797" v="6183" actId="20577"/>
        <pc:sldMkLst>
          <pc:docMk/>
          <pc:sldMk cId="2796162155" sldId="305"/>
        </pc:sldMkLst>
        <pc:spChg chg="mod">
          <ac:chgData name="Josh Strelecki" userId="d2e862aa4b45894a" providerId="LiveId" clId="{AA7A5EE5-1F81-41BD-8DA7-E9EB7A21D94D}" dt="2024-09-18T14:56:57.797" v="5964" actId="20577"/>
          <ac:spMkLst>
            <pc:docMk/>
            <pc:sldMk cId="2796162155" sldId="305"/>
            <ac:spMk id="2" creationId="{49373CBC-1441-61EA-6CB7-04FB8A2F1CC3}"/>
          </ac:spMkLst>
        </pc:spChg>
        <pc:spChg chg="mod">
          <ac:chgData name="Josh Strelecki" userId="d2e862aa4b45894a" providerId="LiveId" clId="{AA7A5EE5-1F81-41BD-8DA7-E9EB7A21D94D}" dt="2024-09-18T14:58:53.797" v="6183" actId="20577"/>
          <ac:spMkLst>
            <pc:docMk/>
            <pc:sldMk cId="2796162155" sldId="305"/>
            <ac:spMk id="3" creationId="{4BD62933-D313-74FB-EB2A-939CA6F50C56}"/>
          </ac:spMkLst>
        </pc:spChg>
      </pc:sldChg>
      <pc:sldChg chg="modSp add mod modAnim">
        <pc:chgData name="Josh Strelecki" userId="d2e862aa4b45894a" providerId="LiveId" clId="{AA7A5EE5-1F81-41BD-8DA7-E9EB7A21D94D}" dt="2024-09-18T15:03:05.710" v="6790" actId="1076"/>
        <pc:sldMkLst>
          <pc:docMk/>
          <pc:sldMk cId="1416236961" sldId="306"/>
        </pc:sldMkLst>
        <pc:spChg chg="mod">
          <ac:chgData name="Josh Strelecki" userId="d2e862aa4b45894a" providerId="LiveId" clId="{AA7A5EE5-1F81-41BD-8DA7-E9EB7A21D94D}" dt="2024-09-18T15:03:05.710" v="6790" actId="1076"/>
          <ac:spMkLst>
            <pc:docMk/>
            <pc:sldMk cId="1416236961" sldId="306"/>
            <ac:spMk id="3" creationId="{4BD62933-D313-74FB-EB2A-939CA6F50C56}"/>
          </ac:spMkLst>
        </pc:spChg>
      </pc:sldChg>
      <pc:sldChg chg="addSp modSp add mod modAnim">
        <pc:chgData name="Josh Strelecki" userId="d2e862aa4b45894a" providerId="LiveId" clId="{AA7A5EE5-1F81-41BD-8DA7-E9EB7A21D94D}" dt="2024-09-18T15:12:23.370" v="7513" actId="20577"/>
        <pc:sldMkLst>
          <pc:docMk/>
          <pc:sldMk cId="421231826" sldId="307"/>
        </pc:sldMkLst>
        <pc:spChg chg="mod">
          <ac:chgData name="Josh Strelecki" userId="d2e862aa4b45894a" providerId="LiveId" clId="{AA7A5EE5-1F81-41BD-8DA7-E9EB7A21D94D}" dt="2024-09-18T15:05:09.507" v="6975" actId="5793"/>
          <ac:spMkLst>
            <pc:docMk/>
            <pc:sldMk cId="421231826" sldId="307"/>
            <ac:spMk id="3" creationId="{4BD62933-D313-74FB-EB2A-939CA6F50C56}"/>
          </ac:spMkLst>
        </pc:spChg>
        <pc:graphicFrameChg chg="add mod modGraphic">
          <ac:chgData name="Josh Strelecki" userId="d2e862aa4b45894a" providerId="LiveId" clId="{AA7A5EE5-1F81-41BD-8DA7-E9EB7A21D94D}" dt="2024-09-18T15:12:23.370" v="7513" actId="20577"/>
          <ac:graphicFrameMkLst>
            <pc:docMk/>
            <pc:sldMk cId="421231826" sldId="307"/>
            <ac:graphicFrameMk id="5" creationId="{E60F74F1-12FF-26EA-38BD-17E12A80906B}"/>
          </ac:graphicFrameMkLst>
        </pc:graphicFrameChg>
      </pc:sldChg>
      <pc:sldChg chg="modSp add mod ord modAnim">
        <pc:chgData name="Josh Strelecki" userId="d2e862aa4b45894a" providerId="LiveId" clId="{AA7A5EE5-1F81-41BD-8DA7-E9EB7A21D94D}" dt="2024-09-18T15:16:27.639" v="7964" actId="14100"/>
        <pc:sldMkLst>
          <pc:docMk/>
          <pc:sldMk cId="2593409038" sldId="308"/>
        </pc:sldMkLst>
        <pc:spChg chg="mod">
          <ac:chgData name="Josh Strelecki" userId="d2e862aa4b45894a" providerId="LiveId" clId="{AA7A5EE5-1F81-41BD-8DA7-E9EB7A21D94D}" dt="2024-09-18T15:13:43.800" v="7563" actId="313"/>
          <ac:spMkLst>
            <pc:docMk/>
            <pc:sldMk cId="2593409038" sldId="308"/>
            <ac:spMk id="2" creationId="{49373CBC-1441-61EA-6CB7-04FB8A2F1CC3}"/>
          </ac:spMkLst>
        </pc:spChg>
        <pc:spChg chg="mod">
          <ac:chgData name="Josh Strelecki" userId="d2e862aa4b45894a" providerId="LiveId" clId="{AA7A5EE5-1F81-41BD-8DA7-E9EB7A21D94D}" dt="2024-09-18T15:16:27.639" v="7964" actId="14100"/>
          <ac:spMkLst>
            <pc:docMk/>
            <pc:sldMk cId="2593409038" sldId="308"/>
            <ac:spMk id="3" creationId="{4BD62933-D313-74FB-EB2A-939CA6F50C56}"/>
          </ac:spMkLst>
        </pc:spChg>
      </pc:sldChg>
      <pc:sldChg chg="modSp add ord">
        <pc:chgData name="Josh Strelecki" userId="d2e862aa4b45894a" providerId="LiveId" clId="{AA7A5EE5-1F81-41BD-8DA7-E9EB7A21D94D}" dt="2024-09-18T15:18:15.852" v="8016" actId="20577"/>
        <pc:sldMkLst>
          <pc:docMk/>
          <pc:sldMk cId="1539999037" sldId="309"/>
        </pc:sldMkLst>
        <pc:spChg chg="mod">
          <ac:chgData name="Josh Strelecki" userId="d2e862aa4b45894a" providerId="LiveId" clId="{AA7A5EE5-1F81-41BD-8DA7-E9EB7A21D94D}" dt="2024-09-18T15:17:32.689" v="7973" actId="20577"/>
          <ac:spMkLst>
            <pc:docMk/>
            <pc:sldMk cId="1539999037" sldId="309"/>
            <ac:spMk id="2" creationId="{49373CBC-1441-61EA-6CB7-04FB8A2F1CC3}"/>
          </ac:spMkLst>
        </pc:spChg>
        <pc:spChg chg="mod">
          <ac:chgData name="Josh Strelecki" userId="d2e862aa4b45894a" providerId="LiveId" clId="{AA7A5EE5-1F81-41BD-8DA7-E9EB7A21D94D}" dt="2024-09-18T15:18:15.852" v="8016" actId="20577"/>
          <ac:spMkLst>
            <pc:docMk/>
            <pc:sldMk cId="1539999037" sldId="309"/>
            <ac:spMk id="3" creationId="{4BD62933-D313-74FB-EB2A-939CA6F50C56}"/>
          </ac:spMkLst>
        </pc:spChg>
      </pc:sldChg>
      <pc:sldChg chg="modSp add mod ord modAnim">
        <pc:chgData name="Josh Strelecki" userId="d2e862aa4b45894a" providerId="LiveId" clId="{AA7A5EE5-1F81-41BD-8DA7-E9EB7A21D94D}" dt="2024-09-18T15:22:04.414" v="8543" actId="14100"/>
        <pc:sldMkLst>
          <pc:docMk/>
          <pc:sldMk cId="4089378588" sldId="310"/>
        </pc:sldMkLst>
        <pc:spChg chg="mod">
          <ac:chgData name="Josh Strelecki" userId="d2e862aa4b45894a" providerId="LiveId" clId="{AA7A5EE5-1F81-41BD-8DA7-E9EB7A21D94D}" dt="2024-09-18T15:18:10.280" v="8011" actId="20577"/>
          <ac:spMkLst>
            <pc:docMk/>
            <pc:sldMk cId="4089378588" sldId="310"/>
            <ac:spMk id="2" creationId="{49373CBC-1441-61EA-6CB7-04FB8A2F1CC3}"/>
          </ac:spMkLst>
        </pc:spChg>
        <pc:spChg chg="mod">
          <ac:chgData name="Josh Strelecki" userId="d2e862aa4b45894a" providerId="LiveId" clId="{AA7A5EE5-1F81-41BD-8DA7-E9EB7A21D94D}" dt="2024-09-18T15:22:04.414" v="8543" actId="14100"/>
          <ac:spMkLst>
            <pc:docMk/>
            <pc:sldMk cId="4089378588" sldId="310"/>
            <ac:spMk id="3" creationId="{4BD62933-D313-74FB-EB2A-939CA6F50C56}"/>
          </ac:spMkLst>
        </pc:spChg>
      </pc:sldChg>
      <pc:sldChg chg="addSp delSp modSp add mod delAnim modAnim">
        <pc:chgData name="Josh Strelecki" userId="d2e862aa4b45894a" providerId="LiveId" clId="{AA7A5EE5-1F81-41BD-8DA7-E9EB7A21D94D}" dt="2024-09-18T15:29:06.037" v="9424" actId="1076"/>
        <pc:sldMkLst>
          <pc:docMk/>
          <pc:sldMk cId="836654487" sldId="311"/>
        </pc:sldMkLst>
        <pc:spChg chg="del mod">
          <ac:chgData name="Josh Strelecki" userId="d2e862aa4b45894a" providerId="LiveId" clId="{AA7A5EE5-1F81-41BD-8DA7-E9EB7A21D94D}" dt="2024-09-18T15:28:52.730" v="9420" actId="478"/>
          <ac:spMkLst>
            <pc:docMk/>
            <pc:sldMk cId="836654487" sldId="311"/>
            <ac:spMk id="3" creationId="{4BD62933-D313-74FB-EB2A-939CA6F50C56}"/>
          </ac:spMkLst>
        </pc:spChg>
        <pc:graphicFrameChg chg="add mod modGraphic">
          <ac:chgData name="Josh Strelecki" userId="d2e862aa4b45894a" providerId="LiveId" clId="{AA7A5EE5-1F81-41BD-8DA7-E9EB7A21D94D}" dt="2024-09-18T15:29:06.037" v="9424" actId="1076"/>
          <ac:graphicFrameMkLst>
            <pc:docMk/>
            <pc:sldMk cId="836654487" sldId="311"/>
            <ac:graphicFrameMk id="5" creationId="{70CEEF6F-D3FD-B0E7-5536-274091303452}"/>
          </ac:graphicFrameMkLst>
        </pc:graphicFrameChg>
      </pc:sldChg>
      <pc:sldChg chg="modSp add ord modAnim">
        <pc:chgData name="Josh Strelecki" userId="d2e862aa4b45894a" providerId="LiveId" clId="{AA7A5EE5-1F81-41BD-8DA7-E9EB7A21D94D}" dt="2024-09-18T15:33:59.908" v="9917" actId="20577"/>
        <pc:sldMkLst>
          <pc:docMk/>
          <pc:sldMk cId="4102676429" sldId="312"/>
        </pc:sldMkLst>
        <pc:spChg chg="mod">
          <ac:chgData name="Josh Strelecki" userId="d2e862aa4b45894a" providerId="LiveId" clId="{AA7A5EE5-1F81-41BD-8DA7-E9EB7A21D94D}" dt="2024-09-18T15:30:14.868" v="9482" actId="20577"/>
          <ac:spMkLst>
            <pc:docMk/>
            <pc:sldMk cId="4102676429" sldId="312"/>
            <ac:spMk id="2" creationId="{49373CBC-1441-61EA-6CB7-04FB8A2F1CC3}"/>
          </ac:spMkLst>
        </pc:spChg>
        <pc:spChg chg="mod">
          <ac:chgData name="Josh Strelecki" userId="d2e862aa4b45894a" providerId="LiveId" clId="{AA7A5EE5-1F81-41BD-8DA7-E9EB7A21D94D}" dt="2024-09-18T15:33:59.908" v="9917" actId="20577"/>
          <ac:spMkLst>
            <pc:docMk/>
            <pc:sldMk cId="4102676429" sldId="312"/>
            <ac:spMk id="3" creationId="{4BD62933-D313-74FB-EB2A-939CA6F50C56}"/>
          </ac:spMkLst>
        </pc:spChg>
      </pc:sldChg>
      <pc:sldChg chg="modSp add mod modAnim">
        <pc:chgData name="Josh Strelecki" userId="d2e862aa4b45894a" providerId="LiveId" clId="{AA7A5EE5-1F81-41BD-8DA7-E9EB7A21D94D}" dt="2024-09-18T15:38:29.815" v="10454" actId="1076"/>
        <pc:sldMkLst>
          <pc:docMk/>
          <pc:sldMk cId="2618406806" sldId="313"/>
        </pc:sldMkLst>
        <pc:spChg chg="mod">
          <ac:chgData name="Josh Strelecki" userId="d2e862aa4b45894a" providerId="LiveId" clId="{AA7A5EE5-1F81-41BD-8DA7-E9EB7A21D94D}" dt="2024-09-18T15:38:26.951" v="10453" actId="404"/>
          <ac:spMkLst>
            <pc:docMk/>
            <pc:sldMk cId="2618406806" sldId="313"/>
            <ac:spMk id="2" creationId="{49373CBC-1441-61EA-6CB7-04FB8A2F1CC3}"/>
          </ac:spMkLst>
        </pc:spChg>
        <pc:spChg chg="mod">
          <ac:chgData name="Josh Strelecki" userId="d2e862aa4b45894a" providerId="LiveId" clId="{AA7A5EE5-1F81-41BD-8DA7-E9EB7A21D94D}" dt="2024-09-18T15:38:29.815" v="10454" actId="1076"/>
          <ac:spMkLst>
            <pc:docMk/>
            <pc:sldMk cId="2618406806" sldId="313"/>
            <ac:spMk id="3" creationId="{4BD62933-D313-74FB-EB2A-939CA6F50C56}"/>
          </ac:spMkLst>
        </pc:spChg>
      </pc:sldChg>
      <pc:sldChg chg="modSp add ord modAnim">
        <pc:chgData name="Josh Strelecki" userId="d2e862aa4b45894a" providerId="LiveId" clId="{AA7A5EE5-1F81-41BD-8DA7-E9EB7A21D94D}" dt="2024-09-18T15:42:04.357" v="10816" actId="404"/>
        <pc:sldMkLst>
          <pc:docMk/>
          <pc:sldMk cId="4149981529" sldId="314"/>
        </pc:sldMkLst>
        <pc:spChg chg="mod">
          <ac:chgData name="Josh Strelecki" userId="d2e862aa4b45894a" providerId="LiveId" clId="{AA7A5EE5-1F81-41BD-8DA7-E9EB7A21D94D}" dt="2024-09-18T15:39:22.351" v="10476" actId="403"/>
          <ac:spMkLst>
            <pc:docMk/>
            <pc:sldMk cId="4149981529" sldId="314"/>
            <ac:spMk id="2" creationId="{49373CBC-1441-61EA-6CB7-04FB8A2F1CC3}"/>
          </ac:spMkLst>
        </pc:spChg>
        <pc:spChg chg="mod">
          <ac:chgData name="Josh Strelecki" userId="d2e862aa4b45894a" providerId="LiveId" clId="{AA7A5EE5-1F81-41BD-8DA7-E9EB7A21D94D}" dt="2024-09-18T15:42:04.357" v="10816" actId="404"/>
          <ac:spMkLst>
            <pc:docMk/>
            <pc:sldMk cId="4149981529" sldId="314"/>
            <ac:spMk id="3" creationId="{4BD62933-D313-74FB-EB2A-939CA6F50C56}"/>
          </ac:spMkLst>
        </pc:spChg>
      </pc:sldChg>
      <pc:sldChg chg="modSp add mod modAnim">
        <pc:chgData name="Josh Strelecki" userId="d2e862aa4b45894a" providerId="LiveId" clId="{AA7A5EE5-1F81-41BD-8DA7-E9EB7A21D94D}" dt="2024-09-18T15:45:30.512" v="11163" actId="14100"/>
        <pc:sldMkLst>
          <pc:docMk/>
          <pc:sldMk cId="3968838702" sldId="315"/>
        </pc:sldMkLst>
        <pc:spChg chg="mod">
          <ac:chgData name="Josh Strelecki" userId="d2e862aa4b45894a" providerId="LiveId" clId="{AA7A5EE5-1F81-41BD-8DA7-E9EB7A21D94D}" dt="2024-09-18T15:42:39.732" v="10831" actId="20577"/>
          <ac:spMkLst>
            <pc:docMk/>
            <pc:sldMk cId="3968838702" sldId="315"/>
            <ac:spMk id="2" creationId="{49373CBC-1441-61EA-6CB7-04FB8A2F1CC3}"/>
          </ac:spMkLst>
        </pc:spChg>
        <pc:spChg chg="mod">
          <ac:chgData name="Josh Strelecki" userId="d2e862aa4b45894a" providerId="LiveId" clId="{AA7A5EE5-1F81-41BD-8DA7-E9EB7A21D94D}" dt="2024-09-18T15:45:30.512" v="11163" actId="14100"/>
          <ac:spMkLst>
            <pc:docMk/>
            <pc:sldMk cId="3968838702" sldId="315"/>
            <ac:spMk id="3" creationId="{4BD62933-D313-74FB-EB2A-939CA6F50C56}"/>
          </ac:spMkLst>
        </pc:spChg>
        <pc:picChg chg="mod">
          <ac:chgData name="Josh Strelecki" userId="d2e862aa4b45894a" providerId="LiveId" clId="{AA7A5EE5-1F81-41BD-8DA7-E9EB7A21D94D}" dt="2024-09-18T15:45:20.271" v="11161" actId="14100"/>
          <ac:picMkLst>
            <pc:docMk/>
            <pc:sldMk cId="3968838702" sldId="315"/>
            <ac:picMk id="4" creationId="{7AE833EB-3616-5DF0-62AD-9D86E56285AA}"/>
          </ac:picMkLst>
        </pc:picChg>
      </pc:sldChg>
      <pc:sldChg chg="modSp add mod modAnim">
        <pc:chgData name="Josh Strelecki" userId="d2e862aa4b45894a" providerId="LiveId" clId="{AA7A5EE5-1F81-41BD-8DA7-E9EB7A21D94D}" dt="2024-09-18T15:49:58.009" v="11609" actId="1076"/>
        <pc:sldMkLst>
          <pc:docMk/>
          <pc:sldMk cId="392468330" sldId="316"/>
        </pc:sldMkLst>
        <pc:spChg chg="mod">
          <ac:chgData name="Josh Strelecki" userId="d2e862aa4b45894a" providerId="LiveId" clId="{AA7A5EE5-1F81-41BD-8DA7-E9EB7A21D94D}" dt="2024-09-18T15:49:53.577" v="11608" actId="404"/>
          <ac:spMkLst>
            <pc:docMk/>
            <pc:sldMk cId="392468330" sldId="316"/>
            <ac:spMk id="2" creationId="{49373CBC-1441-61EA-6CB7-04FB8A2F1CC3}"/>
          </ac:spMkLst>
        </pc:spChg>
        <pc:spChg chg="mod">
          <ac:chgData name="Josh Strelecki" userId="d2e862aa4b45894a" providerId="LiveId" clId="{AA7A5EE5-1F81-41BD-8DA7-E9EB7A21D94D}" dt="2024-09-18T15:49:58.009" v="11609" actId="1076"/>
          <ac:spMkLst>
            <pc:docMk/>
            <pc:sldMk cId="392468330" sldId="316"/>
            <ac:spMk id="3" creationId="{4BD62933-D313-74FB-EB2A-939CA6F50C56}"/>
          </ac:spMkLst>
        </pc:spChg>
        <pc:picChg chg="mod">
          <ac:chgData name="Josh Strelecki" userId="d2e862aa4b45894a" providerId="LiveId" clId="{AA7A5EE5-1F81-41BD-8DA7-E9EB7A21D94D}" dt="2024-09-18T15:46:44.157" v="11214" actId="1076"/>
          <ac:picMkLst>
            <pc:docMk/>
            <pc:sldMk cId="392468330" sldId="316"/>
            <ac:picMk id="4" creationId="{7AE833EB-3616-5DF0-62AD-9D86E56285AA}"/>
          </ac:picMkLst>
        </pc:picChg>
      </pc:sldChg>
    </pc:docChg>
  </pc:docChgLst>
  <pc:docChgLst>
    <pc:chgData name="Josh Strelecki" userId="d2e862aa4b45894a" providerId="LiveId" clId="{D14179A7-450B-4DD0-8B01-9EFACA627185}"/>
    <pc:docChg chg="undo custSel addSld delSld modSld sldOrd modMainMaster modNotesMaster">
      <pc:chgData name="Josh Strelecki" userId="d2e862aa4b45894a" providerId="LiveId" clId="{D14179A7-450B-4DD0-8B01-9EFACA627185}" dt="2024-10-04T16:42:11.546" v="20679"/>
      <pc:docMkLst>
        <pc:docMk/>
      </pc:docMkLst>
      <pc:sldChg chg="addSp delSp modSp mod delDesignElem">
        <pc:chgData name="Josh Strelecki" userId="d2e862aa4b45894a" providerId="LiveId" clId="{D14179A7-450B-4DD0-8B01-9EFACA627185}" dt="2024-09-06T14:06:05.737" v="447" actId="1076"/>
        <pc:sldMkLst>
          <pc:docMk/>
          <pc:sldMk cId="1879088557" sldId="256"/>
        </pc:sldMkLst>
        <pc:spChg chg="mod">
          <ac:chgData name="Josh Strelecki" userId="d2e862aa4b45894a" providerId="LiveId" clId="{D14179A7-450B-4DD0-8B01-9EFACA627185}" dt="2024-09-06T13:58:58.559" v="249" actId="1076"/>
          <ac:spMkLst>
            <pc:docMk/>
            <pc:sldMk cId="1879088557" sldId="256"/>
            <ac:spMk id="2" creationId="{49373CBC-1441-61EA-6CB7-04FB8A2F1CC3}"/>
          </ac:spMkLst>
        </pc:spChg>
        <pc:spChg chg="mod">
          <ac:chgData name="Josh Strelecki" userId="d2e862aa4b45894a" providerId="LiveId" clId="{D14179A7-450B-4DD0-8B01-9EFACA627185}" dt="2024-09-06T14:06:05.737" v="447" actId="1076"/>
          <ac:spMkLst>
            <pc:docMk/>
            <pc:sldMk cId="1879088557" sldId="256"/>
            <ac:spMk id="3" creationId="{4BD62933-D313-74FB-EB2A-939CA6F50C56}"/>
          </ac:spMkLst>
        </pc:spChg>
        <pc:spChg chg="del mod">
          <ac:chgData name="Josh Strelecki" userId="d2e862aa4b45894a" providerId="LiveId" clId="{D14179A7-450B-4DD0-8B01-9EFACA627185}" dt="2024-09-06T13:45:36.761" v="21"/>
          <ac:spMkLst>
            <pc:docMk/>
            <pc:sldMk cId="1879088557" sldId="256"/>
            <ac:spMk id="19" creationId="{EB0222B5-B739-82A9-5CCC-C5585AE12A69}"/>
          </ac:spMkLst>
        </pc:spChg>
        <pc:spChg chg="del mod">
          <ac:chgData name="Josh Strelecki" userId="d2e862aa4b45894a" providerId="LiveId" clId="{D14179A7-450B-4DD0-8B01-9EFACA627185}" dt="2024-09-06T13:45:36.761" v="21"/>
          <ac:spMkLst>
            <pc:docMk/>
            <pc:sldMk cId="1879088557" sldId="256"/>
            <ac:spMk id="21" creationId="{5BE23E75-E7E9-4D9F-6D25-5512363F8621}"/>
          </ac:spMkLst>
        </pc:spChg>
        <pc:picChg chg="add mod ord">
          <ac:chgData name="Josh Strelecki" userId="d2e862aa4b45894a" providerId="LiveId" clId="{D14179A7-450B-4DD0-8B01-9EFACA627185}" dt="2024-09-06T13:54:55.732" v="187" actId="171"/>
          <ac:picMkLst>
            <pc:docMk/>
            <pc:sldMk cId="1879088557" sldId="256"/>
            <ac:picMk id="4" creationId="{9B593EF0-EBDF-AB96-D04D-93141B97E895}"/>
          </ac:picMkLst>
        </pc:picChg>
        <pc:picChg chg="del mod">
          <ac:chgData name="Josh Strelecki" userId="d2e862aa4b45894a" providerId="LiveId" clId="{D14179A7-450B-4DD0-8B01-9EFACA627185}" dt="2024-09-06T13:54:38.395" v="181" actId="478"/>
          <ac:picMkLst>
            <pc:docMk/>
            <pc:sldMk cId="1879088557" sldId="256"/>
            <ac:picMk id="12" creationId="{29EF29BE-AFCE-9A84-E67D-E988147800D3}"/>
          </ac:picMkLst>
        </pc:picChg>
        <pc:cxnChg chg="del mod">
          <ac:chgData name="Josh Strelecki" userId="d2e862aa4b45894a" providerId="LiveId" clId="{D14179A7-450B-4DD0-8B01-9EFACA627185}" dt="2024-09-06T13:45:36.761" v="21"/>
          <ac:cxnSpMkLst>
            <pc:docMk/>
            <pc:sldMk cId="1879088557" sldId="256"/>
            <ac:cxnSpMk id="23" creationId="{61B115DB-65EB-3FC3-7284-CFDF4ADC60B6}"/>
          </ac:cxnSpMkLst>
        </pc:cxnChg>
      </pc:sldChg>
      <pc:sldChg chg="add">
        <pc:chgData name="Josh Strelecki" userId="d2e862aa4b45894a" providerId="LiveId" clId="{D14179A7-450B-4DD0-8B01-9EFACA627185}" dt="2024-09-03T20:00:06.110" v="0" actId="2890"/>
        <pc:sldMkLst>
          <pc:docMk/>
          <pc:sldMk cId="2375540259" sldId="258"/>
        </pc:sldMkLst>
      </pc:sldChg>
      <pc:sldChg chg="add">
        <pc:chgData name="Josh Strelecki" userId="d2e862aa4b45894a" providerId="LiveId" clId="{D14179A7-450B-4DD0-8B01-9EFACA627185}" dt="2024-09-03T20:00:09.286" v="1" actId="2890"/>
        <pc:sldMkLst>
          <pc:docMk/>
          <pc:sldMk cId="3584521578" sldId="259"/>
        </pc:sldMkLst>
      </pc:sldChg>
      <pc:sldChg chg="addSp delSp modSp mod delDesignElem">
        <pc:chgData name="Josh Strelecki" userId="d2e862aa4b45894a" providerId="LiveId" clId="{D14179A7-450B-4DD0-8B01-9EFACA627185}" dt="2024-09-06T14:05:44.469" v="446" actId="255"/>
        <pc:sldMkLst>
          <pc:docMk/>
          <pc:sldMk cId="541564598" sldId="260"/>
        </pc:sldMkLst>
        <pc:spChg chg="mod">
          <ac:chgData name="Josh Strelecki" userId="d2e862aa4b45894a" providerId="LiveId" clId="{D14179A7-450B-4DD0-8B01-9EFACA627185}" dt="2024-09-06T13:58:50.972" v="248" actId="1076"/>
          <ac:spMkLst>
            <pc:docMk/>
            <pc:sldMk cId="541564598" sldId="260"/>
            <ac:spMk id="2" creationId="{49373CBC-1441-61EA-6CB7-04FB8A2F1CC3}"/>
          </ac:spMkLst>
        </pc:spChg>
        <pc:spChg chg="mod">
          <ac:chgData name="Josh Strelecki" userId="d2e862aa4b45894a" providerId="LiveId" clId="{D14179A7-450B-4DD0-8B01-9EFACA627185}" dt="2024-09-06T14:05:44.469" v="446" actId="255"/>
          <ac:spMkLst>
            <pc:docMk/>
            <pc:sldMk cId="541564598" sldId="260"/>
            <ac:spMk id="3" creationId="{4BD62933-D313-74FB-EB2A-939CA6F50C56}"/>
          </ac:spMkLst>
        </pc:spChg>
        <pc:spChg chg="del mod">
          <ac:chgData name="Josh Strelecki" userId="d2e862aa4b45894a" providerId="LiveId" clId="{D14179A7-450B-4DD0-8B01-9EFACA627185}" dt="2024-09-06T13:45:36.761" v="21"/>
          <ac:spMkLst>
            <pc:docMk/>
            <pc:sldMk cId="541564598" sldId="260"/>
            <ac:spMk id="19" creationId="{EB0222B5-B739-82A9-5CCC-C5585AE12A69}"/>
          </ac:spMkLst>
        </pc:spChg>
        <pc:spChg chg="del mod">
          <ac:chgData name="Josh Strelecki" userId="d2e862aa4b45894a" providerId="LiveId" clId="{D14179A7-450B-4DD0-8B01-9EFACA627185}" dt="2024-09-06T13:45:36.761" v="21"/>
          <ac:spMkLst>
            <pc:docMk/>
            <pc:sldMk cId="541564598" sldId="260"/>
            <ac:spMk id="21" creationId="{5BE23E75-E7E9-4D9F-6D25-5512363F8621}"/>
          </ac:spMkLst>
        </pc:spChg>
        <pc:picChg chg="add mod ord">
          <ac:chgData name="Josh Strelecki" userId="d2e862aa4b45894a" providerId="LiveId" clId="{D14179A7-450B-4DD0-8B01-9EFACA627185}" dt="2024-09-06T13:56:59.492" v="207" actId="171"/>
          <ac:picMkLst>
            <pc:docMk/>
            <pc:sldMk cId="541564598" sldId="260"/>
            <ac:picMk id="4" creationId="{7AE833EB-3616-5DF0-62AD-9D86E56285AA}"/>
          </ac:picMkLst>
        </pc:picChg>
        <pc:picChg chg="del mod">
          <ac:chgData name="Josh Strelecki" userId="d2e862aa4b45894a" providerId="LiveId" clId="{D14179A7-450B-4DD0-8B01-9EFACA627185}" dt="2024-09-06T13:57:01.884" v="208" actId="478"/>
          <ac:picMkLst>
            <pc:docMk/>
            <pc:sldMk cId="541564598" sldId="260"/>
            <ac:picMk id="12" creationId="{29EF29BE-AFCE-9A84-E67D-E988147800D3}"/>
          </ac:picMkLst>
        </pc:picChg>
        <pc:cxnChg chg="del mod">
          <ac:chgData name="Josh Strelecki" userId="d2e862aa4b45894a" providerId="LiveId" clId="{D14179A7-450B-4DD0-8B01-9EFACA627185}" dt="2024-09-06T13:45:36.761" v="21"/>
          <ac:cxnSpMkLst>
            <pc:docMk/>
            <pc:sldMk cId="541564598" sldId="260"/>
            <ac:cxnSpMk id="23" creationId="{61B115DB-65EB-3FC3-7284-CFDF4ADC60B6}"/>
          </ac:cxnSpMkLst>
        </pc:cxnChg>
      </pc:sldChg>
      <pc:sldChg chg="addSp delSp modSp mod modAnim delDesignElem">
        <pc:chgData name="Josh Strelecki" userId="d2e862aa4b45894a" providerId="LiveId" clId="{D14179A7-450B-4DD0-8B01-9EFACA627185}" dt="2024-09-06T14:01:55.438" v="444"/>
        <pc:sldMkLst>
          <pc:docMk/>
          <pc:sldMk cId="667650160" sldId="261"/>
        </pc:sldMkLst>
        <pc:spChg chg="mod">
          <ac:chgData name="Josh Strelecki" userId="d2e862aa4b45894a" providerId="LiveId" clId="{D14179A7-450B-4DD0-8B01-9EFACA627185}" dt="2024-09-06T13:58:44.599" v="247" actId="1076"/>
          <ac:spMkLst>
            <pc:docMk/>
            <pc:sldMk cId="667650160" sldId="261"/>
            <ac:spMk id="2" creationId="{49373CBC-1441-61EA-6CB7-04FB8A2F1CC3}"/>
          </ac:spMkLst>
        </pc:spChg>
        <pc:spChg chg="mod">
          <ac:chgData name="Josh Strelecki" userId="d2e862aa4b45894a" providerId="LiveId" clId="{D14179A7-450B-4DD0-8B01-9EFACA627185}" dt="2024-09-06T14:01:35.572" v="442" actId="20577"/>
          <ac:spMkLst>
            <pc:docMk/>
            <pc:sldMk cId="667650160" sldId="261"/>
            <ac:spMk id="3" creationId="{4BD62933-D313-74FB-EB2A-939CA6F50C56}"/>
          </ac:spMkLst>
        </pc:spChg>
        <pc:spChg chg="del mod">
          <ac:chgData name="Josh Strelecki" userId="d2e862aa4b45894a" providerId="LiveId" clId="{D14179A7-450B-4DD0-8B01-9EFACA627185}" dt="2024-09-06T13:45:36.761" v="21"/>
          <ac:spMkLst>
            <pc:docMk/>
            <pc:sldMk cId="667650160" sldId="261"/>
            <ac:spMk id="19" creationId="{EB0222B5-B739-82A9-5CCC-C5585AE12A69}"/>
          </ac:spMkLst>
        </pc:spChg>
        <pc:spChg chg="del mod">
          <ac:chgData name="Josh Strelecki" userId="d2e862aa4b45894a" providerId="LiveId" clId="{D14179A7-450B-4DD0-8B01-9EFACA627185}" dt="2024-09-06T13:45:36.761" v="21"/>
          <ac:spMkLst>
            <pc:docMk/>
            <pc:sldMk cId="667650160" sldId="261"/>
            <ac:spMk id="21" creationId="{5BE23E75-E7E9-4D9F-6D25-5512363F8621}"/>
          </ac:spMkLst>
        </pc:spChg>
        <pc:picChg chg="add mod ord">
          <ac:chgData name="Josh Strelecki" userId="d2e862aa4b45894a" providerId="LiveId" clId="{D14179A7-450B-4DD0-8B01-9EFACA627185}" dt="2024-09-06T13:58:28.375" v="245" actId="171"/>
          <ac:picMkLst>
            <pc:docMk/>
            <pc:sldMk cId="667650160" sldId="261"/>
            <ac:picMk id="4" creationId="{AFF26FC3-1100-FB91-2ED5-42AD9CC1E9FF}"/>
          </ac:picMkLst>
        </pc:picChg>
        <pc:picChg chg="del mod">
          <ac:chgData name="Josh Strelecki" userId="d2e862aa4b45894a" providerId="LiveId" clId="{D14179A7-450B-4DD0-8B01-9EFACA627185}" dt="2024-09-06T13:58:30.166" v="246" actId="478"/>
          <ac:picMkLst>
            <pc:docMk/>
            <pc:sldMk cId="667650160" sldId="261"/>
            <ac:picMk id="12" creationId="{29EF29BE-AFCE-9A84-E67D-E988147800D3}"/>
          </ac:picMkLst>
        </pc:picChg>
        <pc:cxnChg chg="del mod">
          <ac:chgData name="Josh Strelecki" userId="d2e862aa4b45894a" providerId="LiveId" clId="{D14179A7-450B-4DD0-8B01-9EFACA627185}" dt="2024-09-06T13:45:36.761" v="21"/>
          <ac:cxnSpMkLst>
            <pc:docMk/>
            <pc:sldMk cId="667650160" sldId="261"/>
            <ac:cxnSpMk id="23" creationId="{61B115DB-65EB-3FC3-7284-CFDF4ADC60B6}"/>
          </ac:cxnSpMkLst>
        </pc:cxnChg>
      </pc:sldChg>
      <pc:sldChg chg="delSp modSp mod delDesignElem">
        <pc:chgData name="Josh Strelecki" userId="d2e862aa4b45894a" providerId="LiveId" clId="{D14179A7-450B-4DD0-8B01-9EFACA627185}" dt="2024-09-06T14:04:11.752" v="445" actId="1076"/>
        <pc:sldMkLst>
          <pc:docMk/>
          <pc:sldMk cId="2101558956" sldId="262"/>
        </pc:sldMkLst>
        <pc:spChg chg="mod">
          <ac:chgData name="Josh Strelecki" userId="d2e862aa4b45894a" providerId="LiveId" clId="{D14179A7-450B-4DD0-8B01-9EFACA627185}" dt="2024-09-06T13:59:12.129" v="252" actId="1076"/>
          <ac:spMkLst>
            <pc:docMk/>
            <pc:sldMk cId="2101558956" sldId="262"/>
            <ac:spMk id="2" creationId="{49373CBC-1441-61EA-6CB7-04FB8A2F1CC3}"/>
          </ac:spMkLst>
        </pc:spChg>
        <pc:spChg chg="mod">
          <ac:chgData name="Josh Strelecki" userId="d2e862aa4b45894a" providerId="LiveId" clId="{D14179A7-450B-4DD0-8B01-9EFACA627185}" dt="2024-09-06T14:04:11.752" v="445" actId="1076"/>
          <ac:spMkLst>
            <pc:docMk/>
            <pc:sldMk cId="2101558956" sldId="262"/>
            <ac:spMk id="5" creationId="{FF8B4729-9581-DA8F-812C-9376F6731727}"/>
          </ac:spMkLst>
        </pc:spChg>
        <pc:spChg chg="del mod">
          <ac:chgData name="Josh Strelecki" userId="d2e862aa4b45894a" providerId="LiveId" clId="{D14179A7-450B-4DD0-8B01-9EFACA627185}" dt="2024-09-06T13:45:36.761" v="21"/>
          <ac:spMkLst>
            <pc:docMk/>
            <pc:sldMk cId="2101558956" sldId="262"/>
            <ac:spMk id="19" creationId="{EB0222B5-B739-82A9-5CCC-C5585AE12A69}"/>
          </ac:spMkLst>
        </pc:spChg>
        <pc:spChg chg="del mod">
          <ac:chgData name="Josh Strelecki" userId="d2e862aa4b45894a" providerId="LiveId" clId="{D14179A7-450B-4DD0-8B01-9EFACA627185}" dt="2024-09-06T13:45:36.761" v="21"/>
          <ac:spMkLst>
            <pc:docMk/>
            <pc:sldMk cId="2101558956" sldId="262"/>
            <ac:spMk id="21" creationId="{5BE23E75-E7E9-4D9F-6D25-5512363F8621}"/>
          </ac:spMkLst>
        </pc:spChg>
        <pc:picChg chg="mod">
          <ac:chgData name="Josh Strelecki" userId="d2e862aa4b45894a" providerId="LiveId" clId="{D14179A7-450B-4DD0-8B01-9EFACA627185}" dt="2024-09-06T13:59:06.805" v="251" actId="1076"/>
          <ac:picMkLst>
            <pc:docMk/>
            <pc:sldMk cId="2101558956" sldId="262"/>
            <ac:picMk id="12" creationId="{29EF29BE-AFCE-9A84-E67D-E988147800D3}"/>
          </ac:picMkLst>
        </pc:picChg>
        <pc:cxnChg chg="del mod">
          <ac:chgData name="Josh Strelecki" userId="d2e862aa4b45894a" providerId="LiveId" clId="{D14179A7-450B-4DD0-8B01-9EFACA627185}" dt="2024-09-06T13:45:36.761" v="21"/>
          <ac:cxnSpMkLst>
            <pc:docMk/>
            <pc:sldMk cId="2101558956" sldId="262"/>
            <ac:cxnSpMk id="23" creationId="{61B115DB-65EB-3FC3-7284-CFDF4ADC60B6}"/>
          </ac:cxnSpMkLst>
        </pc:cxnChg>
      </pc:sldChg>
      <pc:sldChg chg="addSp delSp modSp mod delDesignElem">
        <pc:chgData name="Josh Strelecki" userId="d2e862aa4b45894a" providerId="LiveId" clId="{D14179A7-450B-4DD0-8B01-9EFACA627185}" dt="2024-09-06T13:54:09.181" v="176" actId="2710"/>
        <pc:sldMkLst>
          <pc:docMk/>
          <pc:sldMk cId="2055003495" sldId="263"/>
        </pc:sldMkLst>
        <pc:spChg chg="mod">
          <ac:chgData name="Josh Strelecki" userId="d2e862aa4b45894a" providerId="LiveId" clId="{D14179A7-450B-4DD0-8B01-9EFACA627185}" dt="2024-09-06T13:52:27.744" v="150" actId="1076"/>
          <ac:spMkLst>
            <pc:docMk/>
            <pc:sldMk cId="2055003495" sldId="263"/>
            <ac:spMk id="2" creationId="{49373CBC-1441-61EA-6CB7-04FB8A2F1CC3}"/>
          </ac:spMkLst>
        </pc:spChg>
        <pc:spChg chg="mod">
          <ac:chgData name="Josh Strelecki" userId="d2e862aa4b45894a" providerId="LiveId" clId="{D14179A7-450B-4DD0-8B01-9EFACA627185}" dt="2024-09-06T13:54:09.181" v="176" actId="2710"/>
          <ac:spMkLst>
            <pc:docMk/>
            <pc:sldMk cId="2055003495" sldId="263"/>
            <ac:spMk id="5" creationId="{FF8B4729-9581-DA8F-812C-9376F6731727}"/>
          </ac:spMkLst>
        </pc:spChg>
        <pc:spChg chg="del mod">
          <ac:chgData name="Josh Strelecki" userId="d2e862aa4b45894a" providerId="LiveId" clId="{D14179A7-450B-4DD0-8B01-9EFACA627185}" dt="2024-09-06T13:45:36.761" v="21"/>
          <ac:spMkLst>
            <pc:docMk/>
            <pc:sldMk cId="2055003495" sldId="263"/>
            <ac:spMk id="19" creationId="{EB0222B5-B739-82A9-5CCC-C5585AE12A69}"/>
          </ac:spMkLst>
        </pc:spChg>
        <pc:spChg chg="del mod">
          <ac:chgData name="Josh Strelecki" userId="d2e862aa4b45894a" providerId="LiveId" clId="{D14179A7-450B-4DD0-8B01-9EFACA627185}" dt="2024-09-06T13:45:36.761" v="21"/>
          <ac:spMkLst>
            <pc:docMk/>
            <pc:sldMk cId="2055003495" sldId="263"/>
            <ac:spMk id="21" creationId="{5BE23E75-E7E9-4D9F-6D25-5512363F8621}"/>
          </ac:spMkLst>
        </pc:spChg>
        <pc:picChg chg="add mod ord">
          <ac:chgData name="Josh Strelecki" userId="d2e862aa4b45894a" providerId="LiveId" clId="{D14179A7-450B-4DD0-8B01-9EFACA627185}" dt="2024-09-06T13:52:45.671" v="155" actId="1076"/>
          <ac:picMkLst>
            <pc:docMk/>
            <pc:sldMk cId="2055003495" sldId="263"/>
            <ac:picMk id="3" creationId="{DC8CEE9D-DAD3-6F6B-F090-9493B52DF06D}"/>
          </ac:picMkLst>
        </pc:picChg>
        <pc:picChg chg="del mod">
          <ac:chgData name="Josh Strelecki" userId="d2e862aa4b45894a" providerId="LiveId" clId="{D14179A7-450B-4DD0-8B01-9EFACA627185}" dt="2024-09-06T13:52:04.482" v="141" actId="478"/>
          <ac:picMkLst>
            <pc:docMk/>
            <pc:sldMk cId="2055003495" sldId="263"/>
            <ac:picMk id="12" creationId="{29EF29BE-AFCE-9A84-E67D-E988147800D3}"/>
          </ac:picMkLst>
        </pc:picChg>
        <pc:cxnChg chg="del mod">
          <ac:chgData name="Josh Strelecki" userId="d2e862aa4b45894a" providerId="LiveId" clId="{D14179A7-450B-4DD0-8B01-9EFACA627185}" dt="2024-09-06T13:45:36.761" v="21"/>
          <ac:cxnSpMkLst>
            <pc:docMk/>
            <pc:sldMk cId="2055003495" sldId="263"/>
            <ac:cxnSpMk id="23" creationId="{61B115DB-65EB-3FC3-7284-CFDF4ADC60B6}"/>
          </ac:cxnSpMkLst>
        </pc:cxnChg>
      </pc:sldChg>
      <pc:sldChg chg="delSp modSp mod delDesignElem">
        <pc:chgData name="Josh Strelecki" userId="d2e862aa4b45894a" providerId="LiveId" clId="{D14179A7-450B-4DD0-8B01-9EFACA627185}" dt="2024-09-06T13:50:03.736" v="42" actId="14100"/>
        <pc:sldMkLst>
          <pc:docMk/>
          <pc:sldMk cId="1821475619" sldId="264"/>
        </pc:sldMkLst>
        <pc:spChg chg="mod">
          <ac:chgData name="Josh Strelecki" userId="d2e862aa4b45894a" providerId="LiveId" clId="{D14179A7-450B-4DD0-8B01-9EFACA627185}" dt="2024-09-06T13:49:27.202" v="23"/>
          <ac:spMkLst>
            <pc:docMk/>
            <pc:sldMk cId="1821475619" sldId="264"/>
            <ac:spMk id="2" creationId="{49373CBC-1441-61EA-6CB7-04FB8A2F1CC3}"/>
          </ac:spMkLst>
        </pc:spChg>
        <pc:spChg chg="del mod">
          <ac:chgData name="Josh Strelecki" userId="d2e862aa4b45894a" providerId="LiveId" clId="{D14179A7-450B-4DD0-8B01-9EFACA627185}" dt="2024-09-06T13:45:36.761" v="21"/>
          <ac:spMkLst>
            <pc:docMk/>
            <pc:sldMk cId="1821475619" sldId="264"/>
            <ac:spMk id="19" creationId="{EB0222B5-B739-82A9-5CCC-C5585AE12A69}"/>
          </ac:spMkLst>
        </pc:spChg>
        <pc:spChg chg="del mod">
          <ac:chgData name="Josh Strelecki" userId="d2e862aa4b45894a" providerId="LiveId" clId="{D14179A7-450B-4DD0-8B01-9EFACA627185}" dt="2024-09-06T13:45:36.761" v="21"/>
          <ac:spMkLst>
            <pc:docMk/>
            <pc:sldMk cId="1821475619" sldId="264"/>
            <ac:spMk id="21" creationId="{5BE23E75-E7E9-4D9F-6D25-5512363F8621}"/>
          </ac:spMkLst>
        </pc:spChg>
        <pc:picChg chg="mod">
          <ac:chgData name="Josh Strelecki" userId="d2e862aa4b45894a" providerId="LiveId" clId="{D14179A7-450B-4DD0-8B01-9EFACA627185}" dt="2024-09-06T13:50:03.736" v="42" actId="14100"/>
          <ac:picMkLst>
            <pc:docMk/>
            <pc:sldMk cId="1821475619" sldId="264"/>
            <ac:picMk id="12" creationId="{29EF29BE-AFCE-9A84-E67D-E988147800D3}"/>
          </ac:picMkLst>
        </pc:picChg>
        <pc:cxnChg chg="del mod">
          <ac:chgData name="Josh Strelecki" userId="d2e862aa4b45894a" providerId="LiveId" clId="{D14179A7-450B-4DD0-8B01-9EFACA627185}" dt="2024-09-06T13:45:36.761" v="21"/>
          <ac:cxnSpMkLst>
            <pc:docMk/>
            <pc:sldMk cId="1821475619" sldId="264"/>
            <ac:cxnSpMk id="23" creationId="{61B115DB-65EB-3FC3-7284-CFDF4ADC60B6}"/>
          </ac:cxnSpMkLst>
        </pc:cxnChg>
      </pc:sldChg>
      <pc:sldChg chg="delSp modSp del mod ord delDesignElem">
        <pc:chgData name="Josh Strelecki" userId="d2e862aa4b45894a" providerId="LiveId" clId="{D14179A7-450B-4DD0-8B01-9EFACA627185}" dt="2024-09-06T14:07:10.736" v="462" actId="47"/>
        <pc:sldMkLst>
          <pc:docMk/>
          <pc:sldMk cId="15800887" sldId="265"/>
        </pc:sldMkLst>
        <pc:spChg chg="mod">
          <ac:chgData name="Josh Strelecki" userId="d2e862aa4b45894a" providerId="LiveId" clId="{D14179A7-450B-4DD0-8B01-9EFACA627185}" dt="2024-09-06T13:49:27.387" v="26" actId="27636"/>
          <ac:spMkLst>
            <pc:docMk/>
            <pc:sldMk cId="15800887" sldId="265"/>
            <ac:spMk id="2" creationId="{49373CBC-1441-61EA-6CB7-04FB8A2F1CC3}"/>
          </ac:spMkLst>
        </pc:spChg>
        <pc:spChg chg="mod">
          <ac:chgData name="Josh Strelecki" userId="d2e862aa4b45894a" providerId="LiveId" clId="{D14179A7-450B-4DD0-8B01-9EFACA627185}" dt="2024-09-06T13:49:27.202" v="23"/>
          <ac:spMkLst>
            <pc:docMk/>
            <pc:sldMk cId="15800887" sldId="265"/>
            <ac:spMk id="3" creationId="{4BD62933-D313-74FB-EB2A-939CA6F50C56}"/>
          </ac:spMkLst>
        </pc:spChg>
        <pc:spChg chg="del mod">
          <ac:chgData name="Josh Strelecki" userId="d2e862aa4b45894a" providerId="LiveId" clId="{D14179A7-450B-4DD0-8B01-9EFACA627185}" dt="2024-09-06T13:45:36.761" v="21"/>
          <ac:spMkLst>
            <pc:docMk/>
            <pc:sldMk cId="15800887" sldId="265"/>
            <ac:spMk id="19" creationId="{EB0222B5-B739-82A9-5CCC-C5585AE12A69}"/>
          </ac:spMkLst>
        </pc:spChg>
        <pc:spChg chg="del mod">
          <ac:chgData name="Josh Strelecki" userId="d2e862aa4b45894a" providerId="LiveId" clId="{D14179A7-450B-4DD0-8B01-9EFACA627185}" dt="2024-09-06T13:45:36.761" v="21"/>
          <ac:spMkLst>
            <pc:docMk/>
            <pc:sldMk cId="15800887" sldId="265"/>
            <ac:spMk id="21" creationId="{5BE23E75-E7E9-4D9F-6D25-5512363F8621}"/>
          </ac:spMkLst>
        </pc:spChg>
        <pc:picChg chg="mod">
          <ac:chgData name="Josh Strelecki" userId="d2e862aa4b45894a" providerId="LiveId" clId="{D14179A7-450B-4DD0-8B01-9EFACA627185}" dt="2024-09-06T13:49:27.202" v="23"/>
          <ac:picMkLst>
            <pc:docMk/>
            <pc:sldMk cId="15800887" sldId="265"/>
            <ac:picMk id="12" creationId="{29EF29BE-AFCE-9A84-E67D-E988147800D3}"/>
          </ac:picMkLst>
        </pc:picChg>
        <pc:cxnChg chg="del mod">
          <ac:chgData name="Josh Strelecki" userId="d2e862aa4b45894a" providerId="LiveId" clId="{D14179A7-450B-4DD0-8B01-9EFACA627185}" dt="2024-09-06T13:45:36.761" v="21"/>
          <ac:cxnSpMkLst>
            <pc:docMk/>
            <pc:sldMk cId="15800887" sldId="265"/>
            <ac:cxnSpMk id="23" creationId="{61B115DB-65EB-3FC3-7284-CFDF4ADC60B6}"/>
          </ac:cxnSpMkLst>
        </pc:cxnChg>
      </pc:sldChg>
      <pc:sldChg chg="delSp modSp del mod delDesignElem">
        <pc:chgData name="Josh Strelecki" userId="d2e862aa4b45894a" providerId="LiveId" clId="{D14179A7-450B-4DD0-8B01-9EFACA627185}" dt="2024-09-06T14:08:00.002" v="471" actId="47"/>
        <pc:sldMkLst>
          <pc:docMk/>
          <pc:sldMk cId="3588349382" sldId="266"/>
        </pc:sldMkLst>
        <pc:spChg chg="mod">
          <ac:chgData name="Josh Strelecki" userId="d2e862aa4b45894a" providerId="LiveId" clId="{D14179A7-450B-4DD0-8B01-9EFACA627185}" dt="2024-09-06T13:49:27.391" v="27" actId="27636"/>
          <ac:spMkLst>
            <pc:docMk/>
            <pc:sldMk cId="3588349382" sldId="266"/>
            <ac:spMk id="2" creationId="{49373CBC-1441-61EA-6CB7-04FB8A2F1CC3}"/>
          </ac:spMkLst>
        </pc:spChg>
        <pc:spChg chg="mod">
          <ac:chgData name="Josh Strelecki" userId="d2e862aa4b45894a" providerId="LiveId" clId="{D14179A7-450B-4DD0-8B01-9EFACA627185}" dt="2024-09-06T13:49:27.202" v="23"/>
          <ac:spMkLst>
            <pc:docMk/>
            <pc:sldMk cId="3588349382" sldId="266"/>
            <ac:spMk id="3" creationId="{4BD62933-D313-74FB-EB2A-939CA6F50C56}"/>
          </ac:spMkLst>
        </pc:spChg>
        <pc:spChg chg="del mod">
          <ac:chgData name="Josh Strelecki" userId="d2e862aa4b45894a" providerId="LiveId" clId="{D14179A7-450B-4DD0-8B01-9EFACA627185}" dt="2024-09-06T13:45:36.761" v="21"/>
          <ac:spMkLst>
            <pc:docMk/>
            <pc:sldMk cId="3588349382" sldId="266"/>
            <ac:spMk id="19" creationId="{EB0222B5-B739-82A9-5CCC-C5585AE12A69}"/>
          </ac:spMkLst>
        </pc:spChg>
        <pc:spChg chg="del mod">
          <ac:chgData name="Josh Strelecki" userId="d2e862aa4b45894a" providerId="LiveId" clId="{D14179A7-450B-4DD0-8B01-9EFACA627185}" dt="2024-09-06T13:45:36.761" v="21"/>
          <ac:spMkLst>
            <pc:docMk/>
            <pc:sldMk cId="3588349382" sldId="266"/>
            <ac:spMk id="21" creationId="{5BE23E75-E7E9-4D9F-6D25-5512363F8621}"/>
          </ac:spMkLst>
        </pc:spChg>
        <pc:picChg chg="mod">
          <ac:chgData name="Josh Strelecki" userId="d2e862aa4b45894a" providerId="LiveId" clId="{D14179A7-450B-4DD0-8B01-9EFACA627185}" dt="2024-09-06T13:49:27.202" v="23"/>
          <ac:picMkLst>
            <pc:docMk/>
            <pc:sldMk cId="3588349382" sldId="266"/>
            <ac:picMk id="12" creationId="{29EF29BE-AFCE-9A84-E67D-E988147800D3}"/>
          </ac:picMkLst>
        </pc:picChg>
        <pc:cxnChg chg="del mod">
          <ac:chgData name="Josh Strelecki" userId="d2e862aa4b45894a" providerId="LiveId" clId="{D14179A7-450B-4DD0-8B01-9EFACA627185}" dt="2024-09-06T13:45:36.761" v="21"/>
          <ac:cxnSpMkLst>
            <pc:docMk/>
            <pc:sldMk cId="3588349382" sldId="266"/>
            <ac:cxnSpMk id="23" creationId="{61B115DB-65EB-3FC3-7284-CFDF4ADC60B6}"/>
          </ac:cxnSpMkLst>
        </pc:cxnChg>
      </pc:sldChg>
      <pc:sldChg chg="delSp modSp del mod delDesignElem">
        <pc:chgData name="Josh Strelecki" userId="d2e862aa4b45894a" providerId="LiveId" clId="{D14179A7-450B-4DD0-8B01-9EFACA627185}" dt="2024-09-10T20:29:51.758" v="3005" actId="47"/>
        <pc:sldMkLst>
          <pc:docMk/>
          <pc:sldMk cId="3078812320" sldId="267"/>
        </pc:sldMkLst>
        <pc:spChg chg="mod">
          <ac:chgData name="Josh Strelecki" userId="d2e862aa4b45894a" providerId="LiveId" clId="{D14179A7-450B-4DD0-8B01-9EFACA627185}" dt="2024-09-06T13:49:27.396" v="28" actId="27636"/>
          <ac:spMkLst>
            <pc:docMk/>
            <pc:sldMk cId="3078812320" sldId="267"/>
            <ac:spMk id="2" creationId="{49373CBC-1441-61EA-6CB7-04FB8A2F1CC3}"/>
          </ac:spMkLst>
        </pc:spChg>
        <pc:spChg chg="mod">
          <ac:chgData name="Josh Strelecki" userId="d2e862aa4b45894a" providerId="LiveId" clId="{D14179A7-450B-4DD0-8B01-9EFACA627185}" dt="2024-09-06T13:49:27.202" v="23"/>
          <ac:spMkLst>
            <pc:docMk/>
            <pc:sldMk cId="3078812320" sldId="267"/>
            <ac:spMk id="3" creationId="{4BD62933-D313-74FB-EB2A-939CA6F50C56}"/>
          </ac:spMkLst>
        </pc:spChg>
        <pc:spChg chg="del mod">
          <ac:chgData name="Josh Strelecki" userId="d2e862aa4b45894a" providerId="LiveId" clId="{D14179A7-450B-4DD0-8B01-9EFACA627185}" dt="2024-09-06T13:45:36.761" v="21"/>
          <ac:spMkLst>
            <pc:docMk/>
            <pc:sldMk cId="3078812320" sldId="267"/>
            <ac:spMk id="19" creationId="{EB0222B5-B739-82A9-5CCC-C5585AE12A69}"/>
          </ac:spMkLst>
        </pc:spChg>
        <pc:spChg chg="del mod">
          <ac:chgData name="Josh Strelecki" userId="d2e862aa4b45894a" providerId="LiveId" clId="{D14179A7-450B-4DD0-8B01-9EFACA627185}" dt="2024-09-06T13:45:36.761" v="21"/>
          <ac:spMkLst>
            <pc:docMk/>
            <pc:sldMk cId="3078812320" sldId="267"/>
            <ac:spMk id="21" creationId="{5BE23E75-E7E9-4D9F-6D25-5512363F8621}"/>
          </ac:spMkLst>
        </pc:spChg>
        <pc:picChg chg="mod">
          <ac:chgData name="Josh Strelecki" userId="d2e862aa4b45894a" providerId="LiveId" clId="{D14179A7-450B-4DD0-8B01-9EFACA627185}" dt="2024-09-06T13:49:27.202" v="23"/>
          <ac:picMkLst>
            <pc:docMk/>
            <pc:sldMk cId="3078812320" sldId="267"/>
            <ac:picMk id="12" creationId="{29EF29BE-AFCE-9A84-E67D-E988147800D3}"/>
          </ac:picMkLst>
        </pc:picChg>
        <pc:cxnChg chg="del mod">
          <ac:chgData name="Josh Strelecki" userId="d2e862aa4b45894a" providerId="LiveId" clId="{D14179A7-450B-4DD0-8B01-9EFACA627185}" dt="2024-09-06T13:45:36.761" v="21"/>
          <ac:cxnSpMkLst>
            <pc:docMk/>
            <pc:sldMk cId="3078812320" sldId="267"/>
            <ac:cxnSpMk id="23" creationId="{61B115DB-65EB-3FC3-7284-CFDF4ADC60B6}"/>
          </ac:cxnSpMkLst>
        </pc:cxnChg>
      </pc:sldChg>
      <pc:sldChg chg="delSp modSp mod delDesignElem">
        <pc:chgData name="Josh Strelecki" userId="d2e862aa4b45894a" providerId="LiveId" clId="{D14179A7-450B-4DD0-8B01-9EFACA627185}" dt="2024-09-06T13:49:27.399" v="29" actId="27636"/>
        <pc:sldMkLst>
          <pc:docMk/>
          <pc:sldMk cId="3150882120" sldId="268"/>
        </pc:sldMkLst>
        <pc:spChg chg="mod">
          <ac:chgData name="Josh Strelecki" userId="d2e862aa4b45894a" providerId="LiveId" clId="{D14179A7-450B-4DD0-8B01-9EFACA627185}" dt="2024-09-06T13:49:27.399" v="29" actId="27636"/>
          <ac:spMkLst>
            <pc:docMk/>
            <pc:sldMk cId="3150882120" sldId="268"/>
            <ac:spMk id="2" creationId="{49373CBC-1441-61EA-6CB7-04FB8A2F1CC3}"/>
          </ac:spMkLst>
        </pc:spChg>
        <pc:spChg chg="mod">
          <ac:chgData name="Josh Strelecki" userId="d2e862aa4b45894a" providerId="LiveId" clId="{D14179A7-450B-4DD0-8B01-9EFACA627185}" dt="2024-09-06T13:49:27.202" v="23"/>
          <ac:spMkLst>
            <pc:docMk/>
            <pc:sldMk cId="3150882120" sldId="268"/>
            <ac:spMk id="3" creationId="{4BD62933-D313-74FB-EB2A-939CA6F50C56}"/>
          </ac:spMkLst>
        </pc:spChg>
        <pc:spChg chg="del mod">
          <ac:chgData name="Josh Strelecki" userId="d2e862aa4b45894a" providerId="LiveId" clId="{D14179A7-450B-4DD0-8B01-9EFACA627185}" dt="2024-09-06T13:45:36.761" v="21"/>
          <ac:spMkLst>
            <pc:docMk/>
            <pc:sldMk cId="3150882120" sldId="268"/>
            <ac:spMk id="19" creationId="{EB0222B5-B739-82A9-5CCC-C5585AE12A69}"/>
          </ac:spMkLst>
        </pc:spChg>
        <pc:spChg chg="del mod">
          <ac:chgData name="Josh Strelecki" userId="d2e862aa4b45894a" providerId="LiveId" clId="{D14179A7-450B-4DD0-8B01-9EFACA627185}" dt="2024-09-06T13:45:36.761" v="21"/>
          <ac:spMkLst>
            <pc:docMk/>
            <pc:sldMk cId="3150882120" sldId="268"/>
            <ac:spMk id="21" creationId="{5BE23E75-E7E9-4D9F-6D25-5512363F8621}"/>
          </ac:spMkLst>
        </pc:spChg>
        <pc:picChg chg="mod">
          <ac:chgData name="Josh Strelecki" userId="d2e862aa4b45894a" providerId="LiveId" clId="{D14179A7-450B-4DD0-8B01-9EFACA627185}" dt="2024-09-06T13:49:27.202" v="23"/>
          <ac:picMkLst>
            <pc:docMk/>
            <pc:sldMk cId="3150882120" sldId="268"/>
            <ac:picMk id="12" creationId="{29EF29BE-AFCE-9A84-E67D-E988147800D3}"/>
          </ac:picMkLst>
        </pc:picChg>
        <pc:cxnChg chg="del mod">
          <ac:chgData name="Josh Strelecki" userId="d2e862aa4b45894a" providerId="LiveId" clId="{D14179A7-450B-4DD0-8B01-9EFACA627185}" dt="2024-09-06T13:45:36.761" v="21"/>
          <ac:cxnSpMkLst>
            <pc:docMk/>
            <pc:sldMk cId="3150882120" sldId="268"/>
            <ac:cxnSpMk id="23" creationId="{61B115DB-65EB-3FC3-7284-CFDF4ADC60B6}"/>
          </ac:cxnSpMkLst>
        </pc:cxnChg>
      </pc:sldChg>
      <pc:sldChg chg="delSp modSp mod delDesignElem">
        <pc:chgData name="Josh Strelecki" userId="d2e862aa4b45894a" providerId="LiveId" clId="{D14179A7-450B-4DD0-8B01-9EFACA627185}" dt="2024-09-06T13:49:27.402" v="30" actId="27636"/>
        <pc:sldMkLst>
          <pc:docMk/>
          <pc:sldMk cId="1155671516" sldId="269"/>
        </pc:sldMkLst>
        <pc:spChg chg="mod">
          <ac:chgData name="Josh Strelecki" userId="d2e862aa4b45894a" providerId="LiveId" clId="{D14179A7-450B-4DD0-8B01-9EFACA627185}" dt="2024-09-06T13:49:27.402" v="30" actId="27636"/>
          <ac:spMkLst>
            <pc:docMk/>
            <pc:sldMk cId="1155671516" sldId="269"/>
            <ac:spMk id="2" creationId="{49373CBC-1441-61EA-6CB7-04FB8A2F1CC3}"/>
          </ac:spMkLst>
        </pc:spChg>
        <pc:spChg chg="mod">
          <ac:chgData name="Josh Strelecki" userId="d2e862aa4b45894a" providerId="LiveId" clId="{D14179A7-450B-4DD0-8B01-9EFACA627185}" dt="2024-09-06T13:49:27.202" v="23"/>
          <ac:spMkLst>
            <pc:docMk/>
            <pc:sldMk cId="1155671516" sldId="269"/>
            <ac:spMk id="3" creationId="{4BD62933-D313-74FB-EB2A-939CA6F50C56}"/>
          </ac:spMkLst>
        </pc:spChg>
        <pc:spChg chg="del mod">
          <ac:chgData name="Josh Strelecki" userId="d2e862aa4b45894a" providerId="LiveId" clId="{D14179A7-450B-4DD0-8B01-9EFACA627185}" dt="2024-09-06T13:45:36.761" v="21"/>
          <ac:spMkLst>
            <pc:docMk/>
            <pc:sldMk cId="1155671516" sldId="269"/>
            <ac:spMk id="19" creationId="{EB0222B5-B739-82A9-5CCC-C5585AE12A69}"/>
          </ac:spMkLst>
        </pc:spChg>
        <pc:spChg chg="del mod">
          <ac:chgData name="Josh Strelecki" userId="d2e862aa4b45894a" providerId="LiveId" clId="{D14179A7-450B-4DD0-8B01-9EFACA627185}" dt="2024-09-06T13:45:36.761" v="21"/>
          <ac:spMkLst>
            <pc:docMk/>
            <pc:sldMk cId="1155671516" sldId="269"/>
            <ac:spMk id="21" creationId="{5BE23E75-E7E9-4D9F-6D25-5512363F8621}"/>
          </ac:spMkLst>
        </pc:spChg>
        <pc:picChg chg="mod">
          <ac:chgData name="Josh Strelecki" userId="d2e862aa4b45894a" providerId="LiveId" clId="{D14179A7-450B-4DD0-8B01-9EFACA627185}" dt="2024-09-06T13:49:27.202" v="23"/>
          <ac:picMkLst>
            <pc:docMk/>
            <pc:sldMk cId="1155671516" sldId="269"/>
            <ac:picMk id="12" creationId="{29EF29BE-AFCE-9A84-E67D-E988147800D3}"/>
          </ac:picMkLst>
        </pc:picChg>
        <pc:cxnChg chg="del mod">
          <ac:chgData name="Josh Strelecki" userId="d2e862aa4b45894a" providerId="LiveId" clId="{D14179A7-450B-4DD0-8B01-9EFACA627185}" dt="2024-09-06T13:45:36.761" v="21"/>
          <ac:cxnSpMkLst>
            <pc:docMk/>
            <pc:sldMk cId="1155671516" sldId="269"/>
            <ac:cxnSpMk id="23" creationId="{61B115DB-65EB-3FC3-7284-CFDF4ADC60B6}"/>
          </ac:cxnSpMkLst>
        </pc:cxnChg>
      </pc:sldChg>
      <pc:sldChg chg="delSp modSp del mod delDesignElem">
        <pc:chgData name="Josh Strelecki" userId="d2e862aa4b45894a" providerId="LiveId" clId="{D14179A7-450B-4DD0-8B01-9EFACA627185}" dt="2024-09-24T19:46:30.141" v="5984" actId="47"/>
        <pc:sldMkLst>
          <pc:docMk/>
          <pc:sldMk cId="3836304928" sldId="270"/>
        </pc:sldMkLst>
        <pc:spChg chg="mod">
          <ac:chgData name="Josh Strelecki" userId="d2e862aa4b45894a" providerId="LiveId" clId="{D14179A7-450B-4DD0-8B01-9EFACA627185}" dt="2024-09-06T13:49:27.407" v="31" actId="27636"/>
          <ac:spMkLst>
            <pc:docMk/>
            <pc:sldMk cId="3836304928" sldId="270"/>
            <ac:spMk id="2" creationId="{49373CBC-1441-61EA-6CB7-04FB8A2F1CC3}"/>
          </ac:spMkLst>
        </pc:spChg>
        <pc:spChg chg="mod">
          <ac:chgData name="Josh Strelecki" userId="d2e862aa4b45894a" providerId="LiveId" clId="{D14179A7-450B-4DD0-8B01-9EFACA627185}" dt="2024-09-06T13:49:27.202" v="23"/>
          <ac:spMkLst>
            <pc:docMk/>
            <pc:sldMk cId="3836304928" sldId="270"/>
            <ac:spMk id="3" creationId="{4BD62933-D313-74FB-EB2A-939CA6F50C56}"/>
          </ac:spMkLst>
        </pc:spChg>
        <pc:spChg chg="del mod">
          <ac:chgData name="Josh Strelecki" userId="d2e862aa4b45894a" providerId="LiveId" clId="{D14179A7-450B-4DD0-8B01-9EFACA627185}" dt="2024-09-06T13:45:36.761" v="21"/>
          <ac:spMkLst>
            <pc:docMk/>
            <pc:sldMk cId="3836304928" sldId="270"/>
            <ac:spMk id="19" creationId="{EB0222B5-B739-82A9-5CCC-C5585AE12A69}"/>
          </ac:spMkLst>
        </pc:spChg>
        <pc:spChg chg="del mod">
          <ac:chgData name="Josh Strelecki" userId="d2e862aa4b45894a" providerId="LiveId" clId="{D14179A7-450B-4DD0-8B01-9EFACA627185}" dt="2024-09-06T13:45:36.761" v="21"/>
          <ac:spMkLst>
            <pc:docMk/>
            <pc:sldMk cId="3836304928" sldId="270"/>
            <ac:spMk id="21" creationId="{5BE23E75-E7E9-4D9F-6D25-5512363F8621}"/>
          </ac:spMkLst>
        </pc:spChg>
        <pc:picChg chg="mod">
          <ac:chgData name="Josh Strelecki" userId="d2e862aa4b45894a" providerId="LiveId" clId="{D14179A7-450B-4DD0-8B01-9EFACA627185}" dt="2024-09-06T13:49:27.202" v="23"/>
          <ac:picMkLst>
            <pc:docMk/>
            <pc:sldMk cId="3836304928" sldId="270"/>
            <ac:picMk id="12" creationId="{29EF29BE-AFCE-9A84-E67D-E988147800D3}"/>
          </ac:picMkLst>
        </pc:picChg>
        <pc:cxnChg chg="del mod">
          <ac:chgData name="Josh Strelecki" userId="d2e862aa4b45894a" providerId="LiveId" clId="{D14179A7-450B-4DD0-8B01-9EFACA627185}" dt="2024-09-06T13:45:36.761" v="21"/>
          <ac:cxnSpMkLst>
            <pc:docMk/>
            <pc:sldMk cId="3836304928" sldId="270"/>
            <ac:cxnSpMk id="23" creationId="{61B115DB-65EB-3FC3-7284-CFDF4ADC60B6}"/>
          </ac:cxnSpMkLst>
        </pc:cxnChg>
      </pc:sldChg>
      <pc:sldChg chg="delSp modSp del mod delDesignElem">
        <pc:chgData name="Josh Strelecki" userId="d2e862aa4b45894a" providerId="LiveId" clId="{D14179A7-450B-4DD0-8B01-9EFACA627185}" dt="2024-09-30T19:47:58.032" v="8412" actId="47"/>
        <pc:sldMkLst>
          <pc:docMk/>
          <pc:sldMk cId="2251398318" sldId="271"/>
        </pc:sldMkLst>
        <pc:spChg chg="mod">
          <ac:chgData name="Josh Strelecki" userId="d2e862aa4b45894a" providerId="LiveId" clId="{D14179A7-450B-4DD0-8B01-9EFACA627185}" dt="2024-09-06T13:49:27.410" v="32" actId="27636"/>
          <ac:spMkLst>
            <pc:docMk/>
            <pc:sldMk cId="2251398318" sldId="271"/>
            <ac:spMk id="2" creationId="{49373CBC-1441-61EA-6CB7-04FB8A2F1CC3}"/>
          </ac:spMkLst>
        </pc:spChg>
        <pc:spChg chg="mod">
          <ac:chgData name="Josh Strelecki" userId="d2e862aa4b45894a" providerId="LiveId" clId="{D14179A7-450B-4DD0-8B01-9EFACA627185}" dt="2024-09-06T13:49:27.202" v="23"/>
          <ac:spMkLst>
            <pc:docMk/>
            <pc:sldMk cId="2251398318" sldId="271"/>
            <ac:spMk id="3" creationId="{4BD62933-D313-74FB-EB2A-939CA6F50C56}"/>
          </ac:spMkLst>
        </pc:spChg>
        <pc:spChg chg="del mod">
          <ac:chgData name="Josh Strelecki" userId="d2e862aa4b45894a" providerId="LiveId" clId="{D14179A7-450B-4DD0-8B01-9EFACA627185}" dt="2024-09-06T13:45:36.761" v="21"/>
          <ac:spMkLst>
            <pc:docMk/>
            <pc:sldMk cId="2251398318" sldId="271"/>
            <ac:spMk id="19" creationId="{EB0222B5-B739-82A9-5CCC-C5585AE12A69}"/>
          </ac:spMkLst>
        </pc:spChg>
        <pc:spChg chg="del mod">
          <ac:chgData name="Josh Strelecki" userId="d2e862aa4b45894a" providerId="LiveId" clId="{D14179A7-450B-4DD0-8B01-9EFACA627185}" dt="2024-09-06T13:45:36.761" v="21"/>
          <ac:spMkLst>
            <pc:docMk/>
            <pc:sldMk cId="2251398318" sldId="271"/>
            <ac:spMk id="21" creationId="{5BE23E75-E7E9-4D9F-6D25-5512363F8621}"/>
          </ac:spMkLst>
        </pc:spChg>
        <pc:picChg chg="mod">
          <ac:chgData name="Josh Strelecki" userId="d2e862aa4b45894a" providerId="LiveId" clId="{D14179A7-450B-4DD0-8B01-9EFACA627185}" dt="2024-09-06T13:49:27.202" v="23"/>
          <ac:picMkLst>
            <pc:docMk/>
            <pc:sldMk cId="2251398318" sldId="271"/>
            <ac:picMk id="12" creationId="{29EF29BE-AFCE-9A84-E67D-E988147800D3}"/>
          </ac:picMkLst>
        </pc:picChg>
        <pc:cxnChg chg="del mod">
          <ac:chgData name="Josh Strelecki" userId="d2e862aa4b45894a" providerId="LiveId" clId="{D14179A7-450B-4DD0-8B01-9EFACA627185}" dt="2024-09-06T13:45:36.761" v="21"/>
          <ac:cxnSpMkLst>
            <pc:docMk/>
            <pc:sldMk cId="2251398318" sldId="271"/>
            <ac:cxnSpMk id="23" creationId="{61B115DB-65EB-3FC3-7284-CFDF4ADC60B6}"/>
          </ac:cxnSpMkLst>
        </pc:cxnChg>
      </pc:sldChg>
      <pc:sldChg chg="delSp modSp del mod delDesignElem">
        <pc:chgData name="Josh Strelecki" userId="d2e862aa4b45894a" providerId="LiveId" clId="{D14179A7-450B-4DD0-8B01-9EFACA627185}" dt="2024-09-30T20:19:39.445" v="11879" actId="47"/>
        <pc:sldMkLst>
          <pc:docMk/>
          <pc:sldMk cId="3337113361" sldId="272"/>
        </pc:sldMkLst>
        <pc:spChg chg="mod">
          <ac:chgData name="Josh Strelecki" userId="d2e862aa4b45894a" providerId="LiveId" clId="{D14179A7-450B-4DD0-8B01-9EFACA627185}" dt="2024-09-06T13:49:27.414" v="33" actId="27636"/>
          <ac:spMkLst>
            <pc:docMk/>
            <pc:sldMk cId="3337113361" sldId="272"/>
            <ac:spMk id="2" creationId="{49373CBC-1441-61EA-6CB7-04FB8A2F1CC3}"/>
          </ac:spMkLst>
        </pc:spChg>
        <pc:spChg chg="mod">
          <ac:chgData name="Josh Strelecki" userId="d2e862aa4b45894a" providerId="LiveId" clId="{D14179A7-450B-4DD0-8B01-9EFACA627185}" dt="2024-09-06T13:49:27.202" v="23"/>
          <ac:spMkLst>
            <pc:docMk/>
            <pc:sldMk cId="3337113361" sldId="272"/>
            <ac:spMk id="3" creationId="{4BD62933-D313-74FB-EB2A-939CA6F50C56}"/>
          </ac:spMkLst>
        </pc:spChg>
        <pc:spChg chg="del mod">
          <ac:chgData name="Josh Strelecki" userId="d2e862aa4b45894a" providerId="LiveId" clId="{D14179A7-450B-4DD0-8B01-9EFACA627185}" dt="2024-09-06T13:45:36.761" v="21"/>
          <ac:spMkLst>
            <pc:docMk/>
            <pc:sldMk cId="3337113361" sldId="272"/>
            <ac:spMk id="19" creationId="{EB0222B5-B739-82A9-5CCC-C5585AE12A69}"/>
          </ac:spMkLst>
        </pc:spChg>
        <pc:spChg chg="del mod">
          <ac:chgData name="Josh Strelecki" userId="d2e862aa4b45894a" providerId="LiveId" clId="{D14179A7-450B-4DD0-8B01-9EFACA627185}" dt="2024-09-06T13:45:36.761" v="21"/>
          <ac:spMkLst>
            <pc:docMk/>
            <pc:sldMk cId="3337113361" sldId="272"/>
            <ac:spMk id="21" creationId="{5BE23E75-E7E9-4D9F-6D25-5512363F8621}"/>
          </ac:spMkLst>
        </pc:spChg>
        <pc:picChg chg="mod">
          <ac:chgData name="Josh Strelecki" userId="d2e862aa4b45894a" providerId="LiveId" clId="{D14179A7-450B-4DD0-8B01-9EFACA627185}" dt="2024-09-06T13:49:27.202" v="23"/>
          <ac:picMkLst>
            <pc:docMk/>
            <pc:sldMk cId="3337113361" sldId="272"/>
            <ac:picMk id="12" creationId="{29EF29BE-AFCE-9A84-E67D-E988147800D3}"/>
          </ac:picMkLst>
        </pc:picChg>
        <pc:cxnChg chg="del mod">
          <ac:chgData name="Josh Strelecki" userId="d2e862aa4b45894a" providerId="LiveId" clId="{D14179A7-450B-4DD0-8B01-9EFACA627185}" dt="2024-09-06T13:45:36.761" v="21"/>
          <ac:cxnSpMkLst>
            <pc:docMk/>
            <pc:sldMk cId="3337113361" sldId="272"/>
            <ac:cxnSpMk id="23" creationId="{61B115DB-65EB-3FC3-7284-CFDF4ADC60B6}"/>
          </ac:cxnSpMkLst>
        </pc:cxnChg>
      </pc:sldChg>
      <pc:sldChg chg="delSp modSp del mod delDesignElem">
        <pc:chgData name="Josh Strelecki" userId="d2e862aa4b45894a" providerId="LiveId" clId="{D14179A7-450B-4DD0-8B01-9EFACA627185}" dt="2024-09-30T20:19:54.105" v="11884" actId="47"/>
        <pc:sldMkLst>
          <pc:docMk/>
          <pc:sldMk cId="4284212211" sldId="273"/>
        </pc:sldMkLst>
        <pc:spChg chg="mod">
          <ac:chgData name="Josh Strelecki" userId="d2e862aa4b45894a" providerId="LiveId" clId="{D14179A7-450B-4DD0-8B01-9EFACA627185}" dt="2024-09-06T13:49:27.418" v="34" actId="27636"/>
          <ac:spMkLst>
            <pc:docMk/>
            <pc:sldMk cId="4284212211" sldId="273"/>
            <ac:spMk id="2" creationId="{49373CBC-1441-61EA-6CB7-04FB8A2F1CC3}"/>
          </ac:spMkLst>
        </pc:spChg>
        <pc:spChg chg="mod">
          <ac:chgData name="Josh Strelecki" userId="d2e862aa4b45894a" providerId="LiveId" clId="{D14179A7-450B-4DD0-8B01-9EFACA627185}" dt="2024-09-06T13:49:27.202" v="23"/>
          <ac:spMkLst>
            <pc:docMk/>
            <pc:sldMk cId="4284212211" sldId="273"/>
            <ac:spMk id="3" creationId="{4BD62933-D313-74FB-EB2A-939CA6F50C56}"/>
          </ac:spMkLst>
        </pc:spChg>
        <pc:spChg chg="del mod">
          <ac:chgData name="Josh Strelecki" userId="d2e862aa4b45894a" providerId="LiveId" clId="{D14179A7-450B-4DD0-8B01-9EFACA627185}" dt="2024-09-06T13:45:36.761" v="21"/>
          <ac:spMkLst>
            <pc:docMk/>
            <pc:sldMk cId="4284212211" sldId="273"/>
            <ac:spMk id="19" creationId="{EB0222B5-B739-82A9-5CCC-C5585AE12A69}"/>
          </ac:spMkLst>
        </pc:spChg>
        <pc:spChg chg="del mod">
          <ac:chgData name="Josh Strelecki" userId="d2e862aa4b45894a" providerId="LiveId" clId="{D14179A7-450B-4DD0-8B01-9EFACA627185}" dt="2024-09-06T13:45:36.761" v="21"/>
          <ac:spMkLst>
            <pc:docMk/>
            <pc:sldMk cId="4284212211" sldId="273"/>
            <ac:spMk id="21" creationId="{5BE23E75-E7E9-4D9F-6D25-5512363F8621}"/>
          </ac:spMkLst>
        </pc:spChg>
        <pc:picChg chg="mod">
          <ac:chgData name="Josh Strelecki" userId="d2e862aa4b45894a" providerId="LiveId" clId="{D14179A7-450B-4DD0-8B01-9EFACA627185}" dt="2024-09-06T13:49:27.202" v="23"/>
          <ac:picMkLst>
            <pc:docMk/>
            <pc:sldMk cId="4284212211" sldId="273"/>
            <ac:picMk id="12" creationId="{29EF29BE-AFCE-9A84-E67D-E988147800D3}"/>
          </ac:picMkLst>
        </pc:picChg>
        <pc:cxnChg chg="del mod">
          <ac:chgData name="Josh Strelecki" userId="d2e862aa4b45894a" providerId="LiveId" clId="{D14179A7-450B-4DD0-8B01-9EFACA627185}" dt="2024-09-06T13:45:36.761" v="21"/>
          <ac:cxnSpMkLst>
            <pc:docMk/>
            <pc:sldMk cId="4284212211" sldId="273"/>
            <ac:cxnSpMk id="23" creationId="{61B115DB-65EB-3FC3-7284-CFDF4ADC60B6}"/>
          </ac:cxnSpMkLst>
        </pc:cxnChg>
      </pc:sldChg>
      <pc:sldChg chg="delSp modSp del mod delDesignElem">
        <pc:chgData name="Josh Strelecki" userId="d2e862aa4b45894a" providerId="LiveId" clId="{D14179A7-450B-4DD0-8B01-9EFACA627185}" dt="2024-10-04T15:19:56.473" v="14316" actId="47"/>
        <pc:sldMkLst>
          <pc:docMk/>
          <pc:sldMk cId="951127779" sldId="274"/>
        </pc:sldMkLst>
        <pc:spChg chg="mod">
          <ac:chgData name="Josh Strelecki" userId="d2e862aa4b45894a" providerId="LiveId" clId="{D14179A7-450B-4DD0-8B01-9EFACA627185}" dt="2024-09-06T13:49:27.420" v="35" actId="27636"/>
          <ac:spMkLst>
            <pc:docMk/>
            <pc:sldMk cId="951127779" sldId="274"/>
            <ac:spMk id="2" creationId="{49373CBC-1441-61EA-6CB7-04FB8A2F1CC3}"/>
          </ac:spMkLst>
        </pc:spChg>
        <pc:spChg chg="mod">
          <ac:chgData name="Josh Strelecki" userId="d2e862aa4b45894a" providerId="LiveId" clId="{D14179A7-450B-4DD0-8B01-9EFACA627185}" dt="2024-09-06T13:49:27.202" v="23"/>
          <ac:spMkLst>
            <pc:docMk/>
            <pc:sldMk cId="951127779" sldId="274"/>
            <ac:spMk id="3" creationId="{4BD62933-D313-74FB-EB2A-939CA6F50C56}"/>
          </ac:spMkLst>
        </pc:spChg>
        <pc:spChg chg="del mod">
          <ac:chgData name="Josh Strelecki" userId="d2e862aa4b45894a" providerId="LiveId" clId="{D14179A7-450B-4DD0-8B01-9EFACA627185}" dt="2024-09-06T13:45:36.761" v="21"/>
          <ac:spMkLst>
            <pc:docMk/>
            <pc:sldMk cId="951127779" sldId="274"/>
            <ac:spMk id="19" creationId="{EB0222B5-B739-82A9-5CCC-C5585AE12A69}"/>
          </ac:spMkLst>
        </pc:spChg>
        <pc:spChg chg="del mod">
          <ac:chgData name="Josh Strelecki" userId="d2e862aa4b45894a" providerId="LiveId" clId="{D14179A7-450B-4DD0-8B01-9EFACA627185}" dt="2024-09-06T13:45:36.761" v="21"/>
          <ac:spMkLst>
            <pc:docMk/>
            <pc:sldMk cId="951127779" sldId="274"/>
            <ac:spMk id="21" creationId="{5BE23E75-E7E9-4D9F-6D25-5512363F8621}"/>
          </ac:spMkLst>
        </pc:spChg>
        <pc:picChg chg="mod">
          <ac:chgData name="Josh Strelecki" userId="d2e862aa4b45894a" providerId="LiveId" clId="{D14179A7-450B-4DD0-8B01-9EFACA627185}" dt="2024-09-06T13:49:27.202" v="23"/>
          <ac:picMkLst>
            <pc:docMk/>
            <pc:sldMk cId="951127779" sldId="274"/>
            <ac:picMk id="12" creationId="{29EF29BE-AFCE-9A84-E67D-E988147800D3}"/>
          </ac:picMkLst>
        </pc:picChg>
        <pc:cxnChg chg="del mod">
          <ac:chgData name="Josh Strelecki" userId="d2e862aa4b45894a" providerId="LiveId" clId="{D14179A7-450B-4DD0-8B01-9EFACA627185}" dt="2024-09-06T13:45:36.761" v="21"/>
          <ac:cxnSpMkLst>
            <pc:docMk/>
            <pc:sldMk cId="951127779" sldId="274"/>
            <ac:cxnSpMk id="23" creationId="{61B115DB-65EB-3FC3-7284-CFDF4ADC60B6}"/>
          </ac:cxnSpMkLst>
        </pc:cxnChg>
      </pc:sldChg>
      <pc:sldChg chg="delSp modSp del mod delDesignElem">
        <pc:chgData name="Josh Strelecki" userId="d2e862aa4b45894a" providerId="LiveId" clId="{D14179A7-450B-4DD0-8B01-9EFACA627185}" dt="2024-10-04T15:20:12.424" v="14318" actId="47"/>
        <pc:sldMkLst>
          <pc:docMk/>
          <pc:sldMk cId="1939989633" sldId="275"/>
        </pc:sldMkLst>
        <pc:spChg chg="mod">
          <ac:chgData name="Josh Strelecki" userId="d2e862aa4b45894a" providerId="LiveId" clId="{D14179A7-450B-4DD0-8B01-9EFACA627185}" dt="2024-09-06T13:49:27.425" v="36" actId="27636"/>
          <ac:spMkLst>
            <pc:docMk/>
            <pc:sldMk cId="1939989633" sldId="275"/>
            <ac:spMk id="2" creationId="{49373CBC-1441-61EA-6CB7-04FB8A2F1CC3}"/>
          </ac:spMkLst>
        </pc:spChg>
        <pc:spChg chg="mod">
          <ac:chgData name="Josh Strelecki" userId="d2e862aa4b45894a" providerId="LiveId" clId="{D14179A7-450B-4DD0-8B01-9EFACA627185}" dt="2024-09-06T13:49:27.202" v="23"/>
          <ac:spMkLst>
            <pc:docMk/>
            <pc:sldMk cId="1939989633" sldId="275"/>
            <ac:spMk id="3" creationId="{4BD62933-D313-74FB-EB2A-939CA6F50C56}"/>
          </ac:spMkLst>
        </pc:spChg>
        <pc:spChg chg="del mod">
          <ac:chgData name="Josh Strelecki" userId="d2e862aa4b45894a" providerId="LiveId" clId="{D14179A7-450B-4DD0-8B01-9EFACA627185}" dt="2024-09-06T13:45:36.761" v="21"/>
          <ac:spMkLst>
            <pc:docMk/>
            <pc:sldMk cId="1939989633" sldId="275"/>
            <ac:spMk id="19" creationId="{EB0222B5-B739-82A9-5CCC-C5585AE12A69}"/>
          </ac:spMkLst>
        </pc:spChg>
        <pc:spChg chg="del mod">
          <ac:chgData name="Josh Strelecki" userId="d2e862aa4b45894a" providerId="LiveId" clId="{D14179A7-450B-4DD0-8B01-9EFACA627185}" dt="2024-09-06T13:45:36.761" v="21"/>
          <ac:spMkLst>
            <pc:docMk/>
            <pc:sldMk cId="1939989633" sldId="275"/>
            <ac:spMk id="21" creationId="{5BE23E75-E7E9-4D9F-6D25-5512363F8621}"/>
          </ac:spMkLst>
        </pc:spChg>
        <pc:picChg chg="mod">
          <ac:chgData name="Josh Strelecki" userId="d2e862aa4b45894a" providerId="LiveId" clId="{D14179A7-450B-4DD0-8B01-9EFACA627185}" dt="2024-09-06T13:49:27.202" v="23"/>
          <ac:picMkLst>
            <pc:docMk/>
            <pc:sldMk cId="1939989633" sldId="275"/>
            <ac:picMk id="12" creationId="{29EF29BE-AFCE-9A84-E67D-E988147800D3}"/>
          </ac:picMkLst>
        </pc:picChg>
        <pc:cxnChg chg="del mod">
          <ac:chgData name="Josh Strelecki" userId="d2e862aa4b45894a" providerId="LiveId" clId="{D14179A7-450B-4DD0-8B01-9EFACA627185}" dt="2024-09-06T13:45:36.761" v="21"/>
          <ac:cxnSpMkLst>
            <pc:docMk/>
            <pc:sldMk cId="1939989633" sldId="275"/>
            <ac:cxnSpMk id="23" creationId="{61B115DB-65EB-3FC3-7284-CFDF4ADC60B6}"/>
          </ac:cxnSpMkLst>
        </pc:cxnChg>
      </pc:sldChg>
      <pc:sldChg chg="delSp modSp del mod delDesignElem">
        <pc:chgData name="Josh Strelecki" userId="d2e862aa4b45894a" providerId="LiveId" clId="{D14179A7-450B-4DD0-8B01-9EFACA627185}" dt="2024-10-04T16:30:20.163" v="19206" actId="47"/>
        <pc:sldMkLst>
          <pc:docMk/>
          <pc:sldMk cId="1664841893" sldId="276"/>
        </pc:sldMkLst>
        <pc:spChg chg="mod">
          <ac:chgData name="Josh Strelecki" userId="d2e862aa4b45894a" providerId="LiveId" clId="{D14179A7-450B-4DD0-8B01-9EFACA627185}" dt="2024-09-06T13:49:27.430" v="37" actId="27636"/>
          <ac:spMkLst>
            <pc:docMk/>
            <pc:sldMk cId="1664841893" sldId="276"/>
            <ac:spMk id="2" creationId="{49373CBC-1441-61EA-6CB7-04FB8A2F1CC3}"/>
          </ac:spMkLst>
        </pc:spChg>
        <pc:spChg chg="mod">
          <ac:chgData name="Josh Strelecki" userId="d2e862aa4b45894a" providerId="LiveId" clId="{D14179A7-450B-4DD0-8B01-9EFACA627185}" dt="2024-09-06T13:49:27.202" v="23"/>
          <ac:spMkLst>
            <pc:docMk/>
            <pc:sldMk cId="1664841893" sldId="276"/>
            <ac:spMk id="3" creationId="{4BD62933-D313-74FB-EB2A-939CA6F50C56}"/>
          </ac:spMkLst>
        </pc:spChg>
        <pc:spChg chg="del mod">
          <ac:chgData name="Josh Strelecki" userId="d2e862aa4b45894a" providerId="LiveId" clId="{D14179A7-450B-4DD0-8B01-9EFACA627185}" dt="2024-09-06T13:45:36.761" v="21"/>
          <ac:spMkLst>
            <pc:docMk/>
            <pc:sldMk cId="1664841893" sldId="276"/>
            <ac:spMk id="19" creationId="{EB0222B5-B739-82A9-5CCC-C5585AE12A69}"/>
          </ac:spMkLst>
        </pc:spChg>
        <pc:spChg chg="del mod">
          <ac:chgData name="Josh Strelecki" userId="d2e862aa4b45894a" providerId="LiveId" clId="{D14179A7-450B-4DD0-8B01-9EFACA627185}" dt="2024-09-06T13:45:36.761" v="21"/>
          <ac:spMkLst>
            <pc:docMk/>
            <pc:sldMk cId="1664841893" sldId="276"/>
            <ac:spMk id="21" creationId="{5BE23E75-E7E9-4D9F-6D25-5512363F8621}"/>
          </ac:spMkLst>
        </pc:spChg>
        <pc:picChg chg="mod">
          <ac:chgData name="Josh Strelecki" userId="d2e862aa4b45894a" providerId="LiveId" clId="{D14179A7-450B-4DD0-8B01-9EFACA627185}" dt="2024-09-06T13:49:27.202" v="23"/>
          <ac:picMkLst>
            <pc:docMk/>
            <pc:sldMk cId="1664841893" sldId="276"/>
            <ac:picMk id="12" creationId="{29EF29BE-AFCE-9A84-E67D-E988147800D3}"/>
          </ac:picMkLst>
        </pc:picChg>
        <pc:cxnChg chg="del mod">
          <ac:chgData name="Josh Strelecki" userId="d2e862aa4b45894a" providerId="LiveId" clId="{D14179A7-450B-4DD0-8B01-9EFACA627185}" dt="2024-09-06T13:45:36.761" v="21"/>
          <ac:cxnSpMkLst>
            <pc:docMk/>
            <pc:sldMk cId="1664841893" sldId="276"/>
            <ac:cxnSpMk id="23" creationId="{61B115DB-65EB-3FC3-7284-CFDF4ADC60B6}"/>
          </ac:cxnSpMkLst>
        </pc:cxnChg>
      </pc:sldChg>
      <pc:sldChg chg="delSp modSp del mod delDesignElem">
        <pc:chgData name="Josh Strelecki" userId="d2e862aa4b45894a" providerId="LiveId" clId="{D14179A7-450B-4DD0-8B01-9EFACA627185}" dt="2024-10-04T16:31:30.202" v="19258" actId="47"/>
        <pc:sldMkLst>
          <pc:docMk/>
          <pc:sldMk cId="2038203652" sldId="277"/>
        </pc:sldMkLst>
        <pc:spChg chg="mod">
          <ac:chgData name="Josh Strelecki" userId="d2e862aa4b45894a" providerId="LiveId" clId="{D14179A7-450B-4DD0-8B01-9EFACA627185}" dt="2024-09-06T13:49:27.434" v="38" actId="27636"/>
          <ac:spMkLst>
            <pc:docMk/>
            <pc:sldMk cId="2038203652" sldId="277"/>
            <ac:spMk id="2" creationId="{49373CBC-1441-61EA-6CB7-04FB8A2F1CC3}"/>
          </ac:spMkLst>
        </pc:spChg>
        <pc:spChg chg="mod">
          <ac:chgData name="Josh Strelecki" userId="d2e862aa4b45894a" providerId="LiveId" clId="{D14179A7-450B-4DD0-8B01-9EFACA627185}" dt="2024-09-06T13:49:27.202" v="23"/>
          <ac:spMkLst>
            <pc:docMk/>
            <pc:sldMk cId="2038203652" sldId="277"/>
            <ac:spMk id="3" creationId="{4BD62933-D313-74FB-EB2A-939CA6F50C56}"/>
          </ac:spMkLst>
        </pc:spChg>
        <pc:spChg chg="del mod">
          <ac:chgData name="Josh Strelecki" userId="d2e862aa4b45894a" providerId="LiveId" clId="{D14179A7-450B-4DD0-8B01-9EFACA627185}" dt="2024-09-06T13:45:36.761" v="21"/>
          <ac:spMkLst>
            <pc:docMk/>
            <pc:sldMk cId="2038203652" sldId="277"/>
            <ac:spMk id="19" creationId="{EB0222B5-B739-82A9-5CCC-C5585AE12A69}"/>
          </ac:spMkLst>
        </pc:spChg>
        <pc:spChg chg="del mod">
          <ac:chgData name="Josh Strelecki" userId="d2e862aa4b45894a" providerId="LiveId" clId="{D14179A7-450B-4DD0-8B01-9EFACA627185}" dt="2024-09-06T13:45:36.761" v="21"/>
          <ac:spMkLst>
            <pc:docMk/>
            <pc:sldMk cId="2038203652" sldId="277"/>
            <ac:spMk id="21" creationId="{5BE23E75-E7E9-4D9F-6D25-5512363F8621}"/>
          </ac:spMkLst>
        </pc:spChg>
        <pc:picChg chg="mod">
          <ac:chgData name="Josh Strelecki" userId="d2e862aa4b45894a" providerId="LiveId" clId="{D14179A7-450B-4DD0-8B01-9EFACA627185}" dt="2024-09-06T13:49:27.202" v="23"/>
          <ac:picMkLst>
            <pc:docMk/>
            <pc:sldMk cId="2038203652" sldId="277"/>
            <ac:picMk id="12" creationId="{29EF29BE-AFCE-9A84-E67D-E988147800D3}"/>
          </ac:picMkLst>
        </pc:picChg>
        <pc:cxnChg chg="del mod">
          <ac:chgData name="Josh Strelecki" userId="d2e862aa4b45894a" providerId="LiveId" clId="{D14179A7-450B-4DD0-8B01-9EFACA627185}" dt="2024-09-06T13:45:36.761" v="21"/>
          <ac:cxnSpMkLst>
            <pc:docMk/>
            <pc:sldMk cId="2038203652" sldId="277"/>
            <ac:cxnSpMk id="23" creationId="{61B115DB-65EB-3FC3-7284-CFDF4ADC60B6}"/>
          </ac:cxnSpMkLst>
        </pc:cxnChg>
      </pc:sldChg>
      <pc:sldChg chg="modSp add mod modAnim">
        <pc:chgData name="Josh Strelecki" userId="d2e862aa4b45894a" providerId="LiveId" clId="{D14179A7-450B-4DD0-8B01-9EFACA627185}" dt="2024-09-06T13:54:28.154" v="180" actId="1076"/>
        <pc:sldMkLst>
          <pc:docMk/>
          <pc:sldMk cId="2143721079" sldId="278"/>
        </pc:sldMkLst>
        <pc:spChg chg="mod">
          <ac:chgData name="Josh Strelecki" userId="d2e862aa4b45894a" providerId="LiveId" clId="{D14179A7-450B-4DD0-8B01-9EFACA627185}" dt="2024-09-06T13:54:28.154" v="180" actId="1076"/>
          <ac:spMkLst>
            <pc:docMk/>
            <pc:sldMk cId="2143721079" sldId="278"/>
            <ac:spMk id="5" creationId="{FF8B4729-9581-DA8F-812C-9376F6731727}"/>
          </ac:spMkLst>
        </pc:spChg>
      </pc:sldChg>
      <pc:sldChg chg="modSp add mod ord modAnim">
        <pc:chgData name="Josh Strelecki" userId="d2e862aa4b45894a" providerId="LiveId" clId="{D14179A7-450B-4DD0-8B01-9EFACA627185}" dt="2024-09-10T20:31:14.427" v="3009"/>
        <pc:sldMkLst>
          <pc:docMk/>
          <pc:sldMk cId="87364183" sldId="279"/>
        </pc:sldMkLst>
        <pc:spChg chg="mod">
          <ac:chgData name="Josh Strelecki" userId="d2e862aa4b45894a" providerId="LiveId" clId="{D14179A7-450B-4DD0-8B01-9EFACA627185}" dt="2024-09-06T14:06:18.660" v="450" actId="20577"/>
          <ac:spMkLst>
            <pc:docMk/>
            <pc:sldMk cId="87364183" sldId="279"/>
            <ac:spMk id="2" creationId="{49373CBC-1441-61EA-6CB7-04FB8A2F1CC3}"/>
          </ac:spMkLst>
        </pc:spChg>
        <pc:spChg chg="mod">
          <ac:chgData name="Josh Strelecki" userId="d2e862aa4b45894a" providerId="LiveId" clId="{D14179A7-450B-4DD0-8B01-9EFACA627185}" dt="2024-09-10T20:22:09.304" v="2446" actId="20577"/>
          <ac:spMkLst>
            <pc:docMk/>
            <pc:sldMk cId="87364183" sldId="279"/>
            <ac:spMk id="3" creationId="{4BD62933-D313-74FB-EB2A-939CA6F50C56}"/>
          </ac:spMkLst>
        </pc:spChg>
      </pc:sldChg>
      <pc:sldChg chg="modSp add mod modAnim">
        <pc:chgData name="Josh Strelecki" userId="d2e862aa4b45894a" providerId="LiveId" clId="{D14179A7-450B-4DD0-8B01-9EFACA627185}" dt="2024-09-10T20:32:24.364" v="3011"/>
        <pc:sldMkLst>
          <pc:docMk/>
          <pc:sldMk cId="3409733293" sldId="280"/>
        </pc:sldMkLst>
        <pc:spChg chg="mod">
          <ac:chgData name="Josh Strelecki" userId="d2e862aa4b45894a" providerId="LiveId" clId="{D14179A7-450B-4DD0-8B01-9EFACA627185}" dt="2024-09-06T14:07:26.908" v="465" actId="20577"/>
          <ac:spMkLst>
            <pc:docMk/>
            <pc:sldMk cId="3409733293" sldId="280"/>
            <ac:spMk id="2" creationId="{49373CBC-1441-61EA-6CB7-04FB8A2F1CC3}"/>
          </ac:spMkLst>
        </pc:spChg>
        <pc:spChg chg="mod">
          <ac:chgData name="Josh Strelecki" userId="d2e862aa4b45894a" providerId="LiveId" clId="{D14179A7-450B-4DD0-8B01-9EFACA627185}" dt="2024-09-10T20:22:29.341" v="2451" actId="20577"/>
          <ac:spMkLst>
            <pc:docMk/>
            <pc:sldMk cId="3409733293" sldId="280"/>
            <ac:spMk id="3" creationId="{4BD62933-D313-74FB-EB2A-939CA6F50C56}"/>
          </ac:spMkLst>
        </pc:spChg>
      </pc:sldChg>
      <pc:sldChg chg="modSp add ord modAnim">
        <pc:chgData name="Josh Strelecki" userId="d2e862aa4b45894a" providerId="LiveId" clId="{D14179A7-450B-4DD0-8B01-9EFACA627185}" dt="2024-09-09T19:41:07.827" v="794" actId="20577"/>
        <pc:sldMkLst>
          <pc:docMk/>
          <pc:sldMk cId="3129081883" sldId="281"/>
        </pc:sldMkLst>
        <pc:spChg chg="mod">
          <ac:chgData name="Josh Strelecki" userId="d2e862aa4b45894a" providerId="LiveId" clId="{D14179A7-450B-4DD0-8B01-9EFACA627185}" dt="2024-09-09T19:41:07.827" v="794" actId="20577"/>
          <ac:spMkLst>
            <pc:docMk/>
            <pc:sldMk cId="3129081883" sldId="281"/>
            <ac:spMk id="2" creationId="{49373CBC-1441-61EA-6CB7-04FB8A2F1CC3}"/>
          </ac:spMkLst>
        </pc:spChg>
        <pc:spChg chg="mod">
          <ac:chgData name="Josh Strelecki" userId="d2e862aa4b45894a" providerId="LiveId" clId="{D14179A7-450B-4DD0-8B01-9EFACA627185}" dt="2024-09-09T19:40:48.601" v="777" actId="20577"/>
          <ac:spMkLst>
            <pc:docMk/>
            <pc:sldMk cId="3129081883" sldId="281"/>
            <ac:spMk id="3" creationId="{4BD62933-D313-74FB-EB2A-939CA6F50C56}"/>
          </ac:spMkLst>
        </pc:spChg>
      </pc:sldChg>
      <pc:sldChg chg="modSp add mod modAnim">
        <pc:chgData name="Josh Strelecki" userId="d2e862aa4b45894a" providerId="LiveId" clId="{D14179A7-450B-4DD0-8B01-9EFACA627185}" dt="2024-09-09T19:42:13.445" v="966" actId="20577"/>
        <pc:sldMkLst>
          <pc:docMk/>
          <pc:sldMk cId="2011138050" sldId="282"/>
        </pc:sldMkLst>
        <pc:spChg chg="mod">
          <ac:chgData name="Josh Strelecki" userId="d2e862aa4b45894a" providerId="LiveId" clId="{D14179A7-450B-4DD0-8B01-9EFACA627185}" dt="2024-09-09T19:41:19.964" v="816" actId="20577"/>
          <ac:spMkLst>
            <pc:docMk/>
            <pc:sldMk cId="2011138050" sldId="282"/>
            <ac:spMk id="2" creationId="{49373CBC-1441-61EA-6CB7-04FB8A2F1CC3}"/>
          </ac:spMkLst>
        </pc:spChg>
        <pc:spChg chg="mod">
          <ac:chgData name="Josh Strelecki" userId="d2e862aa4b45894a" providerId="LiveId" clId="{D14179A7-450B-4DD0-8B01-9EFACA627185}" dt="2024-09-09T19:42:13.445" v="966" actId="20577"/>
          <ac:spMkLst>
            <pc:docMk/>
            <pc:sldMk cId="2011138050" sldId="282"/>
            <ac:spMk id="3" creationId="{4BD62933-D313-74FB-EB2A-939CA6F50C56}"/>
          </ac:spMkLst>
        </pc:spChg>
      </pc:sldChg>
      <pc:sldChg chg="modSp add modAnim">
        <pc:chgData name="Josh Strelecki" userId="d2e862aa4b45894a" providerId="LiveId" clId="{D14179A7-450B-4DD0-8B01-9EFACA627185}" dt="2024-09-09T19:44:11.960" v="1173" actId="20577"/>
        <pc:sldMkLst>
          <pc:docMk/>
          <pc:sldMk cId="2100939186" sldId="283"/>
        </pc:sldMkLst>
        <pc:spChg chg="mod">
          <ac:chgData name="Josh Strelecki" userId="d2e862aa4b45894a" providerId="LiveId" clId="{D14179A7-450B-4DD0-8B01-9EFACA627185}" dt="2024-09-09T19:42:26.211" v="987" actId="20577"/>
          <ac:spMkLst>
            <pc:docMk/>
            <pc:sldMk cId="2100939186" sldId="283"/>
            <ac:spMk id="2" creationId="{49373CBC-1441-61EA-6CB7-04FB8A2F1CC3}"/>
          </ac:spMkLst>
        </pc:spChg>
        <pc:spChg chg="mod">
          <ac:chgData name="Josh Strelecki" userId="d2e862aa4b45894a" providerId="LiveId" clId="{D14179A7-450B-4DD0-8B01-9EFACA627185}" dt="2024-09-09T19:44:11.960" v="1173" actId="20577"/>
          <ac:spMkLst>
            <pc:docMk/>
            <pc:sldMk cId="2100939186" sldId="283"/>
            <ac:spMk id="3" creationId="{4BD62933-D313-74FB-EB2A-939CA6F50C56}"/>
          </ac:spMkLst>
        </pc:spChg>
      </pc:sldChg>
      <pc:sldChg chg="modSp add mod modAnim">
        <pc:chgData name="Josh Strelecki" userId="d2e862aa4b45894a" providerId="LiveId" clId="{D14179A7-450B-4DD0-8B01-9EFACA627185}" dt="2024-09-09T19:50:51.262" v="1695" actId="5793"/>
        <pc:sldMkLst>
          <pc:docMk/>
          <pc:sldMk cId="3720350528" sldId="284"/>
        </pc:sldMkLst>
        <pc:spChg chg="mod">
          <ac:chgData name="Josh Strelecki" userId="d2e862aa4b45894a" providerId="LiveId" clId="{D14179A7-450B-4DD0-8B01-9EFACA627185}" dt="2024-09-09T19:44:45.833" v="1212" actId="14100"/>
          <ac:spMkLst>
            <pc:docMk/>
            <pc:sldMk cId="3720350528" sldId="284"/>
            <ac:spMk id="2" creationId="{49373CBC-1441-61EA-6CB7-04FB8A2F1CC3}"/>
          </ac:spMkLst>
        </pc:spChg>
        <pc:spChg chg="mod">
          <ac:chgData name="Josh Strelecki" userId="d2e862aa4b45894a" providerId="LiveId" clId="{D14179A7-450B-4DD0-8B01-9EFACA627185}" dt="2024-09-09T19:50:51.262" v="1695" actId="5793"/>
          <ac:spMkLst>
            <pc:docMk/>
            <pc:sldMk cId="3720350528" sldId="284"/>
            <ac:spMk id="3" creationId="{4BD62933-D313-74FB-EB2A-939CA6F50C56}"/>
          </ac:spMkLst>
        </pc:spChg>
      </pc:sldChg>
      <pc:sldChg chg="modSp add mod ord modAnim">
        <pc:chgData name="Josh Strelecki" userId="d2e862aa4b45894a" providerId="LiveId" clId="{D14179A7-450B-4DD0-8B01-9EFACA627185}" dt="2024-09-25T16:01:17.411" v="7704" actId="20577"/>
        <pc:sldMkLst>
          <pc:docMk/>
          <pc:sldMk cId="4164211016" sldId="285"/>
        </pc:sldMkLst>
        <pc:spChg chg="mod">
          <ac:chgData name="Josh Strelecki" userId="d2e862aa4b45894a" providerId="LiveId" clId="{D14179A7-450B-4DD0-8B01-9EFACA627185}" dt="2024-09-09T19:59:47.751" v="2376" actId="20577"/>
          <ac:spMkLst>
            <pc:docMk/>
            <pc:sldMk cId="4164211016" sldId="285"/>
            <ac:spMk id="2" creationId="{49373CBC-1441-61EA-6CB7-04FB8A2F1CC3}"/>
          </ac:spMkLst>
        </pc:spChg>
        <pc:spChg chg="mod">
          <ac:chgData name="Josh Strelecki" userId="d2e862aa4b45894a" providerId="LiveId" clId="{D14179A7-450B-4DD0-8B01-9EFACA627185}" dt="2024-09-25T16:01:17.411" v="7704" actId="20577"/>
          <ac:spMkLst>
            <pc:docMk/>
            <pc:sldMk cId="4164211016" sldId="285"/>
            <ac:spMk id="3" creationId="{4BD62933-D313-74FB-EB2A-939CA6F50C56}"/>
          </ac:spMkLst>
        </pc:spChg>
      </pc:sldChg>
      <pc:sldChg chg="modSp add mod modAnim">
        <pc:chgData name="Josh Strelecki" userId="d2e862aa4b45894a" providerId="LiveId" clId="{D14179A7-450B-4DD0-8B01-9EFACA627185}" dt="2024-09-11T20:11:35.182" v="4418" actId="1076"/>
        <pc:sldMkLst>
          <pc:docMk/>
          <pc:sldMk cId="2905726414" sldId="286"/>
        </pc:sldMkLst>
        <pc:spChg chg="mod">
          <ac:chgData name="Josh Strelecki" userId="d2e862aa4b45894a" providerId="LiveId" clId="{D14179A7-450B-4DD0-8B01-9EFACA627185}" dt="2024-09-09T19:59:33.109" v="2346" actId="20577"/>
          <ac:spMkLst>
            <pc:docMk/>
            <pc:sldMk cId="2905726414" sldId="286"/>
            <ac:spMk id="2" creationId="{49373CBC-1441-61EA-6CB7-04FB8A2F1CC3}"/>
          </ac:spMkLst>
        </pc:spChg>
        <pc:spChg chg="mod">
          <ac:chgData name="Josh Strelecki" userId="d2e862aa4b45894a" providerId="LiveId" clId="{D14179A7-450B-4DD0-8B01-9EFACA627185}" dt="2024-09-11T20:11:35.182" v="4418" actId="1076"/>
          <ac:spMkLst>
            <pc:docMk/>
            <pc:sldMk cId="2905726414" sldId="286"/>
            <ac:spMk id="3" creationId="{4BD62933-D313-74FB-EB2A-939CA6F50C56}"/>
          </ac:spMkLst>
        </pc:spChg>
      </pc:sldChg>
      <pc:sldChg chg="modSp add mod modAnim">
        <pc:chgData name="Josh Strelecki" userId="d2e862aa4b45894a" providerId="LiveId" clId="{D14179A7-450B-4DD0-8B01-9EFACA627185}" dt="2024-09-10T20:24:50.691" v="2748" actId="20577"/>
        <pc:sldMkLst>
          <pc:docMk/>
          <pc:sldMk cId="3161700824" sldId="287"/>
        </pc:sldMkLst>
        <pc:spChg chg="mod">
          <ac:chgData name="Josh Strelecki" userId="d2e862aa4b45894a" providerId="LiveId" clId="{D14179A7-450B-4DD0-8B01-9EFACA627185}" dt="2024-09-10T20:23:10.358" v="2498" actId="20577"/>
          <ac:spMkLst>
            <pc:docMk/>
            <pc:sldMk cId="3161700824" sldId="287"/>
            <ac:spMk id="2" creationId="{49373CBC-1441-61EA-6CB7-04FB8A2F1CC3}"/>
          </ac:spMkLst>
        </pc:spChg>
        <pc:spChg chg="mod">
          <ac:chgData name="Josh Strelecki" userId="d2e862aa4b45894a" providerId="LiveId" clId="{D14179A7-450B-4DD0-8B01-9EFACA627185}" dt="2024-09-10T20:24:50.691" v="2748" actId="20577"/>
          <ac:spMkLst>
            <pc:docMk/>
            <pc:sldMk cId="3161700824" sldId="287"/>
            <ac:spMk id="3" creationId="{4BD62933-D313-74FB-EB2A-939CA6F50C56}"/>
          </ac:spMkLst>
        </pc:spChg>
      </pc:sldChg>
      <pc:sldChg chg="modSp add mod modAnim">
        <pc:chgData name="Josh Strelecki" userId="d2e862aa4b45894a" providerId="LiveId" clId="{D14179A7-450B-4DD0-8B01-9EFACA627185}" dt="2024-09-10T20:28:55.293" v="2999" actId="20577"/>
        <pc:sldMkLst>
          <pc:docMk/>
          <pc:sldMk cId="3356936705" sldId="288"/>
        </pc:sldMkLst>
        <pc:spChg chg="mod">
          <ac:chgData name="Josh Strelecki" userId="d2e862aa4b45894a" providerId="LiveId" clId="{D14179A7-450B-4DD0-8B01-9EFACA627185}" dt="2024-09-10T20:25:37.451" v="2787" actId="20577"/>
          <ac:spMkLst>
            <pc:docMk/>
            <pc:sldMk cId="3356936705" sldId="288"/>
            <ac:spMk id="2" creationId="{49373CBC-1441-61EA-6CB7-04FB8A2F1CC3}"/>
          </ac:spMkLst>
        </pc:spChg>
        <pc:spChg chg="mod">
          <ac:chgData name="Josh Strelecki" userId="d2e862aa4b45894a" providerId="LiveId" clId="{D14179A7-450B-4DD0-8B01-9EFACA627185}" dt="2024-09-10T20:28:55.293" v="2999" actId="20577"/>
          <ac:spMkLst>
            <pc:docMk/>
            <pc:sldMk cId="3356936705" sldId="288"/>
            <ac:spMk id="3" creationId="{4BD62933-D313-74FB-EB2A-939CA6F50C56}"/>
          </ac:spMkLst>
        </pc:spChg>
      </pc:sldChg>
      <pc:sldChg chg="modSp add mod ord modAnim">
        <pc:chgData name="Josh Strelecki" userId="d2e862aa4b45894a" providerId="LiveId" clId="{D14179A7-450B-4DD0-8B01-9EFACA627185}" dt="2024-09-10T20:32:39.423" v="3013"/>
        <pc:sldMkLst>
          <pc:docMk/>
          <pc:sldMk cId="3403250042" sldId="289"/>
        </pc:sldMkLst>
        <pc:spChg chg="mod">
          <ac:chgData name="Josh Strelecki" userId="d2e862aa4b45894a" providerId="LiveId" clId="{D14179A7-450B-4DD0-8B01-9EFACA627185}" dt="2024-09-10T20:29:59.359" v="3007" actId="20577"/>
          <ac:spMkLst>
            <pc:docMk/>
            <pc:sldMk cId="3403250042" sldId="289"/>
            <ac:spMk id="2" creationId="{49373CBC-1441-61EA-6CB7-04FB8A2F1CC3}"/>
          </ac:spMkLst>
        </pc:spChg>
        <pc:spChg chg="mod">
          <ac:chgData name="Josh Strelecki" userId="d2e862aa4b45894a" providerId="LiveId" clId="{D14179A7-450B-4DD0-8B01-9EFACA627185}" dt="2024-09-10T20:29:42.140" v="3004" actId="27636"/>
          <ac:spMkLst>
            <pc:docMk/>
            <pc:sldMk cId="3403250042" sldId="289"/>
            <ac:spMk id="3" creationId="{4BD62933-D313-74FB-EB2A-939CA6F50C56}"/>
          </ac:spMkLst>
        </pc:spChg>
      </pc:sldChg>
      <pc:sldChg chg="modSp add mod ord modAnim">
        <pc:chgData name="Josh Strelecki" userId="d2e862aa4b45894a" providerId="LiveId" clId="{D14179A7-450B-4DD0-8B01-9EFACA627185}" dt="2024-09-10T20:37:30.707" v="3662" actId="20577"/>
        <pc:sldMkLst>
          <pc:docMk/>
          <pc:sldMk cId="346400925" sldId="290"/>
        </pc:sldMkLst>
        <pc:spChg chg="mod">
          <ac:chgData name="Josh Strelecki" userId="d2e862aa4b45894a" providerId="LiveId" clId="{D14179A7-450B-4DD0-8B01-9EFACA627185}" dt="2024-09-10T20:35:34.856" v="3385" actId="20577"/>
          <ac:spMkLst>
            <pc:docMk/>
            <pc:sldMk cId="346400925" sldId="290"/>
            <ac:spMk id="2" creationId="{49373CBC-1441-61EA-6CB7-04FB8A2F1CC3}"/>
          </ac:spMkLst>
        </pc:spChg>
        <pc:spChg chg="mod">
          <ac:chgData name="Josh Strelecki" userId="d2e862aa4b45894a" providerId="LiveId" clId="{D14179A7-450B-4DD0-8B01-9EFACA627185}" dt="2024-09-10T20:37:30.707" v="3662" actId="20577"/>
          <ac:spMkLst>
            <pc:docMk/>
            <pc:sldMk cId="346400925" sldId="290"/>
            <ac:spMk id="3" creationId="{4BD62933-D313-74FB-EB2A-939CA6F50C56}"/>
          </ac:spMkLst>
        </pc:spChg>
      </pc:sldChg>
      <pc:sldChg chg="modSp add ord">
        <pc:chgData name="Josh Strelecki" userId="d2e862aa4b45894a" providerId="LiveId" clId="{D14179A7-450B-4DD0-8B01-9EFACA627185}" dt="2024-09-10T20:35:09.635" v="3333"/>
        <pc:sldMkLst>
          <pc:docMk/>
          <pc:sldMk cId="2192613992" sldId="291"/>
        </pc:sldMkLst>
        <pc:spChg chg="mod">
          <ac:chgData name="Josh Strelecki" userId="d2e862aa4b45894a" providerId="LiveId" clId="{D14179A7-450B-4DD0-8B01-9EFACA627185}" dt="2024-09-10T20:35:03.633" v="3331" actId="20577"/>
          <ac:spMkLst>
            <pc:docMk/>
            <pc:sldMk cId="2192613992" sldId="291"/>
            <ac:spMk id="3" creationId="{4BD62933-D313-74FB-EB2A-939CA6F50C56}"/>
          </ac:spMkLst>
        </pc:spChg>
      </pc:sldChg>
      <pc:sldChg chg="modSp add modAnim">
        <pc:chgData name="Josh Strelecki" userId="d2e862aa4b45894a" providerId="LiveId" clId="{D14179A7-450B-4DD0-8B01-9EFACA627185}" dt="2024-09-10T20:39:10.598" v="3824" actId="20577"/>
        <pc:sldMkLst>
          <pc:docMk/>
          <pc:sldMk cId="1928503428" sldId="292"/>
        </pc:sldMkLst>
        <pc:spChg chg="mod">
          <ac:chgData name="Josh Strelecki" userId="d2e862aa4b45894a" providerId="LiveId" clId="{D14179A7-450B-4DD0-8B01-9EFACA627185}" dt="2024-09-10T20:37:45.622" v="3676" actId="20577"/>
          <ac:spMkLst>
            <pc:docMk/>
            <pc:sldMk cId="1928503428" sldId="292"/>
            <ac:spMk id="2" creationId="{49373CBC-1441-61EA-6CB7-04FB8A2F1CC3}"/>
          </ac:spMkLst>
        </pc:spChg>
        <pc:spChg chg="mod">
          <ac:chgData name="Josh Strelecki" userId="d2e862aa4b45894a" providerId="LiveId" clId="{D14179A7-450B-4DD0-8B01-9EFACA627185}" dt="2024-09-10T20:39:10.598" v="3824" actId="20577"/>
          <ac:spMkLst>
            <pc:docMk/>
            <pc:sldMk cId="1928503428" sldId="292"/>
            <ac:spMk id="3" creationId="{4BD62933-D313-74FB-EB2A-939CA6F50C56}"/>
          </ac:spMkLst>
        </pc:spChg>
      </pc:sldChg>
      <pc:sldChg chg="modSp add ord modAnim">
        <pc:chgData name="Josh Strelecki" userId="d2e862aa4b45894a" providerId="LiveId" clId="{D14179A7-450B-4DD0-8B01-9EFACA627185}" dt="2024-09-10T20:39:56.482" v="3830" actId="20577"/>
        <pc:sldMkLst>
          <pc:docMk/>
          <pc:sldMk cId="4294584949" sldId="293"/>
        </pc:sldMkLst>
        <pc:spChg chg="mod">
          <ac:chgData name="Josh Strelecki" userId="d2e862aa4b45894a" providerId="LiveId" clId="{D14179A7-450B-4DD0-8B01-9EFACA627185}" dt="2024-09-10T20:39:56.482" v="3830" actId="20577"/>
          <ac:spMkLst>
            <pc:docMk/>
            <pc:sldMk cId="4294584949" sldId="293"/>
            <ac:spMk id="2" creationId="{49373CBC-1441-61EA-6CB7-04FB8A2F1CC3}"/>
          </ac:spMkLst>
        </pc:spChg>
        <pc:spChg chg="mod">
          <ac:chgData name="Josh Strelecki" userId="d2e862aa4b45894a" providerId="LiveId" clId="{D14179A7-450B-4DD0-8B01-9EFACA627185}" dt="2024-09-10T20:39:38.280" v="3828"/>
          <ac:spMkLst>
            <pc:docMk/>
            <pc:sldMk cId="4294584949" sldId="293"/>
            <ac:spMk id="3" creationId="{4BD62933-D313-74FB-EB2A-939CA6F50C56}"/>
          </ac:spMkLst>
        </pc:spChg>
      </pc:sldChg>
      <pc:sldChg chg="modSp add modAnim">
        <pc:chgData name="Josh Strelecki" userId="d2e862aa4b45894a" providerId="LiveId" clId="{D14179A7-450B-4DD0-8B01-9EFACA627185}" dt="2024-09-10T20:43:37.749" v="4125" actId="20577"/>
        <pc:sldMkLst>
          <pc:docMk/>
          <pc:sldMk cId="3050582393" sldId="294"/>
        </pc:sldMkLst>
        <pc:spChg chg="mod">
          <ac:chgData name="Josh Strelecki" userId="d2e862aa4b45894a" providerId="LiveId" clId="{D14179A7-450B-4DD0-8B01-9EFACA627185}" dt="2024-09-10T20:40:15.588" v="3844" actId="20577"/>
          <ac:spMkLst>
            <pc:docMk/>
            <pc:sldMk cId="3050582393" sldId="294"/>
            <ac:spMk id="2" creationId="{49373CBC-1441-61EA-6CB7-04FB8A2F1CC3}"/>
          </ac:spMkLst>
        </pc:spChg>
        <pc:spChg chg="mod">
          <ac:chgData name="Josh Strelecki" userId="d2e862aa4b45894a" providerId="LiveId" clId="{D14179A7-450B-4DD0-8B01-9EFACA627185}" dt="2024-09-10T20:43:37.749" v="4125" actId="20577"/>
          <ac:spMkLst>
            <pc:docMk/>
            <pc:sldMk cId="3050582393" sldId="294"/>
            <ac:spMk id="3" creationId="{4BD62933-D313-74FB-EB2A-939CA6F50C56}"/>
          </ac:spMkLst>
        </pc:spChg>
      </pc:sldChg>
      <pc:sldChg chg="modSp add mod modAnim">
        <pc:chgData name="Josh Strelecki" userId="d2e862aa4b45894a" providerId="LiveId" clId="{D14179A7-450B-4DD0-8B01-9EFACA627185}" dt="2024-09-10T20:47:23.596" v="4417" actId="6549"/>
        <pc:sldMkLst>
          <pc:docMk/>
          <pc:sldMk cId="4069860211" sldId="295"/>
        </pc:sldMkLst>
        <pc:spChg chg="mod">
          <ac:chgData name="Josh Strelecki" userId="d2e862aa4b45894a" providerId="LiveId" clId="{D14179A7-450B-4DD0-8B01-9EFACA627185}" dt="2024-09-10T20:47:23.596" v="4417" actId="6549"/>
          <ac:spMkLst>
            <pc:docMk/>
            <pc:sldMk cId="4069860211" sldId="295"/>
            <ac:spMk id="3" creationId="{4BD62933-D313-74FB-EB2A-939CA6F50C56}"/>
          </ac:spMkLst>
        </pc:spChg>
      </pc:sldChg>
      <pc:sldChg chg="modSp add mod ord modAnim">
        <pc:chgData name="Josh Strelecki" userId="d2e862aa4b45894a" providerId="LiveId" clId="{D14179A7-450B-4DD0-8B01-9EFACA627185}" dt="2024-09-12T15:32:34.793" v="5051" actId="20577"/>
        <pc:sldMkLst>
          <pc:docMk/>
          <pc:sldMk cId="193535306" sldId="296"/>
        </pc:sldMkLst>
        <pc:spChg chg="mod">
          <ac:chgData name="Josh Strelecki" userId="d2e862aa4b45894a" providerId="LiveId" clId="{D14179A7-450B-4DD0-8B01-9EFACA627185}" dt="2024-09-12T15:28:25.198" v="4473" actId="20577"/>
          <ac:spMkLst>
            <pc:docMk/>
            <pc:sldMk cId="193535306" sldId="296"/>
            <ac:spMk id="2" creationId="{49373CBC-1441-61EA-6CB7-04FB8A2F1CC3}"/>
          </ac:spMkLst>
        </pc:spChg>
        <pc:spChg chg="mod">
          <ac:chgData name="Josh Strelecki" userId="d2e862aa4b45894a" providerId="LiveId" clId="{D14179A7-450B-4DD0-8B01-9EFACA627185}" dt="2024-09-12T15:32:34.793" v="5051" actId="20577"/>
          <ac:spMkLst>
            <pc:docMk/>
            <pc:sldMk cId="193535306" sldId="296"/>
            <ac:spMk id="3" creationId="{4BD62933-D313-74FB-EB2A-939CA6F50C56}"/>
          </ac:spMkLst>
        </pc:spChg>
      </pc:sldChg>
      <pc:sldChg chg="modSp add modAnim">
        <pc:chgData name="Josh Strelecki" userId="d2e862aa4b45894a" providerId="LiveId" clId="{D14179A7-450B-4DD0-8B01-9EFACA627185}" dt="2024-09-12T15:30:21.417" v="4781" actId="20577"/>
        <pc:sldMkLst>
          <pc:docMk/>
          <pc:sldMk cId="4201899701" sldId="297"/>
        </pc:sldMkLst>
        <pc:spChg chg="mod">
          <ac:chgData name="Josh Strelecki" userId="d2e862aa4b45894a" providerId="LiveId" clId="{D14179A7-450B-4DD0-8B01-9EFACA627185}" dt="2024-09-12T15:30:21.417" v="4781" actId="20577"/>
          <ac:spMkLst>
            <pc:docMk/>
            <pc:sldMk cId="4201899701" sldId="297"/>
            <ac:spMk id="3" creationId="{4BD62933-D313-74FB-EB2A-939CA6F50C56}"/>
          </ac:spMkLst>
        </pc:spChg>
      </pc:sldChg>
      <pc:sldChg chg="addSp delSp modSp add mod modAnim">
        <pc:chgData name="Josh Strelecki" userId="d2e862aa4b45894a" providerId="LiveId" clId="{D14179A7-450B-4DD0-8B01-9EFACA627185}" dt="2024-09-12T15:47:31.484" v="5980" actId="14100"/>
        <pc:sldMkLst>
          <pc:docMk/>
          <pc:sldMk cId="452577479" sldId="298"/>
        </pc:sldMkLst>
        <pc:spChg chg="mod">
          <ac:chgData name="Josh Strelecki" userId="d2e862aa4b45894a" providerId="LiveId" clId="{D14179A7-450B-4DD0-8B01-9EFACA627185}" dt="2024-09-12T15:33:05.317" v="5080" actId="20577"/>
          <ac:spMkLst>
            <pc:docMk/>
            <pc:sldMk cId="452577479" sldId="298"/>
            <ac:spMk id="2" creationId="{49373CBC-1441-61EA-6CB7-04FB8A2F1CC3}"/>
          </ac:spMkLst>
        </pc:spChg>
        <pc:spChg chg="mod">
          <ac:chgData name="Josh Strelecki" userId="d2e862aa4b45894a" providerId="LiveId" clId="{D14179A7-450B-4DD0-8B01-9EFACA627185}" dt="2024-09-12T15:47:20.010" v="5978" actId="20577"/>
          <ac:spMkLst>
            <pc:docMk/>
            <pc:sldMk cId="452577479" sldId="298"/>
            <ac:spMk id="3" creationId="{4BD62933-D313-74FB-EB2A-939CA6F50C56}"/>
          </ac:spMkLst>
        </pc:spChg>
        <pc:graphicFrameChg chg="add del mod modGraphic">
          <ac:chgData name="Josh Strelecki" userId="d2e862aa4b45894a" providerId="LiveId" clId="{D14179A7-450B-4DD0-8B01-9EFACA627185}" dt="2024-09-12T15:35:48.363" v="5119" actId="1032"/>
          <ac:graphicFrameMkLst>
            <pc:docMk/>
            <pc:sldMk cId="452577479" sldId="298"/>
            <ac:graphicFrameMk id="5" creationId="{C9845D69-6CFB-6605-FD93-2145AA5D6B8E}"/>
          </ac:graphicFrameMkLst>
        </pc:graphicFrameChg>
        <pc:graphicFrameChg chg="add del">
          <ac:chgData name="Josh Strelecki" userId="d2e862aa4b45894a" providerId="LiveId" clId="{D14179A7-450B-4DD0-8B01-9EFACA627185}" dt="2024-09-12T15:35:38.243" v="5113" actId="3680"/>
          <ac:graphicFrameMkLst>
            <pc:docMk/>
            <pc:sldMk cId="452577479" sldId="298"/>
            <ac:graphicFrameMk id="8" creationId="{567F356C-770E-3EC7-14E3-4974465C278A}"/>
          </ac:graphicFrameMkLst>
        </pc:graphicFrameChg>
        <pc:graphicFrameChg chg="add mod modGraphic">
          <ac:chgData name="Josh Strelecki" userId="d2e862aa4b45894a" providerId="LiveId" clId="{D14179A7-450B-4DD0-8B01-9EFACA627185}" dt="2024-09-12T15:47:31.484" v="5980" actId="14100"/>
          <ac:graphicFrameMkLst>
            <pc:docMk/>
            <pc:sldMk cId="452577479" sldId="298"/>
            <ac:graphicFrameMk id="9" creationId="{B0754EA2-C330-E2D9-045F-39B6741AA8A3}"/>
          </ac:graphicFrameMkLst>
        </pc:graphicFrameChg>
        <pc:picChg chg="mod">
          <ac:chgData name="Josh Strelecki" userId="d2e862aa4b45894a" providerId="LiveId" clId="{D14179A7-450B-4DD0-8B01-9EFACA627185}" dt="2024-09-12T15:36:36.347" v="5144" actId="1076"/>
          <ac:picMkLst>
            <pc:docMk/>
            <pc:sldMk cId="452577479" sldId="298"/>
            <ac:picMk id="4" creationId="{7AE833EB-3616-5DF0-62AD-9D86E56285AA}"/>
          </ac:picMkLst>
        </pc:picChg>
      </pc:sldChg>
      <pc:sldChg chg="addSp delSp add del mod ord">
        <pc:chgData name="Josh Strelecki" userId="d2e862aa4b45894a" providerId="LiveId" clId="{D14179A7-450B-4DD0-8B01-9EFACA627185}" dt="2024-09-12T15:35:37.164" v="5112" actId="2890"/>
        <pc:sldMkLst>
          <pc:docMk/>
          <pc:sldMk cId="218491051" sldId="299"/>
        </pc:sldMkLst>
        <pc:graphicFrameChg chg="add del">
          <ac:chgData name="Josh Strelecki" userId="d2e862aa4b45894a" providerId="LiveId" clId="{D14179A7-450B-4DD0-8B01-9EFACA627185}" dt="2024-09-12T15:35:36.003" v="5110" actId="478"/>
          <ac:graphicFrameMkLst>
            <pc:docMk/>
            <pc:sldMk cId="218491051" sldId="299"/>
            <ac:graphicFrameMk id="8" creationId="{567F356C-770E-3EC7-14E3-4974465C278A}"/>
          </ac:graphicFrameMkLst>
        </pc:graphicFrameChg>
      </pc:sldChg>
      <pc:sldChg chg="add del">
        <pc:chgData name="Josh Strelecki" userId="d2e862aa4b45894a" providerId="LiveId" clId="{D14179A7-450B-4DD0-8B01-9EFACA627185}" dt="2024-09-12T15:35:56.715" v="5121" actId="2890"/>
        <pc:sldMkLst>
          <pc:docMk/>
          <pc:sldMk cId="340542122" sldId="299"/>
        </pc:sldMkLst>
      </pc:sldChg>
      <pc:sldChg chg="addSp delSp modSp add mod">
        <pc:chgData name="Josh Strelecki" userId="d2e862aa4b45894a" providerId="LiveId" clId="{D14179A7-450B-4DD0-8B01-9EFACA627185}" dt="2024-09-12T15:36:12.854" v="5130" actId="3680"/>
        <pc:sldMkLst>
          <pc:docMk/>
          <pc:sldMk cId="1338269864" sldId="299"/>
        </pc:sldMkLst>
        <pc:spChg chg="del">
          <ac:chgData name="Josh Strelecki" userId="d2e862aa4b45894a" providerId="LiveId" clId="{D14179A7-450B-4DD0-8B01-9EFACA627185}" dt="2024-09-12T15:36:05.248" v="5128" actId="478"/>
          <ac:spMkLst>
            <pc:docMk/>
            <pc:sldMk cId="1338269864" sldId="299"/>
            <ac:spMk id="3" creationId="{4BD62933-D313-74FB-EB2A-939CA6F50C56}"/>
          </ac:spMkLst>
        </pc:spChg>
        <pc:spChg chg="add del mod">
          <ac:chgData name="Josh Strelecki" userId="d2e862aa4b45894a" providerId="LiveId" clId="{D14179A7-450B-4DD0-8B01-9EFACA627185}" dt="2024-09-12T15:36:08.146" v="5129" actId="478"/>
          <ac:spMkLst>
            <pc:docMk/>
            <pc:sldMk cId="1338269864" sldId="299"/>
            <ac:spMk id="6" creationId="{04A6D4D9-4A67-ED8D-60E6-77D6A7965395}"/>
          </ac:spMkLst>
        </pc:spChg>
        <pc:graphicFrameChg chg="add">
          <ac:chgData name="Josh Strelecki" userId="d2e862aa4b45894a" providerId="LiveId" clId="{D14179A7-450B-4DD0-8B01-9EFACA627185}" dt="2024-09-12T15:36:12.854" v="5130" actId="3680"/>
          <ac:graphicFrameMkLst>
            <pc:docMk/>
            <pc:sldMk cId="1338269864" sldId="299"/>
            <ac:graphicFrameMk id="7" creationId="{FB80A34D-FE84-C71F-066C-CC3B1B125900}"/>
          </ac:graphicFrameMkLst>
        </pc:graphicFrameChg>
      </pc:sldChg>
      <pc:sldChg chg="add del">
        <pc:chgData name="Josh Strelecki" userId="d2e862aa4b45894a" providerId="LiveId" clId="{D14179A7-450B-4DD0-8B01-9EFACA627185}" dt="2024-09-12T15:35:44.970" v="5115" actId="2890"/>
        <pc:sldMkLst>
          <pc:docMk/>
          <pc:sldMk cId="3813524371" sldId="299"/>
        </pc:sldMkLst>
      </pc:sldChg>
      <pc:sldChg chg="modAnim">
        <pc:chgData name="Josh Strelecki" userId="d2e862aa4b45894a" providerId="LiveId" clId="{D14179A7-450B-4DD0-8B01-9EFACA627185}" dt="2024-10-01T16:00:23.283" v="12850"/>
        <pc:sldMkLst>
          <pc:docMk/>
          <pc:sldMk cId="649806983" sldId="300"/>
        </pc:sldMkLst>
      </pc:sldChg>
      <pc:sldChg chg="modAnim">
        <pc:chgData name="Josh Strelecki" userId="d2e862aa4b45894a" providerId="LiveId" clId="{D14179A7-450B-4DD0-8B01-9EFACA627185}" dt="2024-10-01T16:00:50.269" v="12851"/>
        <pc:sldMkLst>
          <pc:docMk/>
          <pc:sldMk cId="1416236961" sldId="306"/>
        </pc:sldMkLst>
      </pc:sldChg>
      <pc:sldChg chg="modAnim">
        <pc:chgData name="Josh Strelecki" userId="d2e862aa4b45894a" providerId="LiveId" clId="{D14179A7-450B-4DD0-8B01-9EFACA627185}" dt="2024-10-01T16:01:11.520" v="12855"/>
        <pc:sldMkLst>
          <pc:docMk/>
          <pc:sldMk cId="421231826" sldId="307"/>
        </pc:sldMkLst>
      </pc:sldChg>
      <pc:sldChg chg="modAnim">
        <pc:chgData name="Josh Strelecki" userId="d2e862aa4b45894a" providerId="LiveId" clId="{D14179A7-450B-4DD0-8B01-9EFACA627185}" dt="2024-10-01T16:01:19.951" v="12856"/>
        <pc:sldMkLst>
          <pc:docMk/>
          <pc:sldMk cId="2593409038" sldId="308"/>
        </pc:sldMkLst>
      </pc:sldChg>
      <pc:sldChg chg="modAnim">
        <pc:chgData name="Josh Strelecki" userId="d2e862aa4b45894a" providerId="LiveId" clId="{D14179A7-450B-4DD0-8B01-9EFACA627185}" dt="2024-10-01T16:01:29.388" v="12857"/>
        <pc:sldMkLst>
          <pc:docMk/>
          <pc:sldMk cId="1539999037" sldId="309"/>
        </pc:sldMkLst>
      </pc:sldChg>
      <pc:sldChg chg="modAnim">
        <pc:chgData name="Josh Strelecki" userId="d2e862aa4b45894a" providerId="LiveId" clId="{D14179A7-450B-4DD0-8B01-9EFACA627185}" dt="2024-10-01T16:01:36.895" v="12858"/>
        <pc:sldMkLst>
          <pc:docMk/>
          <pc:sldMk cId="4089378588" sldId="310"/>
        </pc:sldMkLst>
      </pc:sldChg>
      <pc:sldChg chg="modAnim">
        <pc:chgData name="Josh Strelecki" userId="d2e862aa4b45894a" providerId="LiveId" clId="{D14179A7-450B-4DD0-8B01-9EFACA627185}" dt="2024-10-01T16:01:43.066" v="12859"/>
        <pc:sldMkLst>
          <pc:docMk/>
          <pc:sldMk cId="836654487" sldId="311"/>
        </pc:sldMkLst>
      </pc:sldChg>
      <pc:sldChg chg="modAnim">
        <pc:chgData name="Josh Strelecki" userId="d2e862aa4b45894a" providerId="LiveId" clId="{D14179A7-450B-4DD0-8B01-9EFACA627185}" dt="2024-10-01T16:02:43.432" v="12860"/>
        <pc:sldMkLst>
          <pc:docMk/>
          <pc:sldMk cId="4102676429" sldId="312"/>
        </pc:sldMkLst>
      </pc:sldChg>
      <pc:sldChg chg="modAnim">
        <pc:chgData name="Josh Strelecki" userId="d2e862aa4b45894a" providerId="LiveId" clId="{D14179A7-450B-4DD0-8B01-9EFACA627185}" dt="2024-10-01T16:02:48.516" v="12861"/>
        <pc:sldMkLst>
          <pc:docMk/>
          <pc:sldMk cId="2618406806" sldId="313"/>
        </pc:sldMkLst>
      </pc:sldChg>
      <pc:sldChg chg="modAnim">
        <pc:chgData name="Josh Strelecki" userId="d2e862aa4b45894a" providerId="LiveId" clId="{D14179A7-450B-4DD0-8B01-9EFACA627185}" dt="2024-10-01T16:02:53.922" v="12862"/>
        <pc:sldMkLst>
          <pc:docMk/>
          <pc:sldMk cId="4149981529" sldId="314"/>
        </pc:sldMkLst>
      </pc:sldChg>
      <pc:sldChg chg="modAnim">
        <pc:chgData name="Josh Strelecki" userId="d2e862aa4b45894a" providerId="LiveId" clId="{D14179A7-450B-4DD0-8B01-9EFACA627185}" dt="2024-10-01T16:02:58.604" v="12863"/>
        <pc:sldMkLst>
          <pc:docMk/>
          <pc:sldMk cId="3968838702" sldId="315"/>
        </pc:sldMkLst>
      </pc:sldChg>
      <pc:sldChg chg="modAnim">
        <pc:chgData name="Josh Strelecki" userId="d2e862aa4b45894a" providerId="LiveId" clId="{D14179A7-450B-4DD0-8B01-9EFACA627185}" dt="2024-10-01T16:03:04.094" v="12864"/>
        <pc:sldMkLst>
          <pc:docMk/>
          <pc:sldMk cId="392468330" sldId="316"/>
        </pc:sldMkLst>
      </pc:sldChg>
      <pc:sldChg chg="modSp add mod ord modAnim">
        <pc:chgData name="Josh Strelecki" userId="d2e862aa4b45894a" providerId="LiveId" clId="{D14179A7-450B-4DD0-8B01-9EFACA627185}" dt="2024-10-01T16:03:08.695" v="12865"/>
        <pc:sldMkLst>
          <pc:docMk/>
          <pc:sldMk cId="1248066361" sldId="317"/>
        </pc:sldMkLst>
        <pc:spChg chg="mod">
          <ac:chgData name="Josh Strelecki" userId="d2e862aa4b45894a" providerId="LiveId" clId="{D14179A7-450B-4DD0-8B01-9EFACA627185}" dt="2024-09-24T19:46:41.992" v="5986" actId="20577"/>
          <ac:spMkLst>
            <pc:docMk/>
            <pc:sldMk cId="1248066361" sldId="317"/>
            <ac:spMk id="2" creationId="{49373CBC-1441-61EA-6CB7-04FB8A2F1CC3}"/>
          </ac:spMkLst>
        </pc:spChg>
        <pc:spChg chg="mod">
          <ac:chgData name="Josh Strelecki" userId="d2e862aa4b45894a" providerId="LiveId" clId="{D14179A7-450B-4DD0-8B01-9EFACA627185}" dt="2024-09-30T19:44:48.241" v="8102" actId="14100"/>
          <ac:spMkLst>
            <pc:docMk/>
            <pc:sldMk cId="1248066361" sldId="317"/>
            <ac:spMk id="3" creationId="{4BD62933-D313-74FB-EB2A-939CA6F50C56}"/>
          </ac:spMkLst>
        </pc:spChg>
      </pc:sldChg>
      <pc:sldChg chg="modSp add ord modAnim">
        <pc:chgData name="Josh Strelecki" userId="d2e862aa4b45894a" providerId="LiveId" clId="{D14179A7-450B-4DD0-8B01-9EFACA627185}" dt="2024-09-24T19:49:51.138" v="6293" actId="20577"/>
        <pc:sldMkLst>
          <pc:docMk/>
          <pc:sldMk cId="745395420" sldId="318"/>
        </pc:sldMkLst>
        <pc:spChg chg="mod">
          <ac:chgData name="Josh Strelecki" userId="d2e862aa4b45894a" providerId="LiveId" clId="{D14179A7-450B-4DD0-8B01-9EFACA627185}" dt="2024-09-24T19:47:18.256" v="6005" actId="20577"/>
          <ac:spMkLst>
            <pc:docMk/>
            <pc:sldMk cId="745395420" sldId="318"/>
            <ac:spMk id="2" creationId="{49373CBC-1441-61EA-6CB7-04FB8A2F1CC3}"/>
          </ac:spMkLst>
        </pc:spChg>
        <pc:spChg chg="mod">
          <ac:chgData name="Josh Strelecki" userId="d2e862aa4b45894a" providerId="LiveId" clId="{D14179A7-450B-4DD0-8B01-9EFACA627185}" dt="2024-09-24T19:49:51.138" v="6293" actId="20577"/>
          <ac:spMkLst>
            <pc:docMk/>
            <pc:sldMk cId="745395420" sldId="318"/>
            <ac:spMk id="3" creationId="{4BD62933-D313-74FB-EB2A-939CA6F50C56}"/>
          </ac:spMkLst>
        </pc:spChg>
      </pc:sldChg>
      <pc:sldChg chg="modSp add modAnim">
        <pc:chgData name="Josh Strelecki" userId="d2e862aa4b45894a" providerId="LiveId" clId="{D14179A7-450B-4DD0-8B01-9EFACA627185}" dt="2024-09-24T20:09:21.386" v="6976" actId="20577"/>
        <pc:sldMkLst>
          <pc:docMk/>
          <pc:sldMk cId="586688207" sldId="319"/>
        </pc:sldMkLst>
        <pc:spChg chg="mod">
          <ac:chgData name="Josh Strelecki" userId="d2e862aa4b45894a" providerId="LiveId" clId="{D14179A7-450B-4DD0-8B01-9EFACA627185}" dt="2024-09-24T19:50:27.694" v="6311" actId="20577"/>
          <ac:spMkLst>
            <pc:docMk/>
            <pc:sldMk cId="586688207" sldId="319"/>
            <ac:spMk id="2" creationId="{49373CBC-1441-61EA-6CB7-04FB8A2F1CC3}"/>
          </ac:spMkLst>
        </pc:spChg>
        <pc:spChg chg="mod">
          <ac:chgData name="Josh Strelecki" userId="d2e862aa4b45894a" providerId="LiveId" clId="{D14179A7-450B-4DD0-8B01-9EFACA627185}" dt="2024-09-24T20:09:21.386" v="6976" actId="20577"/>
          <ac:spMkLst>
            <pc:docMk/>
            <pc:sldMk cId="586688207" sldId="319"/>
            <ac:spMk id="3" creationId="{4BD62933-D313-74FB-EB2A-939CA6F50C56}"/>
          </ac:spMkLst>
        </pc:spChg>
      </pc:sldChg>
      <pc:sldChg chg="modSp add modAnim">
        <pc:chgData name="Josh Strelecki" userId="d2e862aa4b45894a" providerId="LiveId" clId="{D14179A7-450B-4DD0-8B01-9EFACA627185}" dt="2024-09-24T20:08:54.275" v="6953" actId="20577"/>
        <pc:sldMkLst>
          <pc:docMk/>
          <pc:sldMk cId="2987392762" sldId="320"/>
        </pc:sldMkLst>
        <pc:spChg chg="mod">
          <ac:chgData name="Josh Strelecki" userId="d2e862aa4b45894a" providerId="LiveId" clId="{D14179A7-450B-4DD0-8B01-9EFACA627185}" dt="2024-09-24T20:08:54.275" v="6953" actId="20577"/>
          <ac:spMkLst>
            <pc:docMk/>
            <pc:sldMk cId="2987392762" sldId="320"/>
            <ac:spMk id="3" creationId="{4BD62933-D313-74FB-EB2A-939CA6F50C56}"/>
          </ac:spMkLst>
        </pc:spChg>
      </pc:sldChg>
      <pc:sldChg chg="modSp add mod modAnim">
        <pc:chgData name="Josh Strelecki" userId="d2e862aa4b45894a" providerId="LiveId" clId="{D14179A7-450B-4DD0-8B01-9EFACA627185}" dt="2024-09-24T20:12:59.113" v="7436" actId="20577"/>
        <pc:sldMkLst>
          <pc:docMk/>
          <pc:sldMk cId="1665316440" sldId="321"/>
        </pc:sldMkLst>
        <pc:spChg chg="mod">
          <ac:chgData name="Josh Strelecki" userId="d2e862aa4b45894a" providerId="LiveId" clId="{D14179A7-450B-4DD0-8B01-9EFACA627185}" dt="2024-09-24T20:09:46.860" v="7010" actId="20577"/>
          <ac:spMkLst>
            <pc:docMk/>
            <pc:sldMk cId="1665316440" sldId="321"/>
            <ac:spMk id="2" creationId="{49373CBC-1441-61EA-6CB7-04FB8A2F1CC3}"/>
          </ac:spMkLst>
        </pc:spChg>
        <pc:spChg chg="mod">
          <ac:chgData name="Josh Strelecki" userId="d2e862aa4b45894a" providerId="LiveId" clId="{D14179A7-450B-4DD0-8B01-9EFACA627185}" dt="2024-09-24T20:12:59.113" v="7436" actId="20577"/>
          <ac:spMkLst>
            <pc:docMk/>
            <pc:sldMk cId="1665316440" sldId="321"/>
            <ac:spMk id="3" creationId="{4BD62933-D313-74FB-EB2A-939CA6F50C56}"/>
          </ac:spMkLst>
        </pc:spChg>
      </pc:sldChg>
      <pc:sldChg chg="modSp add modAnim">
        <pc:chgData name="Josh Strelecki" userId="d2e862aa4b45894a" providerId="LiveId" clId="{D14179A7-450B-4DD0-8B01-9EFACA627185}" dt="2024-10-01T16:03:29.527" v="12868"/>
        <pc:sldMkLst>
          <pc:docMk/>
          <pc:sldMk cId="1727399718" sldId="322"/>
        </pc:sldMkLst>
        <pc:spChg chg="mod">
          <ac:chgData name="Josh Strelecki" userId="d2e862aa4b45894a" providerId="LiveId" clId="{D14179A7-450B-4DD0-8B01-9EFACA627185}" dt="2024-09-24T20:14:58.518" v="7624" actId="20577"/>
          <ac:spMkLst>
            <pc:docMk/>
            <pc:sldMk cId="1727399718" sldId="322"/>
            <ac:spMk id="3" creationId="{4BD62933-D313-74FB-EB2A-939CA6F50C56}"/>
          </ac:spMkLst>
        </pc:spChg>
      </pc:sldChg>
      <pc:sldChg chg="modSp add mod modAnim">
        <pc:chgData name="Josh Strelecki" userId="d2e862aa4b45894a" providerId="LiveId" clId="{D14179A7-450B-4DD0-8B01-9EFACA627185}" dt="2024-09-30T19:46:01.466" v="8206" actId="20577"/>
        <pc:sldMkLst>
          <pc:docMk/>
          <pc:sldMk cId="2693114006" sldId="323"/>
        </pc:sldMkLst>
        <pc:spChg chg="mod">
          <ac:chgData name="Josh Strelecki" userId="d2e862aa4b45894a" providerId="LiveId" clId="{D14179A7-450B-4DD0-8B01-9EFACA627185}" dt="2024-09-30T19:42:19.601" v="7747" actId="20577"/>
          <ac:spMkLst>
            <pc:docMk/>
            <pc:sldMk cId="2693114006" sldId="323"/>
            <ac:spMk id="2" creationId="{49373CBC-1441-61EA-6CB7-04FB8A2F1CC3}"/>
          </ac:spMkLst>
        </pc:spChg>
        <pc:spChg chg="mod">
          <ac:chgData name="Josh Strelecki" userId="d2e862aa4b45894a" providerId="LiveId" clId="{D14179A7-450B-4DD0-8B01-9EFACA627185}" dt="2024-09-30T19:46:01.466" v="8206" actId="20577"/>
          <ac:spMkLst>
            <pc:docMk/>
            <pc:sldMk cId="2693114006" sldId="323"/>
            <ac:spMk id="3" creationId="{4BD62933-D313-74FB-EB2A-939CA6F50C56}"/>
          </ac:spMkLst>
        </pc:spChg>
      </pc:sldChg>
      <pc:sldChg chg="add ord">
        <pc:chgData name="Josh Strelecki" userId="d2e862aa4b45894a" providerId="LiveId" clId="{D14179A7-450B-4DD0-8B01-9EFACA627185}" dt="2024-09-25T14:10:12.485" v="7673"/>
        <pc:sldMkLst>
          <pc:docMk/>
          <pc:sldMk cId="2304967217" sldId="324"/>
        </pc:sldMkLst>
      </pc:sldChg>
      <pc:sldChg chg="add ord">
        <pc:chgData name="Josh Strelecki" userId="d2e862aa4b45894a" providerId="LiveId" clId="{D14179A7-450B-4DD0-8B01-9EFACA627185}" dt="2024-09-25T14:10:22.891" v="7676"/>
        <pc:sldMkLst>
          <pc:docMk/>
          <pc:sldMk cId="4227840136" sldId="325"/>
        </pc:sldMkLst>
      </pc:sldChg>
      <pc:sldChg chg="add ord">
        <pc:chgData name="Josh Strelecki" userId="d2e862aa4b45894a" providerId="LiveId" clId="{D14179A7-450B-4DD0-8B01-9EFACA627185}" dt="2024-09-25T14:10:36.451" v="7679"/>
        <pc:sldMkLst>
          <pc:docMk/>
          <pc:sldMk cId="2362041085" sldId="326"/>
        </pc:sldMkLst>
      </pc:sldChg>
      <pc:sldChg chg="add ord">
        <pc:chgData name="Josh Strelecki" userId="d2e862aa4b45894a" providerId="LiveId" clId="{D14179A7-450B-4DD0-8B01-9EFACA627185}" dt="2024-09-25T14:10:52.695" v="7684"/>
        <pc:sldMkLst>
          <pc:docMk/>
          <pc:sldMk cId="1165487889" sldId="327"/>
        </pc:sldMkLst>
      </pc:sldChg>
      <pc:sldChg chg="add ord">
        <pc:chgData name="Josh Strelecki" userId="d2e862aa4b45894a" providerId="LiveId" clId="{D14179A7-450B-4DD0-8B01-9EFACA627185}" dt="2024-09-25T14:11:04.114" v="7687"/>
        <pc:sldMkLst>
          <pc:docMk/>
          <pc:sldMk cId="3379344209" sldId="328"/>
        </pc:sldMkLst>
      </pc:sldChg>
      <pc:sldChg chg="add ord">
        <pc:chgData name="Josh Strelecki" userId="d2e862aa4b45894a" providerId="LiveId" clId="{D14179A7-450B-4DD0-8B01-9EFACA627185}" dt="2024-09-25T14:11:21.155" v="7690"/>
        <pc:sldMkLst>
          <pc:docMk/>
          <pc:sldMk cId="261639932" sldId="329"/>
        </pc:sldMkLst>
      </pc:sldChg>
      <pc:sldChg chg="add ord">
        <pc:chgData name="Josh Strelecki" userId="d2e862aa4b45894a" providerId="LiveId" clId="{D14179A7-450B-4DD0-8B01-9EFACA627185}" dt="2024-09-25T14:11:32.130" v="7693"/>
        <pc:sldMkLst>
          <pc:docMk/>
          <pc:sldMk cId="3609618549" sldId="330"/>
        </pc:sldMkLst>
      </pc:sldChg>
      <pc:sldChg chg="modSp add mod modAnim">
        <pc:chgData name="Josh Strelecki" userId="d2e862aa4b45894a" providerId="LiveId" clId="{D14179A7-450B-4DD0-8B01-9EFACA627185}" dt="2024-09-30T19:47:42.429" v="8411" actId="20577"/>
        <pc:sldMkLst>
          <pc:docMk/>
          <pc:sldMk cId="3344802689" sldId="331"/>
        </pc:sldMkLst>
        <pc:spChg chg="mod">
          <ac:chgData name="Josh Strelecki" userId="d2e862aa4b45894a" providerId="LiveId" clId="{D14179A7-450B-4DD0-8B01-9EFACA627185}" dt="2024-09-30T19:45:01.658" v="8133" actId="20577"/>
          <ac:spMkLst>
            <pc:docMk/>
            <pc:sldMk cId="3344802689" sldId="331"/>
            <ac:spMk id="2" creationId="{49373CBC-1441-61EA-6CB7-04FB8A2F1CC3}"/>
          </ac:spMkLst>
        </pc:spChg>
        <pc:spChg chg="mod">
          <ac:chgData name="Josh Strelecki" userId="d2e862aa4b45894a" providerId="LiveId" clId="{D14179A7-450B-4DD0-8B01-9EFACA627185}" dt="2024-09-30T19:47:42.429" v="8411" actId="20577"/>
          <ac:spMkLst>
            <pc:docMk/>
            <pc:sldMk cId="3344802689" sldId="331"/>
            <ac:spMk id="3" creationId="{4BD62933-D313-74FB-EB2A-939CA6F50C56}"/>
          </ac:spMkLst>
        </pc:spChg>
      </pc:sldChg>
      <pc:sldChg chg="modSp add ord modAnim">
        <pc:chgData name="Josh Strelecki" userId="d2e862aa4b45894a" providerId="LiveId" clId="{D14179A7-450B-4DD0-8B01-9EFACA627185}" dt="2024-10-01T16:03:42.710" v="12869"/>
        <pc:sldMkLst>
          <pc:docMk/>
          <pc:sldMk cId="2569132978" sldId="332"/>
        </pc:sldMkLst>
        <pc:spChg chg="mod">
          <ac:chgData name="Josh Strelecki" userId="d2e862aa4b45894a" providerId="LiveId" clId="{D14179A7-450B-4DD0-8B01-9EFACA627185}" dt="2024-09-30T19:48:31.290" v="8421" actId="20577"/>
          <ac:spMkLst>
            <pc:docMk/>
            <pc:sldMk cId="2569132978" sldId="332"/>
            <ac:spMk id="2" creationId="{49373CBC-1441-61EA-6CB7-04FB8A2F1CC3}"/>
          </ac:spMkLst>
        </pc:spChg>
        <pc:spChg chg="mod">
          <ac:chgData name="Josh Strelecki" userId="d2e862aa4b45894a" providerId="LiveId" clId="{D14179A7-450B-4DD0-8B01-9EFACA627185}" dt="2024-09-30T20:13:28.793" v="10971" actId="20577"/>
          <ac:spMkLst>
            <pc:docMk/>
            <pc:sldMk cId="2569132978" sldId="332"/>
            <ac:spMk id="3" creationId="{4BD62933-D313-74FB-EB2A-939CA6F50C56}"/>
          </ac:spMkLst>
        </pc:spChg>
      </pc:sldChg>
      <pc:sldChg chg="modSp add ord modAnim">
        <pc:chgData name="Josh Strelecki" userId="d2e862aa4b45894a" providerId="LiveId" clId="{D14179A7-450B-4DD0-8B01-9EFACA627185}" dt="2024-09-30T19:52:08.339" v="8746" actId="20577"/>
        <pc:sldMkLst>
          <pc:docMk/>
          <pc:sldMk cId="1002143061" sldId="333"/>
        </pc:sldMkLst>
        <pc:spChg chg="mod">
          <ac:chgData name="Josh Strelecki" userId="d2e862aa4b45894a" providerId="LiveId" clId="{D14179A7-450B-4DD0-8B01-9EFACA627185}" dt="2024-09-30T19:50:45.849" v="8594" actId="20577"/>
          <ac:spMkLst>
            <pc:docMk/>
            <pc:sldMk cId="1002143061" sldId="333"/>
            <ac:spMk id="2" creationId="{49373CBC-1441-61EA-6CB7-04FB8A2F1CC3}"/>
          </ac:spMkLst>
        </pc:spChg>
        <pc:spChg chg="mod">
          <ac:chgData name="Josh Strelecki" userId="d2e862aa4b45894a" providerId="LiveId" clId="{D14179A7-450B-4DD0-8B01-9EFACA627185}" dt="2024-09-30T19:52:08.339" v="8746" actId="20577"/>
          <ac:spMkLst>
            <pc:docMk/>
            <pc:sldMk cId="1002143061" sldId="333"/>
            <ac:spMk id="3" creationId="{4BD62933-D313-74FB-EB2A-939CA6F50C56}"/>
          </ac:spMkLst>
        </pc:spChg>
      </pc:sldChg>
      <pc:sldChg chg="add ord">
        <pc:chgData name="Josh Strelecki" userId="d2e862aa4b45894a" providerId="LiveId" clId="{D14179A7-450B-4DD0-8B01-9EFACA627185}" dt="2024-09-30T19:48:57.120" v="8424"/>
        <pc:sldMkLst>
          <pc:docMk/>
          <pc:sldMk cId="1316863611" sldId="334"/>
        </pc:sldMkLst>
      </pc:sldChg>
      <pc:sldChg chg="add ord">
        <pc:chgData name="Josh Strelecki" userId="d2e862aa4b45894a" providerId="LiveId" clId="{D14179A7-450B-4DD0-8B01-9EFACA627185}" dt="2024-09-30T19:49:04.544" v="8427"/>
        <pc:sldMkLst>
          <pc:docMk/>
          <pc:sldMk cId="198625892" sldId="335"/>
        </pc:sldMkLst>
      </pc:sldChg>
      <pc:sldChg chg="modSp add modAnim">
        <pc:chgData name="Josh Strelecki" userId="d2e862aa4b45894a" providerId="LiveId" clId="{D14179A7-450B-4DD0-8B01-9EFACA627185}" dt="2024-09-30T19:54:47.037" v="9104" actId="20577"/>
        <pc:sldMkLst>
          <pc:docMk/>
          <pc:sldMk cId="1831023966" sldId="336"/>
        </pc:sldMkLst>
        <pc:spChg chg="mod">
          <ac:chgData name="Josh Strelecki" userId="d2e862aa4b45894a" providerId="LiveId" clId="{D14179A7-450B-4DD0-8B01-9EFACA627185}" dt="2024-09-30T19:52:25.525" v="8777" actId="20577"/>
          <ac:spMkLst>
            <pc:docMk/>
            <pc:sldMk cId="1831023966" sldId="336"/>
            <ac:spMk id="2" creationId="{49373CBC-1441-61EA-6CB7-04FB8A2F1CC3}"/>
          </ac:spMkLst>
        </pc:spChg>
        <pc:spChg chg="mod">
          <ac:chgData name="Josh Strelecki" userId="d2e862aa4b45894a" providerId="LiveId" clId="{D14179A7-450B-4DD0-8B01-9EFACA627185}" dt="2024-09-30T19:54:47.037" v="9104" actId="20577"/>
          <ac:spMkLst>
            <pc:docMk/>
            <pc:sldMk cId="1831023966" sldId="336"/>
            <ac:spMk id="3" creationId="{4BD62933-D313-74FB-EB2A-939CA6F50C56}"/>
          </ac:spMkLst>
        </pc:spChg>
      </pc:sldChg>
      <pc:sldChg chg="modSp add modAnim">
        <pc:chgData name="Josh Strelecki" userId="d2e862aa4b45894a" providerId="LiveId" clId="{D14179A7-450B-4DD0-8B01-9EFACA627185}" dt="2024-09-30T19:59:17.130" v="9682" actId="20577"/>
        <pc:sldMkLst>
          <pc:docMk/>
          <pc:sldMk cId="4056365399" sldId="337"/>
        </pc:sldMkLst>
        <pc:spChg chg="mod">
          <ac:chgData name="Josh Strelecki" userId="d2e862aa4b45894a" providerId="LiveId" clId="{D14179A7-450B-4DD0-8B01-9EFACA627185}" dt="2024-09-30T19:55:48.819" v="9184" actId="20577"/>
          <ac:spMkLst>
            <pc:docMk/>
            <pc:sldMk cId="4056365399" sldId="337"/>
            <ac:spMk id="2" creationId="{49373CBC-1441-61EA-6CB7-04FB8A2F1CC3}"/>
          </ac:spMkLst>
        </pc:spChg>
        <pc:spChg chg="mod">
          <ac:chgData name="Josh Strelecki" userId="d2e862aa4b45894a" providerId="LiveId" clId="{D14179A7-450B-4DD0-8B01-9EFACA627185}" dt="2024-09-30T19:59:17.130" v="9682" actId="20577"/>
          <ac:spMkLst>
            <pc:docMk/>
            <pc:sldMk cId="4056365399" sldId="337"/>
            <ac:spMk id="3" creationId="{4BD62933-D313-74FB-EB2A-939CA6F50C56}"/>
          </ac:spMkLst>
        </pc:spChg>
      </pc:sldChg>
      <pc:sldChg chg="modSp add mod modAnim">
        <pc:chgData name="Josh Strelecki" userId="d2e862aa4b45894a" providerId="LiveId" clId="{D14179A7-450B-4DD0-8B01-9EFACA627185}" dt="2024-09-30T20:03:46.549" v="10224" actId="20577"/>
        <pc:sldMkLst>
          <pc:docMk/>
          <pc:sldMk cId="768411267" sldId="338"/>
        </pc:sldMkLst>
        <pc:spChg chg="mod">
          <ac:chgData name="Josh Strelecki" userId="d2e862aa4b45894a" providerId="LiveId" clId="{D14179A7-450B-4DD0-8B01-9EFACA627185}" dt="2024-09-30T19:59:49.277" v="9741" actId="20577"/>
          <ac:spMkLst>
            <pc:docMk/>
            <pc:sldMk cId="768411267" sldId="338"/>
            <ac:spMk id="2" creationId="{49373CBC-1441-61EA-6CB7-04FB8A2F1CC3}"/>
          </ac:spMkLst>
        </pc:spChg>
        <pc:spChg chg="mod">
          <ac:chgData name="Josh Strelecki" userId="d2e862aa4b45894a" providerId="LiveId" clId="{D14179A7-450B-4DD0-8B01-9EFACA627185}" dt="2024-09-30T20:03:46.549" v="10224" actId="20577"/>
          <ac:spMkLst>
            <pc:docMk/>
            <pc:sldMk cId="768411267" sldId="338"/>
            <ac:spMk id="3" creationId="{4BD62933-D313-74FB-EB2A-939CA6F50C56}"/>
          </ac:spMkLst>
        </pc:spChg>
      </pc:sldChg>
      <pc:sldChg chg="modSp add modAnim">
        <pc:chgData name="Josh Strelecki" userId="d2e862aa4b45894a" providerId="LiveId" clId="{D14179A7-450B-4DD0-8B01-9EFACA627185}" dt="2024-09-30T20:10:26.370" v="10631" actId="20577"/>
        <pc:sldMkLst>
          <pc:docMk/>
          <pc:sldMk cId="2299607609" sldId="339"/>
        </pc:sldMkLst>
        <pc:spChg chg="mod">
          <ac:chgData name="Josh Strelecki" userId="d2e862aa4b45894a" providerId="LiveId" clId="{D14179A7-450B-4DD0-8B01-9EFACA627185}" dt="2024-09-30T20:10:26.370" v="10631" actId="20577"/>
          <ac:spMkLst>
            <pc:docMk/>
            <pc:sldMk cId="2299607609" sldId="339"/>
            <ac:spMk id="3" creationId="{4BD62933-D313-74FB-EB2A-939CA6F50C56}"/>
          </ac:spMkLst>
        </pc:spChg>
      </pc:sldChg>
      <pc:sldChg chg="modSp add mod modAnim">
        <pc:chgData name="Josh Strelecki" userId="d2e862aa4b45894a" providerId="LiveId" clId="{D14179A7-450B-4DD0-8B01-9EFACA627185}" dt="2024-09-30T20:14:34.483" v="11114" actId="20577"/>
        <pc:sldMkLst>
          <pc:docMk/>
          <pc:sldMk cId="1572911035" sldId="340"/>
        </pc:sldMkLst>
        <pc:spChg chg="mod">
          <ac:chgData name="Josh Strelecki" userId="d2e862aa4b45894a" providerId="LiveId" clId="{D14179A7-450B-4DD0-8B01-9EFACA627185}" dt="2024-09-30T20:13:34.639" v="10982" actId="20577"/>
          <ac:spMkLst>
            <pc:docMk/>
            <pc:sldMk cId="1572911035" sldId="340"/>
            <ac:spMk id="2" creationId="{49373CBC-1441-61EA-6CB7-04FB8A2F1CC3}"/>
          </ac:spMkLst>
        </pc:spChg>
        <pc:spChg chg="mod">
          <ac:chgData name="Josh Strelecki" userId="d2e862aa4b45894a" providerId="LiveId" clId="{D14179A7-450B-4DD0-8B01-9EFACA627185}" dt="2024-09-30T20:14:34.483" v="11114" actId="20577"/>
          <ac:spMkLst>
            <pc:docMk/>
            <pc:sldMk cId="1572911035" sldId="340"/>
            <ac:spMk id="3" creationId="{4BD62933-D313-74FB-EB2A-939CA6F50C56}"/>
          </ac:spMkLst>
        </pc:spChg>
      </pc:sldChg>
      <pc:sldChg chg="modSp add modAnim">
        <pc:chgData name="Josh Strelecki" userId="d2e862aa4b45894a" providerId="LiveId" clId="{D14179A7-450B-4DD0-8B01-9EFACA627185}" dt="2024-09-30T20:18:01.434" v="11662" actId="20577"/>
        <pc:sldMkLst>
          <pc:docMk/>
          <pc:sldMk cId="327071094" sldId="341"/>
        </pc:sldMkLst>
        <pc:spChg chg="mod">
          <ac:chgData name="Josh Strelecki" userId="d2e862aa4b45894a" providerId="LiveId" clId="{D14179A7-450B-4DD0-8B01-9EFACA627185}" dt="2024-09-30T20:14:49.440" v="11133" actId="20577"/>
          <ac:spMkLst>
            <pc:docMk/>
            <pc:sldMk cId="327071094" sldId="341"/>
            <ac:spMk id="2" creationId="{49373CBC-1441-61EA-6CB7-04FB8A2F1CC3}"/>
          </ac:spMkLst>
        </pc:spChg>
        <pc:spChg chg="mod">
          <ac:chgData name="Josh Strelecki" userId="d2e862aa4b45894a" providerId="LiveId" clId="{D14179A7-450B-4DD0-8B01-9EFACA627185}" dt="2024-09-30T20:18:01.434" v="11662" actId="20577"/>
          <ac:spMkLst>
            <pc:docMk/>
            <pc:sldMk cId="327071094" sldId="341"/>
            <ac:spMk id="3" creationId="{4BD62933-D313-74FB-EB2A-939CA6F50C56}"/>
          </ac:spMkLst>
        </pc:spChg>
      </pc:sldChg>
      <pc:sldChg chg="modSp add modAnim">
        <pc:chgData name="Josh Strelecki" userId="d2e862aa4b45894a" providerId="LiveId" clId="{D14179A7-450B-4DD0-8B01-9EFACA627185}" dt="2024-10-01T16:04:19.290" v="12875"/>
        <pc:sldMkLst>
          <pc:docMk/>
          <pc:sldMk cId="1721192763" sldId="342"/>
        </pc:sldMkLst>
        <pc:spChg chg="mod">
          <ac:chgData name="Josh Strelecki" userId="d2e862aa4b45894a" providerId="LiveId" clId="{D14179A7-450B-4DD0-8B01-9EFACA627185}" dt="2024-09-30T20:19:06.551" v="11872" actId="20577"/>
          <ac:spMkLst>
            <pc:docMk/>
            <pc:sldMk cId="1721192763" sldId="342"/>
            <ac:spMk id="3" creationId="{4BD62933-D313-74FB-EB2A-939CA6F50C56}"/>
          </ac:spMkLst>
        </pc:spChg>
      </pc:sldChg>
      <pc:sldChg chg="add ord">
        <pc:chgData name="Josh Strelecki" userId="d2e862aa4b45894a" providerId="LiveId" clId="{D14179A7-450B-4DD0-8B01-9EFACA627185}" dt="2024-09-30T20:19:26.252" v="11875"/>
        <pc:sldMkLst>
          <pc:docMk/>
          <pc:sldMk cId="2926469608" sldId="343"/>
        </pc:sldMkLst>
      </pc:sldChg>
      <pc:sldChg chg="modSp add ord modAnim">
        <pc:chgData name="Josh Strelecki" userId="d2e862aa4b45894a" providerId="LiveId" clId="{D14179A7-450B-4DD0-8B01-9EFACA627185}" dt="2024-10-01T16:04:27.093" v="12876"/>
        <pc:sldMkLst>
          <pc:docMk/>
          <pc:sldMk cId="3339476114" sldId="344"/>
        </pc:sldMkLst>
        <pc:spChg chg="mod">
          <ac:chgData name="Josh Strelecki" userId="d2e862aa4b45894a" providerId="LiveId" clId="{D14179A7-450B-4DD0-8B01-9EFACA627185}" dt="2024-09-30T20:19:50.115" v="11883" actId="20577"/>
          <ac:spMkLst>
            <pc:docMk/>
            <pc:sldMk cId="3339476114" sldId="344"/>
            <ac:spMk id="2" creationId="{49373CBC-1441-61EA-6CB7-04FB8A2F1CC3}"/>
          </ac:spMkLst>
        </pc:spChg>
        <pc:spChg chg="mod">
          <ac:chgData name="Josh Strelecki" userId="d2e862aa4b45894a" providerId="LiveId" clId="{D14179A7-450B-4DD0-8B01-9EFACA627185}" dt="2024-09-30T20:26:38.553" v="12418" actId="20577"/>
          <ac:spMkLst>
            <pc:docMk/>
            <pc:sldMk cId="3339476114" sldId="344"/>
            <ac:spMk id="3" creationId="{4BD62933-D313-74FB-EB2A-939CA6F50C56}"/>
          </ac:spMkLst>
        </pc:spChg>
      </pc:sldChg>
      <pc:sldChg chg="modSp add mod ord modAnim">
        <pc:chgData name="Josh Strelecki" userId="d2e862aa4b45894a" providerId="LiveId" clId="{D14179A7-450B-4DD0-8B01-9EFACA627185}" dt="2024-09-30T20:23:46.302" v="12034" actId="20577"/>
        <pc:sldMkLst>
          <pc:docMk/>
          <pc:sldMk cId="1415541951" sldId="345"/>
        </pc:sldMkLst>
        <pc:spChg chg="mod">
          <ac:chgData name="Josh Strelecki" userId="d2e862aa4b45894a" providerId="LiveId" clId="{D14179A7-450B-4DD0-8B01-9EFACA627185}" dt="2024-09-30T20:20:18.158" v="11912" actId="20577"/>
          <ac:spMkLst>
            <pc:docMk/>
            <pc:sldMk cId="1415541951" sldId="345"/>
            <ac:spMk id="2" creationId="{49373CBC-1441-61EA-6CB7-04FB8A2F1CC3}"/>
          </ac:spMkLst>
        </pc:spChg>
        <pc:spChg chg="mod">
          <ac:chgData name="Josh Strelecki" userId="d2e862aa4b45894a" providerId="LiveId" clId="{D14179A7-450B-4DD0-8B01-9EFACA627185}" dt="2024-09-30T20:23:46.302" v="12034" actId="20577"/>
          <ac:spMkLst>
            <pc:docMk/>
            <pc:sldMk cId="1415541951" sldId="345"/>
            <ac:spMk id="3" creationId="{4BD62933-D313-74FB-EB2A-939CA6F50C56}"/>
          </ac:spMkLst>
        </pc:spChg>
      </pc:sldChg>
      <pc:sldChg chg="modSp add mod modAnim">
        <pc:chgData name="Josh Strelecki" userId="d2e862aa4b45894a" providerId="LiveId" clId="{D14179A7-450B-4DD0-8B01-9EFACA627185}" dt="2024-09-30T20:24:59.215" v="12159" actId="20577"/>
        <pc:sldMkLst>
          <pc:docMk/>
          <pc:sldMk cId="1220419213" sldId="346"/>
        </pc:sldMkLst>
        <pc:spChg chg="mod">
          <ac:chgData name="Josh Strelecki" userId="d2e862aa4b45894a" providerId="LiveId" clId="{D14179A7-450B-4DD0-8B01-9EFACA627185}" dt="2024-09-30T20:24:11.369" v="12070" actId="20577"/>
          <ac:spMkLst>
            <pc:docMk/>
            <pc:sldMk cId="1220419213" sldId="346"/>
            <ac:spMk id="2" creationId="{49373CBC-1441-61EA-6CB7-04FB8A2F1CC3}"/>
          </ac:spMkLst>
        </pc:spChg>
        <pc:spChg chg="mod">
          <ac:chgData name="Josh Strelecki" userId="d2e862aa4b45894a" providerId="LiveId" clId="{D14179A7-450B-4DD0-8B01-9EFACA627185}" dt="2024-09-30T20:24:59.215" v="12159" actId="20577"/>
          <ac:spMkLst>
            <pc:docMk/>
            <pc:sldMk cId="1220419213" sldId="346"/>
            <ac:spMk id="3" creationId="{4BD62933-D313-74FB-EB2A-939CA6F50C56}"/>
          </ac:spMkLst>
        </pc:spChg>
        <pc:picChg chg="mod">
          <ac:chgData name="Josh Strelecki" userId="d2e862aa4b45894a" providerId="LiveId" clId="{D14179A7-450B-4DD0-8B01-9EFACA627185}" dt="2024-09-30T20:24:07.365" v="12051" actId="1076"/>
          <ac:picMkLst>
            <pc:docMk/>
            <pc:sldMk cId="1220419213" sldId="346"/>
            <ac:picMk id="4" creationId="{7AE833EB-3616-5DF0-62AD-9D86E56285AA}"/>
          </ac:picMkLst>
        </pc:picChg>
      </pc:sldChg>
      <pc:sldChg chg="modSp add mod modAnim">
        <pc:chgData name="Josh Strelecki" userId="d2e862aa4b45894a" providerId="LiveId" clId="{D14179A7-450B-4DD0-8B01-9EFACA627185}" dt="2024-10-01T16:04:37.996" v="12877"/>
        <pc:sldMkLst>
          <pc:docMk/>
          <pc:sldMk cId="3171159464" sldId="347"/>
        </pc:sldMkLst>
        <pc:spChg chg="mod">
          <ac:chgData name="Josh Strelecki" userId="d2e862aa4b45894a" providerId="LiveId" clId="{D14179A7-450B-4DD0-8B01-9EFACA627185}" dt="2024-09-30T20:26:23.251" v="12383" actId="27636"/>
          <ac:spMkLst>
            <pc:docMk/>
            <pc:sldMk cId="3171159464" sldId="347"/>
            <ac:spMk id="2" creationId="{49373CBC-1441-61EA-6CB7-04FB8A2F1CC3}"/>
          </ac:spMkLst>
        </pc:spChg>
        <pc:spChg chg="mod">
          <ac:chgData name="Josh Strelecki" userId="d2e862aa4b45894a" providerId="LiveId" clId="{D14179A7-450B-4DD0-8B01-9EFACA627185}" dt="2024-09-30T20:27:51.042" v="12600" actId="20577"/>
          <ac:spMkLst>
            <pc:docMk/>
            <pc:sldMk cId="3171159464" sldId="347"/>
            <ac:spMk id="3" creationId="{4BD62933-D313-74FB-EB2A-939CA6F50C56}"/>
          </ac:spMkLst>
        </pc:spChg>
      </pc:sldChg>
      <pc:sldChg chg="modSp add mod modAnim">
        <pc:chgData name="Josh Strelecki" userId="d2e862aa4b45894a" providerId="LiveId" clId="{D14179A7-450B-4DD0-8B01-9EFACA627185}" dt="2024-10-01T16:04:43.161" v="12878"/>
        <pc:sldMkLst>
          <pc:docMk/>
          <pc:sldMk cId="1163708216" sldId="348"/>
        </pc:sldMkLst>
        <pc:spChg chg="mod">
          <ac:chgData name="Josh Strelecki" userId="d2e862aa4b45894a" providerId="LiveId" clId="{D14179A7-450B-4DD0-8B01-9EFACA627185}" dt="2024-09-30T20:28:00.738" v="12613" actId="20577"/>
          <ac:spMkLst>
            <pc:docMk/>
            <pc:sldMk cId="1163708216" sldId="348"/>
            <ac:spMk id="2" creationId="{49373CBC-1441-61EA-6CB7-04FB8A2F1CC3}"/>
          </ac:spMkLst>
        </pc:spChg>
        <pc:spChg chg="mod">
          <ac:chgData name="Josh Strelecki" userId="d2e862aa4b45894a" providerId="LiveId" clId="{D14179A7-450B-4DD0-8B01-9EFACA627185}" dt="2024-09-30T20:30:23.883" v="12848" actId="20577"/>
          <ac:spMkLst>
            <pc:docMk/>
            <pc:sldMk cId="1163708216" sldId="348"/>
            <ac:spMk id="3" creationId="{4BD62933-D313-74FB-EB2A-939CA6F50C56}"/>
          </ac:spMkLst>
        </pc:spChg>
      </pc:sldChg>
      <pc:sldChg chg="add ord">
        <pc:chgData name="Josh Strelecki" userId="d2e862aa4b45894a" providerId="LiveId" clId="{D14179A7-450B-4DD0-8B01-9EFACA627185}" dt="2024-10-04T14:35:06.493" v="12881"/>
        <pc:sldMkLst>
          <pc:docMk/>
          <pc:sldMk cId="3214031350" sldId="349"/>
        </pc:sldMkLst>
      </pc:sldChg>
      <pc:sldChg chg="modSp add ord modAnim">
        <pc:chgData name="Josh Strelecki" userId="d2e862aa4b45894a" providerId="LiveId" clId="{D14179A7-450B-4DD0-8B01-9EFACA627185}" dt="2024-10-04T16:42:11.546" v="20679"/>
        <pc:sldMkLst>
          <pc:docMk/>
          <pc:sldMk cId="2637260774" sldId="350"/>
        </pc:sldMkLst>
        <pc:spChg chg="mod">
          <ac:chgData name="Josh Strelecki" userId="d2e862aa4b45894a" providerId="LiveId" clId="{D14179A7-450B-4DD0-8B01-9EFACA627185}" dt="2024-10-04T14:36:22.822" v="12886" actId="20577"/>
          <ac:spMkLst>
            <pc:docMk/>
            <pc:sldMk cId="2637260774" sldId="350"/>
            <ac:spMk id="2" creationId="{49373CBC-1441-61EA-6CB7-04FB8A2F1CC3}"/>
          </ac:spMkLst>
        </pc:spChg>
        <pc:spChg chg="mod">
          <ac:chgData name="Josh Strelecki" userId="d2e862aa4b45894a" providerId="LiveId" clId="{D14179A7-450B-4DD0-8B01-9EFACA627185}" dt="2024-10-04T15:13:05.924" v="13619" actId="20577"/>
          <ac:spMkLst>
            <pc:docMk/>
            <pc:sldMk cId="2637260774" sldId="350"/>
            <ac:spMk id="3" creationId="{4BD62933-D313-74FB-EB2A-939CA6F50C56}"/>
          </ac:spMkLst>
        </pc:spChg>
      </pc:sldChg>
      <pc:sldChg chg="modSp add ord modAnim">
        <pc:chgData name="Josh Strelecki" userId="d2e862aa4b45894a" providerId="LiveId" clId="{D14179A7-450B-4DD0-8B01-9EFACA627185}" dt="2024-10-04T15:10:23.190" v="13301" actId="20577"/>
        <pc:sldMkLst>
          <pc:docMk/>
          <pc:sldMk cId="1933749521" sldId="351"/>
        </pc:sldMkLst>
        <pc:spChg chg="mod">
          <ac:chgData name="Josh Strelecki" userId="d2e862aa4b45894a" providerId="LiveId" clId="{D14179A7-450B-4DD0-8B01-9EFACA627185}" dt="2024-10-04T14:37:47.951" v="12906" actId="20577"/>
          <ac:spMkLst>
            <pc:docMk/>
            <pc:sldMk cId="1933749521" sldId="351"/>
            <ac:spMk id="2" creationId="{49373CBC-1441-61EA-6CB7-04FB8A2F1CC3}"/>
          </ac:spMkLst>
        </pc:spChg>
        <pc:spChg chg="mod">
          <ac:chgData name="Josh Strelecki" userId="d2e862aa4b45894a" providerId="LiveId" clId="{D14179A7-450B-4DD0-8B01-9EFACA627185}" dt="2024-10-04T15:10:23.190" v="13301" actId="20577"/>
          <ac:spMkLst>
            <pc:docMk/>
            <pc:sldMk cId="1933749521" sldId="351"/>
            <ac:spMk id="3" creationId="{4BD62933-D313-74FB-EB2A-939CA6F50C56}"/>
          </ac:spMkLst>
        </pc:spChg>
      </pc:sldChg>
      <pc:sldChg chg="modSp add modAnim">
        <pc:chgData name="Josh Strelecki" userId="d2e862aa4b45894a" providerId="LiveId" clId="{D14179A7-450B-4DD0-8B01-9EFACA627185}" dt="2024-10-04T15:12:32.920" v="13576" actId="20577"/>
        <pc:sldMkLst>
          <pc:docMk/>
          <pc:sldMk cId="1665178794" sldId="352"/>
        </pc:sldMkLst>
        <pc:spChg chg="mod">
          <ac:chgData name="Josh Strelecki" userId="d2e862aa4b45894a" providerId="LiveId" clId="{D14179A7-450B-4DD0-8B01-9EFACA627185}" dt="2024-10-04T15:10:57.793" v="13309" actId="20577"/>
          <ac:spMkLst>
            <pc:docMk/>
            <pc:sldMk cId="1665178794" sldId="352"/>
            <ac:spMk id="2" creationId="{49373CBC-1441-61EA-6CB7-04FB8A2F1CC3}"/>
          </ac:spMkLst>
        </pc:spChg>
        <pc:spChg chg="mod">
          <ac:chgData name="Josh Strelecki" userId="d2e862aa4b45894a" providerId="LiveId" clId="{D14179A7-450B-4DD0-8B01-9EFACA627185}" dt="2024-10-04T15:12:32.920" v="13576" actId="20577"/>
          <ac:spMkLst>
            <pc:docMk/>
            <pc:sldMk cId="1665178794" sldId="352"/>
            <ac:spMk id="3" creationId="{4BD62933-D313-74FB-EB2A-939CA6F50C56}"/>
          </ac:spMkLst>
        </pc:spChg>
      </pc:sldChg>
      <pc:sldChg chg="add">
        <pc:chgData name="Josh Strelecki" userId="d2e862aa4b45894a" providerId="LiveId" clId="{D14179A7-450B-4DD0-8B01-9EFACA627185}" dt="2024-10-04T15:12:48.173" v="13577" actId="2890"/>
        <pc:sldMkLst>
          <pc:docMk/>
          <pc:sldMk cId="734137336" sldId="353"/>
        </pc:sldMkLst>
      </pc:sldChg>
      <pc:sldChg chg="modSp add modAnim">
        <pc:chgData name="Josh Strelecki" userId="d2e862aa4b45894a" providerId="LiveId" clId="{D14179A7-450B-4DD0-8B01-9EFACA627185}" dt="2024-10-04T15:16:09.434" v="13943" actId="20577"/>
        <pc:sldMkLst>
          <pc:docMk/>
          <pc:sldMk cId="2613005932" sldId="354"/>
        </pc:sldMkLst>
        <pc:spChg chg="mod">
          <ac:chgData name="Josh Strelecki" userId="d2e862aa4b45894a" providerId="LiveId" clId="{D14179A7-450B-4DD0-8B01-9EFACA627185}" dt="2024-10-04T15:13:17.760" v="13633" actId="20577"/>
          <ac:spMkLst>
            <pc:docMk/>
            <pc:sldMk cId="2613005932" sldId="354"/>
            <ac:spMk id="2" creationId="{49373CBC-1441-61EA-6CB7-04FB8A2F1CC3}"/>
          </ac:spMkLst>
        </pc:spChg>
        <pc:spChg chg="mod">
          <ac:chgData name="Josh Strelecki" userId="d2e862aa4b45894a" providerId="LiveId" clId="{D14179A7-450B-4DD0-8B01-9EFACA627185}" dt="2024-10-04T15:16:09.434" v="13943" actId="20577"/>
          <ac:spMkLst>
            <pc:docMk/>
            <pc:sldMk cId="2613005932" sldId="354"/>
            <ac:spMk id="3" creationId="{4BD62933-D313-74FB-EB2A-939CA6F50C56}"/>
          </ac:spMkLst>
        </pc:spChg>
      </pc:sldChg>
      <pc:sldChg chg="modSp add modAnim">
        <pc:chgData name="Josh Strelecki" userId="d2e862aa4b45894a" providerId="LiveId" clId="{D14179A7-450B-4DD0-8B01-9EFACA627185}" dt="2024-10-04T15:19:21.941" v="14307" actId="20577"/>
        <pc:sldMkLst>
          <pc:docMk/>
          <pc:sldMk cId="2902274732" sldId="355"/>
        </pc:sldMkLst>
        <pc:spChg chg="mod">
          <ac:chgData name="Josh Strelecki" userId="d2e862aa4b45894a" providerId="LiveId" clId="{D14179A7-450B-4DD0-8B01-9EFACA627185}" dt="2024-10-04T15:16:34.909" v="13965" actId="20577"/>
          <ac:spMkLst>
            <pc:docMk/>
            <pc:sldMk cId="2902274732" sldId="355"/>
            <ac:spMk id="2" creationId="{49373CBC-1441-61EA-6CB7-04FB8A2F1CC3}"/>
          </ac:spMkLst>
        </pc:spChg>
        <pc:spChg chg="mod">
          <ac:chgData name="Josh Strelecki" userId="d2e862aa4b45894a" providerId="LiveId" clId="{D14179A7-450B-4DD0-8B01-9EFACA627185}" dt="2024-10-04T15:19:21.941" v="14307" actId="20577"/>
          <ac:spMkLst>
            <pc:docMk/>
            <pc:sldMk cId="2902274732" sldId="355"/>
            <ac:spMk id="3" creationId="{4BD62933-D313-74FB-EB2A-939CA6F50C56}"/>
          </ac:spMkLst>
        </pc:spChg>
      </pc:sldChg>
      <pc:sldChg chg="add ord">
        <pc:chgData name="Josh Strelecki" userId="d2e862aa4b45894a" providerId="LiveId" clId="{D14179A7-450B-4DD0-8B01-9EFACA627185}" dt="2024-10-04T15:19:37.575" v="14310"/>
        <pc:sldMkLst>
          <pc:docMk/>
          <pc:sldMk cId="1273780407" sldId="356"/>
        </pc:sldMkLst>
      </pc:sldChg>
      <pc:sldChg chg="modSp add ord modAnim">
        <pc:chgData name="Josh Strelecki" userId="d2e862aa4b45894a" providerId="LiveId" clId="{D14179A7-450B-4DD0-8B01-9EFACA627185}" dt="2024-10-04T16:42:05.135" v="20678"/>
        <pc:sldMkLst>
          <pc:docMk/>
          <pc:sldMk cId="1235045390" sldId="357"/>
        </pc:sldMkLst>
        <pc:spChg chg="mod">
          <ac:chgData name="Josh Strelecki" userId="d2e862aa4b45894a" providerId="LiveId" clId="{D14179A7-450B-4DD0-8B01-9EFACA627185}" dt="2024-10-04T15:19:50.439" v="14315" actId="20577"/>
          <ac:spMkLst>
            <pc:docMk/>
            <pc:sldMk cId="1235045390" sldId="357"/>
            <ac:spMk id="2" creationId="{49373CBC-1441-61EA-6CB7-04FB8A2F1CC3}"/>
          </ac:spMkLst>
        </pc:spChg>
        <pc:spChg chg="mod">
          <ac:chgData name="Josh Strelecki" userId="d2e862aa4b45894a" providerId="LiveId" clId="{D14179A7-450B-4DD0-8B01-9EFACA627185}" dt="2024-10-04T15:39:18.705" v="16622" actId="6549"/>
          <ac:spMkLst>
            <pc:docMk/>
            <pc:sldMk cId="1235045390" sldId="357"/>
            <ac:spMk id="3" creationId="{4BD62933-D313-74FB-EB2A-939CA6F50C56}"/>
          </ac:spMkLst>
        </pc:spChg>
      </pc:sldChg>
      <pc:sldChg chg="modSp add ord modAnim">
        <pc:chgData name="Josh Strelecki" userId="d2e862aa4b45894a" providerId="LiveId" clId="{D14179A7-450B-4DD0-8B01-9EFACA627185}" dt="2024-10-04T15:21:44.497" v="14467" actId="20577"/>
        <pc:sldMkLst>
          <pc:docMk/>
          <pc:sldMk cId="177086764" sldId="358"/>
        </pc:sldMkLst>
        <pc:spChg chg="mod">
          <ac:chgData name="Josh Strelecki" userId="d2e862aa4b45894a" providerId="LiveId" clId="{D14179A7-450B-4DD0-8B01-9EFACA627185}" dt="2024-10-04T15:20:33.883" v="14332" actId="20577"/>
          <ac:spMkLst>
            <pc:docMk/>
            <pc:sldMk cId="177086764" sldId="358"/>
            <ac:spMk id="2" creationId="{49373CBC-1441-61EA-6CB7-04FB8A2F1CC3}"/>
          </ac:spMkLst>
        </pc:spChg>
        <pc:spChg chg="mod">
          <ac:chgData name="Josh Strelecki" userId="d2e862aa4b45894a" providerId="LiveId" clId="{D14179A7-450B-4DD0-8B01-9EFACA627185}" dt="2024-10-04T15:21:44.497" v="14467" actId="20577"/>
          <ac:spMkLst>
            <pc:docMk/>
            <pc:sldMk cId="177086764" sldId="358"/>
            <ac:spMk id="3" creationId="{4BD62933-D313-74FB-EB2A-939CA6F50C56}"/>
          </ac:spMkLst>
        </pc:spChg>
      </pc:sldChg>
      <pc:sldChg chg="modSp add mod modAnim">
        <pc:chgData name="Josh Strelecki" userId="d2e862aa4b45894a" providerId="LiveId" clId="{D14179A7-450B-4DD0-8B01-9EFACA627185}" dt="2024-10-04T15:25:42.194" v="14895" actId="20577"/>
        <pc:sldMkLst>
          <pc:docMk/>
          <pc:sldMk cId="4082666570" sldId="359"/>
        </pc:sldMkLst>
        <pc:spChg chg="mod">
          <ac:chgData name="Josh Strelecki" userId="d2e862aa4b45894a" providerId="LiveId" clId="{D14179A7-450B-4DD0-8B01-9EFACA627185}" dt="2024-10-04T15:24:25.733" v="14752" actId="20577"/>
          <ac:spMkLst>
            <pc:docMk/>
            <pc:sldMk cId="4082666570" sldId="359"/>
            <ac:spMk id="2" creationId="{49373CBC-1441-61EA-6CB7-04FB8A2F1CC3}"/>
          </ac:spMkLst>
        </pc:spChg>
        <pc:spChg chg="mod">
          <ac:chgData name="Josh Strelecki" userId="d2e862aa4b45894a" providerId="LiveId" clId="{D14179A7-450B-4DD0-8B01-9EFACA627185}" dt="2024-10-04T15:25:42.194" v="14895" actId="20577"/>
          <ac:spMkLst>
            <pc:docMk/>
            <pc:sldMk cId="4082666570" sldId="359"/>
            <ac:spMk id="3" creationId="{4BD62933-D313-74FB-EB2A-939CA6F50C56}"/>
          </ac:spMkLst>
        </pc:spChg>
      </pc:sldChg>
      <pc:sldChg chg="modSp add mod modAnim">
        <pc:chgData name="Josh Strelecki" userId="d2e862aa4b45894a" providerId="LiveId" clId="{D14179A7-450B-4DD0-8B01-9EFACA627185}" dt="2024-10-04T15:29:07.008" v="15205" actId="20577"/>
        <pc:sldMkLst>
          <pc:docMk/>
          <pc:sldMk cId="2517243583" sldId="360"/>
        </pc:sldMkLst>
        <pc:spChg chg="mod">
          <ac:chgData name="Josh Strelecki" userId="d2e862aa4b45894a" providerId="LiveId" clId="{D14179A7-450B-4DD0-8B01-9EFACA627185}" dt="2024-10-04T15:26:11.465" v="14947" actId="20577"/>
          <ac:spMkLst>
            <pc:docMk/>
            <pc:sldMk cId="2517243583" sldId="360"/>
            <ac:spMk id="2" creationId="{49373CBC-1441-61EA-6CB7-04FB8A2F1CC3}"/>
          </ac:spMkLst>
        </pc:spChg>
        <pc:spChg chg="mod">
          <ac:chgData name="Josh Strelecki" userId="d2e862aa4b45894a" providerId="LiveId" clId="{D14179A7-450B-4DD0-8B01-9EFACA627185}" dt="2024-10-04T15:29:07.008" v="15205" actId="20577"/>
          <ac:spMkLst>
            <pc:docMk/>
            <pc:sldMk cId="2517243583" sldId="360"/>
            <ac:spMk id="3" creationId="{4BD62933-D313-74FB-EB2A-939CA6F50C56}"/>
          </ac:spMkLst>
        </pc:spChg>
      </pc:sldChg>
      <pc:sldChg chg="modSp add mod modAnim">
        <pc:chgData name="Josh Strelecki" userId="d2e862aa4b45894a" providerId="LiveId" clId="{D14179A7-450B-4DD0-8B01-9EFACA627185}" dt="2024-10-04T15:31:43.789" v="15487" actId="20577"/>
        <pc:sldMkLst>
          <pc:docMk/>
          <pc:sldMk cId="706853115" sldId="361"/>
        </pc:sldMkLst>
        <pc:spChg chg="mod">
          <ac:chgData name="Josh Strelecki" userId="d2e862aa4b45894a" providerId="LiveId" clId="{D14179A7-450B-4DD0-8B01-9EFACA627185}" dt="2024-10-04T15:30:03.913" v="15285" actId="20577"/>
          <ac:spMkLst>
            <pc:docMk/>
            <pc:sldMk cId="706853115" sldId="361"/>
            <ac:spMk id="2" creationId="{49373CBC-1441-61EA-6CB7-04FB8A2F1CC3}"/>
          </ac:spMkLst>
        </pc:spChg>
        <pc:spChg chg="mod">
          <ac:chgData name="Josh Strelecki" userId="d2e862aa4b45894a" providerId="LiveId" clId="{D14179A7-450B-4DD0-8B01-9EFACA627185}" dt="2024-10-04T15:31:43.789" v="15487" actId="20577"/>
          <ac:spMkLst>
            <pc:docMk/>
            <pc:sldMk cId="706853115" sldId="361"/>
            <ac:spMk id="3" creationId="{4BD62933-D313-74FB-EB2A-939CA6F50C56}"/>
          </ac:spMkLst>
        </pc:spChg>
      </pc:sldChg>
      <pc:sldChg chg="modSp add modAnim">
        <pc:chgData name="Josh Strelecki" userId="d2e862aa4b45894a" providerId="LiveId" clId="{D14179A7-450B-4DD0-8B01-9EFACA627185}" dt="2024-10-04T15:34:37.511" v="15938" actId="6549"/>
        <pc:sldMkLst>
          <pc:docMk/>
          <pc:sldMk cId="744139301" sldId="362"/>
        </pc:sldMkLst>
        <pc:spChg chg="mod">
          <ac:chgData name="Josh Strelecki" userId="d2e862aa4b45894a" providerId="LiveId" clId="{D14179A7-450B-4DD0-8B01-9EFACA627185}" dt="2024-10-04T15:34:37.511" v="15938" actId="6549"/>
          <ac:spMkLst>
            <pc:docMk/>
            <pc:sldMk cId="744139301" sldId="362"/>
            <ac:spMk id="3" creationId="{4BD62933-D313-74FB-EB2A-939CA6F50C56}"/>
          </ac:spMkLst>
        </pc:spChg>
      </pc:sldChg>
      <pc:sldChg chg="modSp add mod modAnim">
        <pc:chgData name="Josh Strelecki" userId="d2e862aa4b45894a" providerId="LiveId" clId="{D14179A7-450B-4DD0-8B01-9EFACA627185}" dt="2024-10-04T15:38:49.922" v="16505" actId="1076"/>
        <pc:sldMkLst>
          <pc:docMk/>
          <pc:sldMk cId="2055333353" sldId="363"/>
        </pc:sldMkLst>
        <pc:spChg chg="mod">
          <ac:chgData name="Josh Strelecki" userId="d2e862aa4b45894a" providerId="LiveId" clId="{D14179A7-450B-4DD0-8B01-9EFACA627185}" dt="2024-10-04T15:38:49.922" v="16505" actId="1076"/>
          <ac:spMkLst>
            <pc:docMk/>
            <pc:sldMk cId="2055333353" sldId="363"/>
            <ac:spMk id="3" creationId="{4BD62933-D313-74FB-EB2A-939CA6F50C56}"/>
          </ac:spMkLst>
        </pc:spChg>
      </pc:sldChg>
      <pc:sldChg chg="modSp add modAnim">
        <pc:chgData name="Josh Strelecki" userId="d2e862aa4b45894a" providerId="LiveId" clId="{D14179A7-450B-4DD0-8B01-9EFACA627185}" dt="2024-10-04T15:42:20.469" v="17246" actId="20577"/>
        <pc:sldMkLst>
          <pc:docMk/>
          <pc:sldMk cId="991719479" sldId="364"/>
        </pc:sldMkLst>
        <pc:spChg chg="mod">
          <ac:chgData name="Josh Strelecki" userId="d2e862aa4b45894a" providerId="LiveId" clId="{D14179A7-450B-4DD0-8B01-9EFACA627185}" dt="2024-10-04T15:42:20.469" v="17246" actId="20577"/>
          <ac:spMkLst>
            <pc:docMk/>
            <pc:sldMk cId="991719479" sldId="364"/>
            <ac:spMk id="3" creationId="{4BD62933-D313-74FB-EB2A-939CA6F50C56}"/>
          </ac:spMkLst>
        </pc:spChg>
      </pc:sldChg>
      <pc:sldChg chg="add ord">
        <pc:chgData name="Josh Strelecki" userId="d2e862aa4b45894a" providerId="LiveId" clId="{D14179A7-450B-4DD0-8B01-9EFACA627185}" dt="2024-10-04T16:30:30.975" v="19209"/>
        <pc:sldMkLst>
          <pc:docMk/>
          <pc:sldMk cId="3427662494" sldId="365"/>
        </pc:sldMkLst>
      </pc:sldChg>
      <pc:sldChg chg="modSp add ord modAnim">
        <pc:chgData name="Josh Strelecki" userId="d2e862aa4b45894a" providerId="LiveId" clId="{D14179A7-450B-4DD0-8B01-9EFACA627185}" dt="2024-10-04T16:41:52.808" v="20677"/>
        <pc:sldMkLst>
          <pc:docMk/>
          <pc:sldMk cId="1351064306" sldId="366"/>
        </pc:sldMkLst>
        <pc:spChg chg="mod">
          <ac:chgData name="Josh Strelecki" userId="d2e862aa4b45894a" providerId="LiveId" clId="{D14179A7-450B-4DD0-8B01-9EFACA627185}" dt="2024-10-04T15:46:28.584" v="17254" actId="20577"/>
          <ac:spMkLst>
            <pc:docMk/>
            <pc:sldMk cId="1351064306" sldId="366"/>
            <ac:spMk id="2" creationId="{49373CBC-1441-61EA-6CB7-04FB8A2F1CC3}"/>
          </ac:spMkLst>
        </pc:spChg>
        <pc:spChg chg="mod">
          <ac:chgData name="Josh Strelecki" userId="d2e862aa4b45894a" providerId="LiveId" clId="{D14179A7-450B-4DD0-8B01-9EFACA627185}" dt="2024-10-04T16:30:15.499" v="19205" actId="20577"/>
          <ac:spMkLst>
            <pc:docMk/>
            <pc:sldMk cId="1351064306" sldId="366"/>
            <ac:spMk id="3" creationId="{4BD62933-D313-74FB-EB2A-939CA6F50C56}"/>
          </ac:spMkLst>
        </pc:spChg>
      </pc:sldChg>
      <pc:sldChg chg="modSp add mod ord modAnim">
        <pc:chgData name="Josh Strelecki" userId="d2e862aa4b45894a" providerId="LiveId" clId="{D14179A7-450B-4DD0-8B01-9EFACA627185}" dt="2024-10-04T16:21:13.742" v="17558" actId="5793"/>
        <pc:sldMkLst>
          <pc:docMk/>
          <pc:sldMk cId="2556608686" sldId="367"/>
        </pc:sldMkLst>
        <pc:spChg chg="mod">
          <ac:chgData name="Josh Strelecki" userId="d2e862aa4b45894a" providerId="LiveId" clId="{D14179A7-450B-4DD0-8B01-9EFACA627185}" dt="2024-10-04T16:13:14.269" v="17291" actId="20577"/>
          <ac:spMkLst>
            <pc:docMk/>
            <pc:sldMk cId="2556608686" sldId="367"/>
            <ac:spMk id="2" creationId="{49373CBC-1441-61EA-6CB7-04FB8A2F1CC3}"/>
          </ac:spMkLst>
        </pc:spChg>
        <pc:spChg chg="mod">
          <ac:chgData name="Josh Strelecki" userId="d2e862aa4b45894a" providerId="LiveId" clId="{D14179A7-450B-4DD0-8B01-9EFACA627185}" dt="2024-10-04T16:21:13.742" v="17558" actId="5793"/>
          <ac:spMkLst>
            <pc:docMk/>
            <pc:sldMk cId="2556608686" sldId="367"/>
            <ac:spMk id="3" creationId="{4BD62933-D313-74FB-EB2A-939CA6F50C56}"/>
          </ac:spMkLst>
        </pc:spChg>
      </pc:sldChg>
      <pc:sldChg chg="modSp add modAnim">
        <pc:chgData name="Josh Strelecki" userId="d2e862aa4b45894a" providerId="LiveId" clId="{D14179A7-450B-4DD0-8B01-9EFACA627185}" dt="2024-10-04T16:24:42.551" v="18237" actId="20577"/>
        <pc:sldMkLst>
          <pc:docMk/>
          <pc:sldMk cId="4228468886" sldId="368"/>
        </pc:sldMkLst>
        <pc:spChg chg="mod">
          <ac:chgData name="Josh Strelecki" userId="d2e862aa4b45894a" providerId="LiveId" clId="{D14179A7-450B-4DD0-8B01-9EFACA627185}" dt="2024-10-04T16:21:52.637" v="17606" actId="20577"/>
          <ac:spMkLst>
            <pc:docMk/>
            <pc:sldMk cId="4228468886" sldId="368"/>
            <ac:spMk id="2" creationId="{49373CBC-1441-61EA-6CB7-04FB8A2F1CC3}"/>
          </ac:spMkLst>
        </pc:spChg>
        <pc:spChg chg="mod">
          <ac:chgData name="Josh Strelecki" userId="d2e862aa4b45894a" providerId="LiveId" clId="{D14179A7-450B-4DD0-8B01-9EFACA627185}" dt="2024-10-04T16:24:42.551" v="18237" actId="20577"/>
          <ac:spMkLst>
            <pc:docMk/>
            <pc:sldMk cId="4228468886" sldId="368"/>
            <ac:spMk id="3" creationId="{4BD62933-D313-74FB-EB2A-939CA6F50C56}"/>
          </ac:spMkLst>
        </pc:spChg>
      </pc:sldChg>
      <pc:sldChg chg="modSp add mod modAnim">
        <pc:chgData name="Josh Strelecki" userId="d2e862aa4b45894a" providerId="LiveId" clId="{D14179A7-450B-4DD0-8B01-9EFACA627185}" dt="2024-10-04T16:30:05.308" v="19204" actId="20577"/>
        <pc:sldMkLst>
          <pc:docMk/>
          <pc:sldMk cId="608211757" sldId="369"/>
        </pc:sldMkLst>
        <pc:spChg chg="mod">
          <ac:chgData name="Josh Strelecki" userId="d2e862aa4b45894a" providerId="LiveId" clId="{D14179A7-450B-4DD0-8B01-9EFACA627185}" dt="2024-10-04T16:30:04.386" v="19203" actId="20577"/>
          <ac:spMkLst>
            <pc:docMk/>
            <pc:sldMk cId="608211757" sldId="369"/>
            <ac:spMk id="2" creationId="{49373CBC-1441-61EA-6CB7-04FB8A2F1CC3}"/>
          </ac:spMkLst>
        </pc:spChg>
        <pc:spChg chg="mod">
          <ac:chgData name="Josh Strelecki" userId="d2e862aa4b45894a" providerId="LiveId" clId="{D14179A7-450B-4DD0-8B01-9EFACA627185}" dt="2024-10-04T16:30:05.308" v="19204" actId="20577"/>
          <ac:spMkLst>
            <pc:docMk/>
            <pc:sldMk cId="608211757" sldId="369"/>
            <ac:spMk id="3" creationId="{4BD62933-D313-74FB-EB2A-939CA6F50C56}"/>
          </ac:spMkLst>
        </pc:spChg>
      </pc:sldChg>
      <pc:sldChg chg="modSp add mod ord modAnim">
        <pc:chgData name="Josh Strelecki" userId="d2e862aa4b45894a" providerId="LiveId" clId="{D14179A7-450B-4DD0-8B01-9EFACA627185}" dt="2024-10-04T16:35:55.665" v="19978" actId="20577"/>
        <pc:sldMkLst>
          <pc:docMk/>
          <pc:sldMk cId="2586604488" sldId="370"/>
        </pc:sldMkLst>
        <pc:spChg chg="mod">
          <ac:chgData name="Josh Strelecki" userId="d2e862aa4b45894a" providerId="LiveId" clId="{D14179A7-450B-4DD0-8B01-9EFACA627185}" dt="2024-10-04T16:31:17.636" v="19250" actId="20577"/>
          <ac:spMkLst>
            <pc:docMk/>
            <pc:sldMk cId="2586604488" sldId="370"/>
            <ac:spMk id="2" creationId="{49373CBC-1441-61EA-6CB7-04FB8A2F1CC3}"/>
          </ac:spMkLst>
        </pc:spChg>
        <pc:spChg chg="mod">
          <ac:chgData name="Josh Strelecki" userId="d2e862aa4b45894a" providerId="LiveId" clId="{D14179A7-450B-4DD0-8B01-9EFACA627185}" dt="2024-10-04T16:35:55.665" v="19978" actId="20577"/>
          <ac:spMkLst>
            <pc:docMk/>
            <pc:sldMk cId="2586604488" sldId="370"/>
            <ac:spMk id="3" creationId="{4BD62933-D313-74FB-EB2A-939CA6F50C56}"/>
          </ac:spMkLst>
        </pc:spChg>
      </pc:sldChg>
      <pc:sldChg chg="add">
        <pc:chgData name="Josh Strelecki" userId="d2e862aa4b45894a" providerId="LiveId" clId="{D14179A7-450B-4DD0-8B01-9EFACA627185}" dt="2024-10-04T16:30:23.761" v="19207" actId="2890"/>
        <pc:sldMkLst>
          <pc:docMk/>
          <pc:sldMk cId="3649646913" sldId="371"/>
        </pc:sldMkLst>
      </pc:sldChg>
      <pc:sldChg chg="modSp add ord modAnim">
        <pc:chgData name="Josh Strelecki" userId="d2e862aa4b45894a" providerId="LiveId" clId="{D14179A7-450B-4DD0-8B01-9EFACA627185}" dt="2024-10-04T16:41:41.895" v="20676"/>
        <pc:sldMkLst>
          <pc:docMk/>
          <pc:sldMk cId="480189513" sldId="372"/>
        </pc:sldMkLst>
        <pc:spChg chg="mod">
          <ac:chgData name="Josh Strelecki" userId="d2e862aa4b45894a" providerId="LiveId" clId="{D14179A7-450B-4DD0-8B01-9EFACA627185}" dt="2024-10-04T16:31:21.730" v="19252" actId="20577"/>
          <ac:spMkLst>
            <pc:docMk/>
            <pc:sldMk cId="480189513" sldId="372"/>
            <ac:spMk id="2" creationId="{49373CBC-1441-61EA-6CB7-04FB8A2F1CC3}"/>
          </ac:spMkLst>
        </pc:spChg>
        <pc:spChg chg="mod">
          <ac:chgData name="Josh Strelecki" userId="d2e862aa4b45894a" providerId="LiveId" clId="{D14179A7-450B-4DD0-8B01-9EFACA627185}" dt="2024-10-04T16:36:45.653" v="20034" actId="20577"/>
          <ac:spMkLst>
            <pc:docMk/>
            <pc:sldMk cId="480189513" sldId="372"/>
            <ac:spMk id="3" creationId="{4BD62933-D313-74FB-EB2A-939CA6F50C56}"/>
          </ac:spMkLst>
        </pc:spChg>
      </pc:sldChg>
      <pc:sldChg chg="add">
        <pc:chgData name="Josh Strelecki" userId="d2e862aa4b45894a" providerId="LiveId" clId="{D14179A7-450B-4DD0-8B01-9EFACA627185}" dt="2024-10-04T16:30:54.346" v="19214" actId="2890"/>
        <pc:sldMkLst>
          <pc:docMk/>
          <pc:sldMk cId="1413158088" sldId="373"/>
        </pc:sldMkLst>
      </pc:sldChg>
      <pc:sldChg chg="modSp add modAnim">
        <pc:chgData name="Josh Strelecki" userId="d2e862aa4b45894a" providerId="LiveId" clId="{D14179A7-450B-4DD0-8B01-9EFACA627185}" dt="2024-10-04T16:35:26.384" v="19959" actId="20577"/>
        <pc:sldMkLst>
          <pc:docMk/>
          <pc:sldMk cId="898756535" sldId="374"/>
        </pc:sldMkLst>
        <pc:spChg chg="mod">
          <ac:chgData name="Josh Strelecki" userId="d2e862aa4b45894a" providerId="LiveId" clId="{D14179A7-450B-4DD0-8B01-9EFACA627185}" dt="2024-10-04T16:33:39.425" v="19618" actId="20577"/>
          <ac:spMkLst>
            <pc:docMk/>
            <pc:sldMk cId="898756535" sldId="374"/>
            <ac:spMk id="2" creationId="{49373CBC-1441-61EA-6CB7-04FB8A2F1CC3}"/>
          </ac:spMkLst>
        </pc:spChg>
        <pc:spChg chg="mod">
          <ac:chgData name="Josh Strelecki" userId="d2e862aa4b45894a" providerId="LiveId" clId="{D14179A7-450B-4DD0-8B01-9EFACA627185}" dt="2024-10-04T16:35:26.384" v="19959" actId="20577"/>
          <ac:spMkLst>
            <pc:docMk/>
            <pc:sldMk cId="898756535" sldId="374"/>
            <ac:spMk id="3" creationId="{4BD62933-D313-74FB-EB2A-939CA6F50C56}"/>
          </ac:spMkLst>
        </pc:spChg>
      </pc:sldChg>
      <pc:sldChg chg="modSp add mod modAnim">
        <pc:chgData name="Josh Strelecki" userId="d2e862aa4b45894a" providerId="LiveId" clId="{D14179A7-450B-4DD0-8B01-9EFACA627185}" dt="2024-10-04T16:41:25.088" v="20675" actId="1076"/>
        <pc:sldMkLst>
          <pc:docMk/>
          <pc:sldMk cId="1933436310" sldId="375"/>
        </pc:sldMkLst>
        <pc:spChg chg="mod">
          <ac:chgData name="Josh Strelecki" userId="d2e862aa4b45894a" providerId="LiveId" clId="{D14179A7-450B-4DD0-8B01-9EFACA627185}" dt="2024-10-04T16:41:25.088" v="20675" actId="1076"/>
          <ac:spMkLst>
            <pc:docMk/>
            <pc:sldMk cId="1933436310" sldId="375"/>
            <ac:spMk id="2" creationId="{49373CBC-1441-61EA-6CB7-04FB8A2F1CC3}"/>
          </ac:spMkLst>
        </pc:spChg>
        <pc:spChg chg="mod">
          <ac:chgData name="Josh Strelecki" userId="d2e862aa4b45894a" providerId="LiveId" clId="{D14179A7-450B-4DD0-8B01-9EFACA627185}" dt="2024-10-04T16:41:10.826" v="20672" actId="1076"/>
          <ac:spMkLst>
            <pc:docMk/>
            <pc:sldMk cId="1933436310" sldId="375"/>
            <ac:spMk id="3" creationId="{4BD62933-D313-74FB-EB2A-939CA6F50C56}"/>
          </ac:spMkLst>
        </pc:spChg>
        <pc:picChg chg="mod">
          <ac:chgData name="Josh Strelecki" userId="d2e862aa4b45894a" providerId="LiveId" clId="{D14179A7-450B-4DD0-8B01-9EFACA627185}" dt="2024-10-04T16:41:21.743" v="20674" actId="1076"/>
          <ac:picMkLst>
            <pc:docMk/>
            <pc:sldMk cId="1933436310" sldId="375"/>
            <ac:picMk id="4" creationId="{7AE833EB-3616-5DF0-62AD-9D86E56285AA}"/>
          </ac:picMkLst>
        </pc:picChg>
      </pc:sldChg>
      <pc:sldMasterChg chg="modSp modSldLayout">
        <pc:chgData name="Josh Strelecki" userId="d2e862aa4b45894a" providerId="LiveId" clId="{D14179A7-450B-4DD0-8B01-9EFACA627185}" dt="2024-09-06T13:45:36.761" v="21"/>
        <pc:sldMasterMkLst>
          <pc:docMk/>
          <pc:sldMasterMk cId="3218997917" sldId="2147483648"/>
        </pc:sldMasterMkLst>
        <pc:spChg chg="mod">
          <ac:chgData name="Josh Strelecki" userId="d2e862aa4b45894a" providerId="LiveId" clId="{D14179A7-450B-4DD0-8B01-9EFACA627185}" dt="2024-09-06T13:45:36.761" v="21"/>
          <ac:spMkLst>
            <pc:docMk/>
            <pc:sldMasterMk cId="3218997917" sldId="2147483648"/>
            <ac:spMk id="2" creationId="{7E88A3B5-0790-4F43-8495-7819444608F1}"/>
          </ac:spMkLst>
        </pc:spChg>
        <pc:spChg chg="mod">
          <ac:chgData name="Josh Strelecki" userId="d2e862aa4b45894a" providerId="LiveId" clId="{D14179A7-450B-4DD0-8B01-9EFACA627185}" dt="2024-09-06T13:45:36.761" v="21"/>
          <ac:spMkLst>
            <pc:docMk/>
            <pc:sldMasterMk cId="3218997917" sldId="2147483648"/>
            <ac:spMk id="3" creationId="{77C33F80-5AAE-C132-C08E-8C5205476F94}"/>
          </ac:spMkLst>
        </pc:spChg>
        <pc:spChg chg="mod">
          <ac:chgData name="Josh Strelecki" userId="d2e862aa4b45894a" providerId="LiveId" clId="{D14179A7-450B-4DD0-8B01-9EFACA627185}" dt="2024-09-06T13:45:36.761" v="21"/>
          <ac:spMkLst>
            <pc:docMk/>
            <pc:sldMasterMk cId="3218997917" sldId="2147483648"/>
            <ac:spMk id="4" creationId="{D9D24773-1705-C11F-9273-DB9CD4800D09}"/>
          </ac:spMkLst>
        </pc:spChg>
        <pc:spChg chg="mod">
          <ac:chgData name="Josh Strelecki" userId="d2e862aa4b45894a" providerId="LiveId" clId="{D14179A7-450B-4DD0-8B01-9EFACA627185}" dt="2024-09-06T13:45:36.761" v="21"/>
          <ac:spMkLst>
            <pc:docMk/>
            <pc:sldMasterMk cId="3218997917" sldId="2147483648"/>
            <ac:spMk id="5" creationId="{18924F1B-BF6E-FBE5-AE5E-04B67AFFE2ED}"/>
          </ac:spMkLst>
        </pc:spChg>
        <pc:spChg chg="mod">
          <ac:chgData name="Josh Strelecki" userId="d2e862aa4b45894a" providerId="LiveId" clId="{D14179A7-450B-4DD0-8B01-9EFACA627185}" dt="2024-09-06T13:45:36.761" v="21"/>
          <ac:spMkLst>
            <pc:docMk/>
            <pc:sldMasterMk cId="3218997917" sldId="2147483648"/>
            <ac:spMk id="6" creationId="{0119DBC2-AC70-13FC-6968-072AA550302A}"/>
          </ac:spMkLst>
        </pc:spChg>
        <pc:sldLayoutChg chg="modSp">
          <pc:chgData name="Josh Strelecki" userId="d2e862aa4b45894a" providerId="LiveId" clId="{D14179A7-450B-4DD0-8B01-9EFACA627185}" dt="2024-09-06T13:45:36.761" v="21"/>
          <pc:sldLayoutMkLst>
            <pc:docMk/>
            <pc:sldMasterMk cId="3218997917" sldId="2147483648"/>
            <pc:sldLayoutMk cId="2555288953" sldId="2147483649"/>
          </pc:sldLayoutMkLst>
          <pc:spChg chg="mod">
            <ac:chgData name="Josh Strelecki" userId="d2e862aa4b45894a" providerId="LiveId" clId="{D14179A7-450B-4DD0-8B01-9EFACA627185}" dt="2024-09-06T13:45:36.761" v="21"/>
            <ac:spMkLst>
              <pc:docMk/>
              <pc:sldMasterMk cId="3218997917" sldId="2147483648"/>
              <pc:sldLayoutMk cId="2555288953" sldId="2147483649"/>
              <ac:spMk id="2" creationId="{175FD4C3-46FB-5876-CB79-2C0A3F3D29FC}"/>
            </ac:spMkLst>
          </pc:spChg>
          <pc:spChg chg="mod">
            <ac:chgData name="Josh Strelecki" userId="d2e862aa4b45894a" providerId="LiveId" clId="{D14179A7-450B-4DD0-8B01-9EFACA627185}" dt="2024-09-06T13:45:36.761" v="21"/>
            <ac:spMkLst>
              <pc:docMk/>
              <pc:sldMasterMk cId="3218997917" sldId="2147483648"/>
              <pc:sldLayoutMk cId="2555288953" sldId="2147483649"/>
              <ac:spMk id="3" creationId="{D599D411-2203-1391-15B7-36CC8BB4CF55}"/>
            </ac:spMkLst>
          </pc:spChg>
        </pc:sldLayoutChg>
        <pc:sldLayoutChg chg="modSp">
          <pc:chgData name="Josh Strelecki" userId="d2e862aa4b45894a" providerId="LiveId" clId="{D14179A7-450B-4DD0-8B01-9EFACA627185}" dt="2024-09-06T13:45:36.761" v="21"/>
          <pc:sldLayoutMkLst>
            <pc:docMk/>
            <pc:sldMasterMk cId="3218997917" sldId="2147483648"/>
            <pc:sldLayoutMk cId="698356188" sldId="2147483651"/>
          </pc:sldLayoutMkLst>
          <pc:spChg chg="mod">
            <ac:chgData name="Josh Strelecki" userId="d2e862aa4b45894a" providerId="LiveId" clId="{D14179A7-450B-4DD0-8B01-9EFACA627185}" dt="2024-09-06T13:45:36.761" v="21"/>
            <ac:spMkLst>
              <pc:docMk/>
              <pc:sldMasterMk cId="3218997917" sldId="2147483648"/>
              <pc:sldLayoutMk cId="698356188" sldId="2147483651"/>
              <ac:spMk id="2" creationId="{DC84CC61-53F9-6DBE-AAB1-63BACEAB8D2C}"/>
            </ac:spMkLst>
          </pc:spChg>
          <pc:spChg chg="mod">
            <ac:chgData name="Josh Strelecki" userId="d2e862aa4b45894a" providerId="LiveId" clId="{D14179A7-450B-4DD0-8B01-9EFACA627185}" dt="2024-09-06T13:45:36.761" v="21"/>
            <ac:spMkLst>
              <pc:docMk/>
              <pc:sldMasterMk cId="3218997917" sldId="2147483648"/>
              <pc:sldLayoutMk cId="698356188" sldId="2147483651"/>
              <ac:spMk id="3" creationId="{0907347A-EB31-E789-EAB9-F2B82178C643}"/>
            </ac:spMkLst>
          </pc:spChg>
        </pc:sldLayoutChg>
        <pc:sldLayoutChg chg="modSp">
          <pc:chgData name="Josh Strelecki" userId="d2e862aa4b45894a" providerId="LiveId" clId="{D14179A7-450B-4DD0-8B01-9EFACA627185}" dt="2024-09-06T13:45:36.761" v="21"/>
          <pc:sldLayoutMkLst>
            <pc:docMk/>
            <pc:sldMasterMk cId="3218997917" sldId="2147483648"/>
            <pc:sldLayoutMk cId="1536588971" sldId="2147483652"/>
          </pc:sldLayoutMkLst>
          <pc:spChg chg="mod">
            <ac:chgData name="Josh Strelecki" userId="d2e862aa4b45894a" providerId="LiveId" clId="{D14179A7-450B-4DD0-8B01-9EFACA627185}" dt="2024-09-06T13:45:36.761" v="21"/>
            <ac:spMkLst>
              <pc:docMk/>
              <pc:sldMasterMk cId="3218997917" sldId="2147483648"/>
              <pc:sldLayoutMk cId="1536588971" sldId="2147483652"/>
              <ac:spMk id="3" creationId="{4515E8CB-161F-0AB4-AF30-B1B52AD787CF}"/>
            </ac:spMkLst>
          </pc:spChg>
          <pc:spChg chg="mod">
            <ac:chgData name="Josh Strelecki" userId="d2e862aa4b45894a" providerId="LiveId" clId="{D14179A7-450B-4DD0-8B01-9EFACA627185}" dt="2024-09-06T13:45:36.761" v="21"/>
            <ac:spMkLst>
              <pc:docMk/>
              <pc:sldMasterMk cId="3218997917" sldId="2147483648"/>
              <pc:sldLayoutMk cId="1536588971" sldId="2147483652"/>
              <ac:spMk id="4" creationId="{D40B8C64-DD54-1C73-E19D-EE72B05EEF4A}"/>
            </ac:spMkLst>
          </pc:spChg>
        </pc:sldLayoutChg>
        <pc:sldLayoutChg chg="modSp">
          <pc:chgData name="Josh Strelecki" userId="d2e862aa4b45894a" providerId="LiveId" clId="{D14179A7-450B-4DD0-8B01-9EFACA627185}" dt="2024-09-06T13:45:36.761" v="21"/>
          <pc:sldLayoutMkLst>
            <pc:docMk/>
            <pc:sldMasterMk cId="3218997917" sldId="2147483648"/>
            <pc:sldLayoutMk cId="3055589322" sldId="2147483653"/>
          </pc:sldLayoutMkLst>
          <pc:spChg chg="mod">
            <ac:chgData name="Josh Strelecki" userId="d2e862aa4b45894a" providerId="LiveId" clId="{D14179A7-450B-4DD0-8B01-9EFACA627185}" dt="2024-09-06T13:45:36.761" v="21"/>
            <ac:spMkLst>
              <pc:docMk/>
              <pc:sldMasterMk cId="3218997917" sldId="2147483648"/>
              <pc:sldLayoutMk cId="3055589322" sldId="2147483653"/>
              <ac:spMk id="2" creationId="{1AB165E4-13F4-1BA4-B9F1-CCC294B91004}"/>
            </ac:spMkLst>
          </pc:spChg>
          <pc:spChg chg="mod">
            <ac:chgData name="Josh Strelecki" userId="d2e862aa4b45894a" providerId="LiveId" clId="{D14179A7-450B-4DD0-8B01-9EFACA627185}" dt="2024-09-06T13:45:36.761" v="21"/>
            <ac:spMkLst>
              <pc:docMk/>
              <pc:sldMasterMk cId="3218997917" sldId="2147483648"/>
              <pc:sldLayoutMk cId="3055589322" sldId="2147483653"/>
              <ac:spMk id="3" creationId="{4777BCB2-2400-1B34-EC67-3FB43596F96F}"/>
            </ac:spMkLst>
          </pc:spChg>
          <pc:spChg chg="mod">
            <ac:chgData name="Josh Strelecki" userId="d2e862aa4b45894a" providerId="LiveId" clId="{D14179A7-450B-4DD0-8B01-9EFACA627185}" dt="2024-09-06T13:45:36.761" v="21"/>
            <ac:spMkLst>
              <pc:docMk/>
              <pc:sldMasterMk cId="3218997917" sldId="2147483648"/>
              <pc:sldLayoutMk cId="3055589322" sldId="2147483653"/>
              <ac:spMk id="4" creationId="{78C24113-F5C2-A3A4-EFEA-A1DF95DC0E20}"/>
            </ac:spMkLst>
          </pc:spChg>
          <pc:spChg chg="mod">
            <ac:chgData name="Josh Strelecki" userId="d2e862aa4b45894a" providerId="LiveId" clId="{D14179A7-450B-4DD0-8B01-9EFACA627185}" dt="2024-09-06T13:45:36.761" v="21"/>
            <ac:spMkLst>
              <pc:docMk/>
              <pc:sldMasterMk cId="3218997917" sldId="2147483648"/>
              <pc:sldLayoutMk cId="3055589322" sldId="2147483653"/>
              <ac:spMk id="5" creationId="{CBD53196-5646-AFD4-29A4-24C746F519A8}"/>
            </ac:spMkLst>
          </pc:spChg>
          <pc:spChg chg="mod">
            <ac:chgData name="Josh Strelecki" userId="d2e862aa4b45894a" providerId="LiveId" clId="{D14179A7-450B-4DD0-8B01-9EFACA627185}" dt="2024-09-06T13:45:36.761" v="21"/>
            <ac:spMkLst>
              <pc:docMk/>
              <pc:sldMasterMk cId="3218997917" sldId="2147483648"/>
              <pc:sldLayoutMk cId="3055589322" sldId="2147483653"/>
              <ac:spMk id="6" creationId="{8C7D2F87-DE7F-0784-93EF-63342FD9E0DA}"/>
            </ac:spMkLst>
          </pc:spChg>
        </pc:sldLayoutChg>
        <pc:sldLayoutChg chg="modSp">
          <pc:chgData name="Josh Strelecki" userId="d2e862aa4b45894a" providerId="LiveId" clId="{D14179A7-450B-4DD0-8B01-9EFACA627185}" dt="2024-09-06T13:45:36.761" v="21"/>
          <pc:sldLayoutMkLst>
            <pc:docMk/>
            <pc:sldMasterMk cId="3218997917" sldId="2147483648"/>
            <pc:sldLayoutMk cId="423696110" sldId="2147483656"/>
          </pc:sldLayoutMkLst>
          <pc:spChg chg="mod">
            <ac:chgData name="Josh Strelecki" userId="d2e862aa4b45894a" providerId="LiveId" clId="{D14179A7-450B-4DD0-8B01-9EFACA627185}" dt="2024-09-06T13:45:36.761" v="21"/>
            <ac:spMkLst>
              <pc:docMk/>
              <pc:sldMasterMk cId="3218997917" sldId="2147483648"/>
              <pc:sldLayoutMk cId="423696110" sldId="2147483656"/>
              <ac:spMk id="2" creationId="{D8DDC17D-6B7E-E6BF-D522-926CE00548B8}"/>
            </ac:spMkLst>
          </pc:spChg>
          <pc:spChg chg="mod">
            <ac:chgData name="Josh Strelecki" userId="d2e862aa4b45894a" providerId="LiveId" clId="{D14179A7-450B-4DD0-8B01-9EFACA627185}" dt="2024-09-06T13:45:36.761" v="21"/>
            <ac:spMkLst>
              <pc:docMk/>
              <pc:sldMasterMk cId="3218997917" sldId="2147483648"/>
              <pc:sldLayoutMk cId="423696110" sldId="2147483656"/>
              <ac:spMk id="3" creationId="{63B5683E-D82B-91BB-0799-3EFD5A3EAF96}"/>
            </ac:spMkLst>
          </pc:spChg>
          <pc:spChg chg="mod">
            <ac:chgData name="Josh Strelecki" userId="d2e862aa4b45894a" providerId="LiveId" clId="{D14179A7-450B-4DD0-8B01-9EFACA627185}" dt="2024-09-06T13:45:36.761" v="21"/>
            <ac:spMkLst>
              <pc:docMk/>
              <pc:sldMasterMk cId="3218997917" sldId="2147483648"/>
              <pc:sldLayoutMk cId="423696110" sldId="2147483656"/>
              <ac:spMk id="4" creationId="{CBF94B92-7007-8BB5-6039-5B42B5442C59}"/>
            </ac:spMkLst>
          </pc:spChg>
        </pc:sldLayoutChg>
        <pc:sldLayoutChg chg="modSp">
          <pc:chgData name="Josh Strelecki" userId="d2e862aa4b45894a" providerId="LiveId" clId="{D14179A7-450B-4DD0-8B01-9EFACA627185}" dt="2024-09-06T13:45:36.761" v="21"/>
          <pc:sldLayoutMkLst>
            <pc:docMk/>
            <pc:sldMasterMk cId="3218997917" sldId="2147483648"/>
            <pc:sldLayoutMk cId="843345567" sldId="2147483657"/>
          </pc:sldLayoutMkLst>
          <pc:spChg chg="mod">
            <ac:chgData name="Josh Strelecki" userId="d2e862aa4b45894a" providerId="LiveId" clId="{D14179A7-450B-4DD0-8B01-9EFACA627185}" dt="2024-09-06T13:45:36.761" v="21"/>
            <ac:spMkLst>
              <pc:docMk/>
              <pc:sldMasterMk cId="3218997917" sldId="2147483648"/>
              <pc:sldLayoutMk cId="843345567" sldId="2147483657"/>
              <ac:spMk id="2" creationId="{F52C7940-73B2-386F-FFD7-26E951F2F8C2}"/>
            </ac:spMkLst>
          </pc:spChg>
          <pc:spChg chg="mod">
            <ac:chgData name="Josh Strelecki" userId="d2e862aa4b45894a" providerId="LiveId" clId="{D14179A7-450B-4DD0-8B01-9EFACA627185}" dt="2024-09-06T13:45:36.761" v="21"/>
            <ac:spMkLst>
              <pc:docMk/>
              <pc:sldMasterMk cId="3218997917" sldId="2147483648"/>
              <pc:sldLayoutMk cId="843345567" sldId="2147483657"/>
              <ac:spMk id="3" creationId="{0DDECE96-B61E-D7A6-09A9-E012C0D23C77}"/>
            </ac:spMkLst>
          </pc:spChg>
          <pc:spChg chg="mod">
            <ac:chgData name="Josh Strelecki" userId="d2e862aa4b45894a" providerId="LiveId" clId="{D14179A7-450B-4DD0-8B01-9EFACA627185}" dt="2024-09-06T13:45:36.761" v="21"/>
            <ac:spMkLst>
              <pc:docMk/>
              <pc:sldMasterMk cId="3218997917" sldId="2147483648"/>
              <pc:sldLayoutMk cId="843345567" sldId="2147483657"/>
              <ac:spMk id="4" creationId="{EFD2B7F5-E49A-974A-9BE3-D71730128849}"/>
            </ac:spMkLst>
          </pc:spChg>
        </pc:sldLayoutChg>
        <pc:sldLayoutChg chg="modSp">
          <pc:chgData name="Josh Strelecki" userId="d2e862aa4b45894a" providerId="LiveId" clId="{D14179A7-450B-4DD0-8B01-9EFACA627185}" dt="2024-09-06T13:45:36.761" v="21"/>
          <pc:sldLayoutMkLst>
            <pc:docMk/>
            <pc:sldMasterMk cId="3218997917" sldId="2147483648"/>
            <pc:sldLayoutMk cId="4253124699" sldId="2147483659"/>
          </pc:sldLayoutMkLst>
          <pc:spChg chg="mod">
            <ac:chgData name="Josh Strelecki" userId="d2e862aa4b45894a" providerId="LiveId" clId="{D14179A7-450B-4DD0-8B01-9EFACA627185}" dt="2024-09-06T13:45:36.761" v="21"/>
            <ac:spMkLst>
              <pc:docMk/>
              <pc:sldMasterMk cId="3218997917" sldId="2147483648"/>
              <pc:sldLayoutMk cId="4253124699" sldId="2147483659"/>
              <ac:spMk id="2" creationId="{32DAC46E-9B52-0CCD-10B0-E94CA77AEC7A}"/>
            </ac:spMkLst>
          </pc:spChg>
          <pc:spChg chg="mod">
            <ac:chgData name="Josh Strelecki" userId="d2e862aa4b45894a" providerId="LiveId" clId="{D14179A7-450B-4DD0-8B01-9EFACA627185}" dt="2024-09-06T13:45:36.761" v="21"/>
            <ac:spMkLst>
              <pc:docMk/>
              <pc:sldMasterMk cId="3218997917" sldId="2147483648"/>
              <pc:sldLayoutMk cId="4253124699" sldId="2147483659"/>
              <ac:spMk id="3" creationId="{31606104-2564-6006-7B3C-B25D78EDFDCD}"/>
            </ac:spMkLst>
          </pc:spChg>
        </pc:sldLayoutChg>
      </pc:sldMasterChg>
      <pc:sldMasterChg chg="modSp modSldLayout">
        <pc:chgData name="Josh Strelecki" userId="d2e862aa4b45894a" providerId="LiveId" clId="{D14179A7-450B-4DD0-8B01-9EFACA627185}" dt="2024-09-06T13:49:27.202" v="23"/>
        <pc:sldMasterMkLst>
          <pc:docMk/>
          <pc:sldMasterMk cId="2000172525" sldId="2147483660"/>
        </pc:sldMasterMkLst>
        <pc:spChg chg="mod">
          <ac:chgData name="Josh Strelecki" userId="d2e862aa4b45894a" providerId="LiveId" clId="{D14179A7-450B-4DD0-8B01-9EFACA627185}" dt="2024-09-06T13:49:27.202" v="23"/>
          <ac:spMkLst>
            <pc:docMk/>
            <pc:sldMasterMk cId="2000172525" sldId="2147483660"/>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ac:spMk id="3" creationId="{00000000-0000-0000-0000-000000000000}"/>
          </ac:spMkLst>
        </pc:spChg>
        <pc:spChg chg="mod">
          <ac:chgData name="Josh Strelecki" userId="d2e862aa4b45894a" providerId="LiveId" clId="{D14179A7-450B-4DD0-8B01-9EFACA627185}" dt="2024-09-06T13:49:27.202" v="23"/>
          <ac:spMkLst>
            <pc:docMk/>
            <pc:sldMasterMk cId="2000172525" sldId="2147483660"/>
            <ac:spMk id="4" creationId="{00000000-0000-0000-0000-000000000000}"/>
          </ac:spMkLst>
        </pc:spChg>
        <pc:spChg chg="mod">
          <ac:chgData name="Josh Strelecki" userId="d2e862aa4b45894a" providerId="LiveId" clId="{D14179A7-450B-4DD0-8B01-9EFACA627185}" dt="2024-09-06T13:49:27.202" v="23"/>
          <ac:spMkLst>
            <pc:docMk/>
            <pc:sldMasterMk cId="2000172525" sldId="2147483660"/>
            <ac:spMk id="5" creationId="{00000000-0000-0000-0000-000000000000}"/>
          </ac:spMkLst>
        </pc:spChg>
        <pc:spChg chg="mod">
          <ac:chgData name="Josh Strelecki" userId="d2e862aa4b45894a" providerId="LiveId" clId="{D14179A7-450B-4DD0-8B01-9EFACA627185}" dt="2024-09-06T13:49:27.202" v="23"/>
          <ac:spMkLst>
            <pc:docMk/>
            <pc:sldMasterMk cId="2000172525" sldId="2147483660"/>
            <ac:spMk id="6" creationId="{00000000-0000-0000-0000-000000000000}"/>
          </ac:spMkLst>
        </pc:spChg>
        <pc:sldLayoutChg chg="modSp">
          <pc:chgData name="Josh Strelecki" userId="d2e862aa4b45894a" providerId="LiveId" clId="{D14179A7-450B-4DD0-8B01-9EFACA627185}" dt="2024-09-06T13:49:27.202" v="23"/>
          <pc:sldLayoutMkLst>
            <pc:docMk/>
            <pc:sldMasterMk cId="2000172525" sldId="2147483660"/>
            <pc:sldLayoutMk cId="1784165606" sldId="2147483661"/>
          </pc:sldLayoutMkLst>
          <pc:spChg chg="mod">
            <ac:chgData name="Josh Strelecki" userId="d2e862aa4b45894a" providerId="LiveId" clId="{D14179A7-450B-4DD0-8B01-9EFACA627185}" dt="2024-09-06T13:49:27.202" v="23"/>
            <ac:spMkLst>
              <pc:docMk/>
              <pc:sldMasterMk cId="2000172525" sldId="2147483660"/>
              <pc:sldLayoutMk cId="1784165606" sldId="2147483661"/>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1784165606" sldId="2147483661"/>
              <ac:spMk id="3" creationId="{00000000-0000-0000-0000-000000000000}"/>
            </ac:spMkLst>
          </pc:spChg>
        </pc:sldLayoutChg>
        <pc:sldLayoutChg chg="modSp">
          <pc:chgData name="Josh Strelecki" userId="d2e862aa4b45894a" providerId="LiveId" clId="{D14179A7-450B-4DD0-8B01-9EFACA627185}" dt="2024-09-06T13:49:27.202" v="23"/>
          <pc:sldLayoutMkLst>
            <pc:docMk/>
            <pc:sldMasterMk cId="2000172525" sldId="2147483660"/>
            <pc:sldLayoutMk cId="2890971633" sldId="2147483663"/>
          </pc:sldLayoutMkLst>
          <pc:spChg chg="mod">
            <ac:chgData name="Josh Strelecki" userId="d2e862aa4b45894a" providerId="LiveId" clId="{D14179A7-450B-4DD0-8B01-9EFACA627185}" dt="2024-09-06T13:49:27.202" v="23"/>
            <ac:spMkLst>
              <pc:docMk/>
              <pc:sldMasterMk cId="2000172525" sldId="2147483660"/>
              <pc:sldLayoutMk cId="2890971633" sldId="2147483663"/>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2890971633" sldId="2147483663"/>
              <ac:spMk id="3" creationId="{00000000-0000-0000-0000-000000000000}"/>
            </ac:spMkLst>
          </pc:spChg>
        </pc:sldLayoutChg>
        <pc:sldLayoutChg chg="modSp">
          <pc:chgData name="Josh Strelecki" userId="d2e862aa4b45894a" providerId="LiveId" clId="{D14179A7-450B-4DD0-8B01-9EFACA627185}" dt="2024-09-06T13:49:27.202" v="23"/>
          <pc:sldLayoutMkLst>
            <pc:docMk/>
            <pc:sldMasterMk cId="2000172525" sldId="2147483660"/>
            <pc:sldLayoutMk cId="3404822830" sldId="2147483664"/>
          </pc:sldLayoutMkLst>
          <pc:spChg chg="mod">
            <ac:chgData name="Josh Strelecki" userId="d2e862aa4b45894a" providerId="LiveId" clId="{D14179A7-450B-4DD0-8B01-9EFACA627185}" dt="2024-09-06T13:49:27.202" v="23"/>
            <ac:spMkLst>
              <pc:docMk/>
              <pc:sldMasterMk cId="2000172525" sldId="2147483660"/>
              <pc:sldLayoutMk cId="3404822830" sldId="2147483664"/>
              <ac:spMk id="3"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404822830" sldId="2147483664"/>
              <ac:spMk id="4" creationId="{00000000-0000-0000-0000-000000000000}"/>
            </ac:spMkLst>
          </pc:spChg>
        </pc:sldLayoutChg>
        <pc:sldLayoutChg chg="modSp">
          <pc:chgData name="Josh Strelecki" userId="d2e862aa4b45894a" providerId="LiveId" clId="{D14179A7-450B-4DD0-8B01-9EFACA627185}" dt="2024-09-06T13:49:27.202" v="23"/>
          <pc:sldLayoutMkLst>
            <pc:docMk/>
            <pc:sldMasterMk cId="2000172525" sldId="2147483660"/>
            <pc:sldLayoutMk cId="3823742923" sldId="2147483665"/>
          </pc:sldLayoutMkLst>
          <pc:spChg chg="mod">
            <ac:chgData name="Josh Strelecki" userId="d2e862aa4b45894a" providerId="LiveId" clId="{D14179A7-450B-4DD0-8B01-9EFACA627185}" dt="2024-09-06T13:49:27.202" v="23"/>
            <ac:spMkLst>
              <pc:docMk/>
              <pc:sldMasterMk cId="2000172525" sldId="2147483660"/>
              <pc:sldLayoutMk cId="3823742923" sldId="2147483665"/>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823742923" sldId="2147483665"/>
              <ac:spMk id="3"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823742923" sldId="2147483665"/>
              <ac:spMk id="4"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823742923" sldId="2147483665"/>
              <ac:spMk id="5"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823742923" sldId="2147483665"/>
              <ac:spMk id="6" creationId="{00000000-0000-0000-0000-000000000000}"/>
            </ac:spMkLst>
          </pc:spChg>
        </pc:sldLayoutChg>
        <pc:sldLayoutChg chg="modSp">
          <pc:chgData name="Josh Strelecki" userId="d2e862aa4b45894a" providerId="LiveId" clId="{D14179A7-450B-4DD0-8B01-9EFACA627185}" dt="2024-09-06T13:49:27.202" v="23"/>
          <pc:sldLayoutMkLst>
            <pc:docMk/>
            <pc:sldMasterMk cId="2000172525" sldId="2147483660"/>
            <pc:sldLayoutMk cId="3121405037" sldId="2147483668"/>
          </pc:sldLayoutMkLst>
          <pc:spChg chg="mod">
            <ac:chgData name="Josh Strelecki" userId="d2e862aa4b45894a" providerId="LiveId" clId="{D14179A7-450B-4DD0-8B01-9EFACA627185}" dt="2024-09-06T13:49:27.202" v="23"/>
            <ac:spMkLst>
              <pc:docMk/>
              <pc:sldMasterMk cId="2000172525" sldId="2147483660"/>
              <pc:sldLayoutMk cId="3121405037" sldId="2147483668"/>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121405037" sldId="2147483668"/>
              <ac:spMk id="3"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121405037" sldId="2147483668"/>
              <ac:spMk id="4" creationId="{00000000-0000-0000-0000-000000000000}"/>
            </ac:spMkLst>
          </pc:spChg>
        </pc:sldLayoutChg>
        <pc:sldLayoutChg chg="modSp">
          <pc:chgData name="Josh Strelecki" userId="d2e862aa4b45894a" providerId="LiveId" clId="{D14179A7-450B-4DD0-8B01-9EFACA627185}" dt="2024-09-06T13:49:27.202" v="23"/>
          <pc:sldLayoutMkLst>
            <pc:docMk/>
            <pc:sldMasterMk cId="2000172525" sldId="2147483660"/>
            <pc:sldLayoutMk cId="3881717254" sldId="2147483669"/>
          </pc:sldLayoutMkLst>
          <pc:spChg chg="mod">
            <ac:chgData name="Josh Strelecki" userId="d2e862aa4b45894a" providerId="LiveId" clId="{D14179A7-450B-4DD0-8B01-9EFACA627185}" dt="2024-09-06T13:49:27.202" v="23"/>
            <ac:spMkLst>
              <pc:docMk/>
              <pc:sldMasterMk cId="2000172525" sldId="2147483660"/>
              <pc:sldLayoutMk cId="3881717254" sldId="2147483669"/>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881717254" sldId="2147483669"/>
              <ac:spMk id="3"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3881717254" sldId="2147483669"/>
              <ac:spMk id="4" creationId="{00000000-0000-0000-0000-000000000000}"/>
            </ac:spMkLst>
          </pc:spChg>
        </pc:sldLayoutChg>
        <pc:sldLayoutChg chg="modSp">
          <pc:chgData name="Josh Strelecki" userId="d2e862aa4b45894a" providerId="LiveId" clId="{D14179A7-450B-4DD0-8B01-9EFACA627185}" dt="2024-09-06T13:49:27.202" v="23"/>
          <pc:sldLayoutMkLst>
            <pc:docMk/>
            <pc:sldMasterMk cId="2000172525" sldId="2147483660"/>
            <pc:sldLayoutMk cId="1684903957" sldId="2147483671"/>
          </pc:sldLayoutMkLst>
          <pc:spChg chg="mod">
            <ac:chgData name="Josh Strelecki" userId="d2e862aa4b45894a" providerId="LiveId" clId="{D14179A7-450B-4DD0-8B01-9EFACA627185}" dt="2024-09-06T13:49:27.202" v="23"/>
            <ac:spMkLst>
              <pc:docMk/>
              <pc:sldMasterMk cId="2000172525" sldId="2147483660"/>
              <pc:sldLayoutMk cId="1684903957" sldId="2147483671"/>
              <ac:spMk id="2" creationId="{00000000-0000-0000-0000-000000000000}"/>
            </ac:spMkLst>
          </pc:spChg>
          <pc:spChg chg="mod">
            <ac:chgData name="Josh Strelecki" userId="d2e862aa4b45894a" providerId="LiveId" clId="{D14179A7-450B-4DD0-8B01-9EFACA627185}" dt="2024-09-06T13:49:27.202" v="23"/>
            <ac:spMkLst>
              <pc:docMk/>
              <pc:sldMasterMk cId="2000172525" sldId="2147483660"/>
              <pc:sldLayoutMk cId="1684903957" sldId="2147483671"/>
              <ac:spMk id="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39650E3-42E6-4333-AF24-ED2BD9C322DC}" type="datetimeFigureOut">
              <a:rPr lang="en-US" smtClean="0"/>
              <a:t>10/15/2024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8369C1A-A1F9-425C-BFE7-E59A743299BB}" type="slidenum">
              <a:rPr lang="en-US" smtClean="0"/>
              <a:t>‹#›</a:t>
            </a:fld>
            <a:endParaRPr lang="en-US"/>
          </a:p>
        </p:txBody>
      </p:sp>
    </p:spTree>
    <p:extLst>
      <p:ext uri="{BB962C8B-B14F-4D97-AF65-F5344CB8AC3E}">
        <p14:creationId xmlns:p14="http://schemas.microsoft.com/office/powerpoint/2010/main" val="187167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052511-EF78-41FE-886C-171DA7729A67}"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24006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52511-EF78-41FE-886C-171DA7729A67}"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154611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52511-EF78-41FE-886C-171DA7729A67}"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3896080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52511-EF78-41FE-886C-171DA7729A67}"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61090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52511-EF78-41FE-886C-171DA7729A67}"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3335648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052511-EF78-41FE-886C-171DA7729A67}"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337485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052511-EF78-41FE-886C-171DA7729A67}"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166548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052511-EF78-41FE-886C-171DA7729A67}"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294885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52511-EF78-41FE-886C-171DA7729A67}"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244461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052511-EF78-41FE-886C-171DA7729A67}"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108715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052511-EF78-41FE-886C-171DA7729A67}"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84D4B-2E26-415A-9496-8978601D618E}" type="slidenum">
              <a:rPr lang="en-US" smtClean="0"/>
              <a:t>‹#›</a:t>
            </a:fld>
            <a:endParaRPr lang="en-US"/>
          </a:p>
        </p:txBody>
      </p:sp>
    </p:spTree>
    <p:extLst>
      <p:ext uri="{BB962C8B-B14F-4D97-AF65-F5344CB8AC3E}">
        <p14:creationId xmlns:p14="http://schemas.microsoft.com/office/powerpoint/2010/main" val="106195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052511-EF78-41FE-886C-171DA7729A67}" type="datetimeFigureOut">
              <a:rPr lang="en-US" smtClean="0"/>
              <a:t>10/15/2024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484D4B-2E26-415A-9496-8978601D618E}" type="slidenum">
              <a:rPr lang="en-US" smtClean="0"/>
              <a:t>‹#›</a:t>
            </a:fld>
            <a:endParaRPr lang="en-US"/>
          </a:p>
        </p:txBody>
      </p:sp>
    </p:spTree>
    <p:extLst>
      <p:ext uri="{BB962C8B-B14F-4D97-AF65-F5344CB8AC3E}">
        <p14:creationId xmlns:p14="http://schemas.microsoft.com/office/powerpoint/2010/main" val="4958521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18214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2</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24188" y="2183269"/>
            <a:ext cx="8295623" cy="2491459"/>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To examine the gospel of God, Paul’s apostleship, the gospel of Christ, and man’s historical and continuing departure from God. (Romans 1-2)</a:t>
            </a:r>
          </a:p>
        </p:txBody>
      </p:sp>
    </p:spTree>
    <p:extLst>
      <p:ext uri="{BB962C8B-B14F-4D97-AF65-F5344CB8AC3E}">
        <p14:creationId xmlns:p14="http://schemas.microsoft.com/office/powerpoint/2010/main" val="873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342766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14</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fellow-laborers &amp; fellowship, marking and avoiding, and the power to stablish. (Romans 16)</a:t>
            </a:r>
          </a:p>
        </p:txBody>
      </p:sp>
    </p:spTree>
    <p:extLst>
      <p:ext uri="{BB962C8B-B14F-4D97-AF65-F5344CB8AC3E}">
        <p14:creationId xmlns:p14="http://schemas.microsoft.com/office/powerpoint/2010/main" val="4801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Fellow-Laborers &amp; Fellowship</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469711"/>
            <a:ext cx="8596303" cy="5154795"/>
          </a:xfrm>
        </p:spPr>
        <p:txBody>
          <a:bodyPr anchor="t">
            <a:noAutofit/>
          </a:bodyPr>
          <a:lstStyle/>
          <a:p>
            <a:pPr algn="l"/>
            <a:r>
              <a:rPr lang="en-US" sz="3200" b="1" u="sng" dirty="0">
                <a:solidFill>
                  <a:srgbClr val="FFFFFF"/>
                </a:solidFill>
                <a:latin typeface="Californian FB" panose="0207040306080B030204" pitchFamily="18" charset="0"/>
              </a:rPr>
              <a:t>Fellow-Laborers &amp; Fellowship</a:t>
            </a:r>
          </a:p>
          <a:p>
            <a:pPr marL="514350" indent="-514350" algn="l">
              <a:buFont typeface="+mj-lt"/>
              <a:buAutoNum type="arabicPeriod"/>
            </a:pPr>
            <a:r>
              <a:rPr lang="en-US" sz="2800" b="1" dirty="0">
                <a:solidFill>
                  <a:srgbClr val="FFFFFF"/>
                </a:solidFill>
                <a:latin typeface="Californian FB" panose="0207040306080B030204" pitchFamily="18" charset="0"/>
              </a:rPr>
              <a:t>Servant of the church</a:t>
            </a:r>
          </a:p>
          <a:p>
            <a:pPr marL="514350" indent="-514350" algn="l">
              <a:buFont typeface="+mj-lt"/>
              <a:buAutoNum type="arabicPeriod"/>
            </a:pPr>
            <a:r>
              <a:rPr lang="en-US" sz="2800" b="1" dirty="0">
                <a:solidFill>
                  <a:srgbClr val="FFFFFF"/>
                </a:solidFill>
                <a:latin typeface="Californian FB" panose="0207040306080B030204" pitchFamily="18" charset="0"/>
              </a:rPr>
              <a:t>Assist in business</a:t>
            </a:r>
          </a:p>
          <a:p>
            <a:pPr marL="514350" indent="-514350" algn="l">
              <a:buFont typeface="+mj-lt"/>
              <a:buAutoNum type="arabicPeriod"/>
            </a:pPr>
            <a:r>
              <a:rPr lang="en-US" sz="2800" b="1" dirty="0" err="1">
                <a:solidFill>
                  <a:srgbClr val="FFFFFF"/>
                </a:solidFill>
                <a:latin typeface="Californian FB" panose="0207040306080B030204" pitchFamily="18" charset="0"/>
              </a:rPr>
              <a:t>Succourer</a:t>
            </a:r>
            <a:r>
              <a:rPr lang="en-US" sz="2800" b="1" dirty="0">
                <a:solidFill>
                  <a:srgbClr val="FFFFFF"/>
                </a:solidFill>
                <a:latin typeface="Californian FB" panose="0207040306080B030204" pitchFamily="18" charset="0"/>
              </a:rPr>
              <a:t> of many</a:t>
            </a:r>
          </a:p>
          <a:p>
            <a:pPr marL="514350" indent="-514350" algn="l">
              <a:buFont typeface="+mj-lt"/>
              <a:buAutoNum type="arabicPeriod"/>
            </a:pPr>
            <a:r>
              <a:rPr lang="en-US" sz="2800" b="1" dirty="0">
                <a:solidFill>
                  <a:srgbClr val="FFFFFF"/>
                </a:solidFill>
                <a:latin typeface="Californian FB" panose="0207040306080B030204" pitchFamily="18" charset="0"/>
              </a:rPr>
              <a:t>Helpers in Christ</a:t>
            </a:r>
          </a:p>
          <a:p>
            <a:pPr marL="514350" indent="-514350" algn="l">
              <a:buFont typeface="+mj-lt"/>
              <a:buAutoNum type="arabicPeriod"/>
            </a:pPr>
            <a:r>
              <a:rPr lang="en-US" sz="2800" b="1" dirty="0">
                <a:solidFill>
                  <a:srgbClr val="FFFFFF"/>
                </a:solidFill>
                <a:latin typeface="Californian FB" panose="0207040306080B030204" pitchFamily="18" charset="0"/>
              </a:rPr>
              <a:t>Bestow labor on us</a:t>
            </a:r>
          </a:p>
          <a:p>
            <a:pPr marL="514350" indent="-514350" algn="l">
              <a:buFont typeface="+mj-lt"/>
              <a:buAutoNum type="arabicPeriod"/>
            </a:pPr>
            <a:r>
              <a:rPr lang="en-US" sz="2800" b="1" dirty="0">
                <a:solidFill>
                  <a:srgbClr val="FFFFFF"/>
                </a:solidFill>
                <a:latin typeface="Californian FB" panose="0207040306080B030204" pitchFamily="18" charset="0"/>
              </a:rPr>
              <a:t>Fellow-prisoners</a:t>
            </a:r>
          </a:p>
          <a:p>
            <a:pPr marL="514350" indent="-514350" algn="l">
              <a:buFont typeface="+mj-lt"/>
              <a:buAutoNum type="arabicPeriod"/>
            </a:pPr>
            <a:r>
              <a:rPr lang="en-US" sz="2800" b="1" dirty="0">
                <a:solidFill>
                  <a:srgbClr val="FFFFFF"/>
                </a:solidFill>
                <a:latin typeface="Californian FB" panose="0207040306080B030204" pitchFamily="18" charset="0"/>
              </a:rPr>
              <a:t>Labor in the Lord (labor much)</a:t>
            </a:r>
          </a:p>
          <a:p>
            <a:pPr marL="514350" indent="-514350" algn="l">
              <a:buFont typeface="+mj-lt"/>
              <a:buAutoNum type="arabicPeriod"/>
            </a:pPr>
            <a:r>
              <a:rPr lang="en-US" sz="2800" b="1" dirty="0">
                <a:solidFill>
                  <a:srgbClr val="FFFFFF"/>
                </a:solidFill>
                <a:latin typeface="Californian FB" panose="0207040306080B030204" pitchFamily="18" charset="0"/>
              </a:rPr>
              <a:t>Wrote epistle</a:t>
            </a:r>
          </a:p>
          <a:p>
            <a:pPr marL="514350" indent="-514350" algn="l">
              <a:buFont typeface="+mj-lt"/>
              <a:buAutoNum type="arabicPeriod"/>
            </a:pPr>
            <a:r>
              <a:rPr lang="en-US" sz="2800" b="1" dirty="0">
                <a:solidFill>
                  <a:srgbClr val="FFFFFF"/>
                </a:solidFill>
                <a:latin typeface="Californian FB" panose="0207040306080B030204" pitchFamily="18" charset="0"/>
              </a:rPr>
              <a:t>Host</a:t>
            </a:r>
          </a:p>
          <a:p>
            <a:pPr algn="l"/>
            <a:endParaRPr lang="en-US" sz="2800" b="1" dirty="0">
              <a:solidFill>
                <a:srgbClr val="FFFFFF"/>
              </a:solidFill>
              <a:latin typeface="Californian FB" panose="0207040306080B030204" pitchFamily="18" charset="0"/>
            </a:endParaRPr>
          </a:p>
          <a:p>
            <a:pPr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5866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Marking &amp; Avoiding</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469711"/>
            <a:ext cx="8596303" cy="5154795"/>
          </a:xfrm>
        </p:spPr>
        <p:txBody>
          <a:bodyPr anchor="t">
            <a:noAutofit/>
          </a:bodyPr>
          <a:lstStyle/>
          <a:p>
            <a:pPr algn="l"/>
            <a:r>
              <a:rPr lang="en-US" sz="3200" b="1" u="sng" dirty="0">
                <a:solidFill>
                  <a:srgbClr val="FFFFFF"/>
                </a:solidFill>
                <a:latin typeface="Californian FB" panose="0207040306080B030204" pitchFamily="18" charset="0"/>
              </a:rPr>
              <a:t>Marking &amp; Avoiding</a:t>
            </a:r>
          </a:p>
          <a:p>
            <a:pPr marL="514350" indent="-514350" algn="l">
              <a:buAutoNum type="arabicPeriod"/>
            </a:pPr>
            <a:r>
              <a:rPr lang="en-US" sz="2800" b="1" dirty="0">
                <a:solidFill>
                  <a:srgbClr val="FFFFFF"/>
                </a:solidFill>
                <a:latin typeface="Californian FB" panose="0207040306080B030204" pitchFamily="18" charset="0"/>
              </a:rPr>
              <a:t>Mark them </a:t>
            </a:r>
          </a:p>
          <a:p>
            <a:pPr marL="971550" lvl="1" indent="-514350" algn="l">
              <a:buAutoNum type="arabicPeriod"/>
            </a:pPr>
            <a:r>
              <a:rPr lang="en-US" sz="2400" b="1" dirty="0">
                <a:solidFill>
                  <a:srgbClr val="FFFFFF"/>
                </a:solidFill>
                <a:latin typeface="Californian FB" panose="0207040306080B030204" pitchFamily="18" charset="0"/>
              </a:rPr>
              <a:t>Which cause divisions and offences</a:t>
            </a:r>
          </a:p>
          <a:p>
            <a:pPr marL="971550" lvl="1" indent="-514350" algn="l">
              <a:buAutoNum type="arabicPeriod"/>
            </a:pPr>
            <a:r>
              <a:rPr lang="en-US" sz="2400" b="1" dirty="0">
                <a:solidFill>
                  <a:srgbClr val="FFFFFF"/>
                </a:solidFill>
                <a:latin typeface="Californian FB" panose="0207040306080B030204" pitchFamily="18" charset="0"/>
              </a:rPr>
              <a:t>Contrary to the doctrine which ye have learned</a:t>
            </a:r>
          </a:p>
          <a:p>
            <a:pPr marL="514350" indent="-514350" algn="l">
              <a:buAutoNum type="arabicPeriod"/>
            </a:pPr>
            <a:r>
              <a:rPr lang="en-US" sz="2800" b="1" dirty="0">
                <a:solidFill>
                  <a:srgbClr val="FFFFFF"/>
                </a:solidFill>
                <a:latin typeface="Californian FB" panose="0207040306080B030204" pitchFamily="18" charset="0"/>
              </a:rPr>
              <a:t>Avoid them</a:t>
            </a:r>
          </a:p>
          <a:p>
            <a:pPr marL="514350" indent="-514350" algn="l">
              <a:buAutoNum type="arabicPeriod"/>
            </a:pPr>
            <a:r>
              <a:rPr lang="en-US" sz="2800" b="1" dirty="0">
                <a:solidFill>
                  <a:srgbClr val="FFFFFF"/>
                </a:solidFill>
                <a:latin typeface="Californian FB" panose="0207040306080B030204" pitchFamily="18" charset="0"/>
              </a:rPr>
              <a:t>For they serve not our Lord Jesus Christ</a:t>
            </a:r>
          </a:p>
          <a:p>
            <a:pPr marL="971550" lvl="1" indent="-514350" algn="l">
              <a:buAutoNum type="arabicPeriod"/>
            </a:pPr>
            <a:r>
              <a:rPr lang="en-US" sz="2400" b="1" dirty="0">
                <a:solidFill>
                  <a:srgbClr val="FFFFFF"/>
                </a:solidFill>
                <a:latin typeface="Californian FB" panose="0207040306080B030204" pitchFamily="18" charset="0"/>
              </a:rPr>
              <a:t>Serve own bellies</a:t>
            </a:r>
          </a:p>
          <a:p>
            <a:pPr marL="971550" lvl="1" indent="-514350" algn="l">
              <a:buAutoNum type="arabicPeriod"/>
            </a:pPr>
            <a:r>
              <a:rPr lang="en-US" sz="2400" b="1" dirty="0">
                <a:solidFill>
                  <a:srgbClr val="FFFFFF"/>
                </a:solidFill>
                <a:latin typeface="Californian FB" panose="0207040306080B030204" pitchFamily="18" charset="0"/>
              </a:rPr>
              <a:t>By good words and fair speeches</a:t>
            </a:r>
          </a:p>
          <a:p>
            <a:pPr marL="971550" lvl="1" indent="-514350" algn="l">
              <a:buAutoNum type="arabicPeriod"/>
            </a:pPr>
            <a:r>
              <a:rPr lang="en-US" sz="2400" b="1" dirty="0">
                <a:solidFill>
                  <a:srgbClr val="FFFFFF"/>
                </a:solidFill>
                <a:latin typeface="Californian FB" panose="0207040306080B030204" pitchFamily="18" charset="0"/>
              </a:rPr>
              <a:t>Deceive the hearts of the simple</a:t>
            </a:r>
          </a:p>
          <a:p>
            <a:pPr marL="514350" indent="-514350" algn="l">
              <a:buAutoNum type="arabicPeriod"/>
            </a:pPr>
            <a:r>
              <a:rPr lang="en-US" sz="2800" b="1" dirty="0">
                <a:solidFill>
                  <a:srgbClr val="FFFFFF"/>
                </a:solidFill>
                <a:latin typeface="Californian FB" panose="0207040306080B030204" pitchFamily="18" charset="0"/>
              </a:rPr>
              <a:t>Wise unto that which is good, simple concerning evil</a:t>
            </a:r>
          </a:p>
          <a:p>
            <a:pPr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89875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7" y="223969"/>
            <a:ext cx="8596303" cy="1209368"/>
          </a:xfrm>
        </p:spPr>
        <p:txBody>
          <a:bodyPr anchor="t">
            <a:normAutofit/>
          </a:bodyPr>
          <a:lstStyle/>
          <a:p>
            <a:pPr algn="l"/>
            <a:r>
              <a:rPr lang="en-US" dirty="0">
                <a:solidFill>
                  <a:srgbClr val="FFFFFF"/>
                </a:solidFill>
              </a:rPr>
              <a:t>ROMANS | </a:t>
            </a:r>
            <a:r>
              <a:rPr lang="en-US" sz="3000" dirty="0">
                <a:solidFill>
                  <a:srgbClr val="FFFFFF"/>
                </a:solidFill>
              </a:rPr>
              <a:t> The Power to Stablish</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079186"/>
            <a:ext cx="8596303" cy="5693088"/>
          </a:xfrm>
        </p:spPr>
        <p:txBody>
          <a:bodyPr anchor="t">
            <a:noAutofit/>
          </a:bodyPr>
          <a:lstStyle/>
          <a:p>
            <a:pPr algn="l"/>
            <a:r>
              <a:rPr lang="en-US" sz="3200" b="1" u="sng" dirty="0">
                <a:solidFill>
                  <a:srgbClr val="FFFFFF"/>
                </a:solidFill>
                <a:latin typeface="Californian FB" panose="0207040306080B030204" pitchFamily="18" charset="0"/>
              </a:rPr>
              <a:t>The Power to Stablish</a:t>
            </a:r>
          </a:p>
          <a:p>
            <a:pPr marL="514350" indent="-514350" algn="l">
              <a:buAutoNum type="arabicPeriod"/>
            </a:pPr>
            <a:r>
              <a:rPr lang="en-US" sz="2800" b="1" dirty="0">
                <a:solidFill>
                  <a:srgbClr val="FFFFFF"/>
                </a:solidFill>
                <a:latin typeface="Californian FB" panose="0207040306080B030204" pitchFamily="18" charset="0"/>
              </a:rPr>
              <a:t>Now to Him – to God only wise, be glory through Christ</a:t>
            </a:r>
          </a:p>
          <a:p>
            <a:pPr marL="514350" indent="-514350" algn="l">
              <a:buAutoNum type="arabicPeriod"/>
            </a:pPr>
            <a:r>
              <a:rPr lang="en-US" sz="2800" b="1" dirty="0">
                <a:solidFill>
                  <a:srgbClr val="FFFFFF"/>
                </a:solidFill>
                <a:latin typeface="Californian FB" panose="0207040306080B030204" pitchFamily="18" charset="0"/>
              </a:rPr>
              <a:t>That is of power to stablish you</a:t>
            </a:r>
          </a:p>
          <a:p>
            <a:pPr marL="971550" lvl="1" indent="-514350" algn="l">
              <a:buAutoNum type="arabicPeriod"/>
            </a:pPr>
            <a:r>
              <a:rPr lang="en-US" sz="2400" b="1" dirty="0">
                <a:solidFill>
                  <a:srgbClr val="FFFFFF"/>
                </a:solidFill>
                <a:latin typeface="Californian FB" panose="0207040306080B030204" pitchFamily="18" charset="0"/>
              </a:rPr>
              <a:t>According to my gospel</a:t>
            </a:r>
          </a:p>
          <a:p>
            <a:pPr marL="514350" indent="-514350" algn="l">
              <a:buAutoNum type="arabicPeriod"/>
            </a:pPr>
            <a:r>
              <a:rPr lang="en-US" sz="2800" b="1" dirty="0">
                <a:solidFill>
                  <a:srgbClr val="FFFFFF"/>
                </a:solidFill>
                <a:latin typeface="Californian FB" panose="0207040306080B030204" pitchFamily="18" charset="0"/>
              </a:rPr>
              <a:t>And the preaching of Jesus Christ</a:t>
            </a:r>
          </a:p>
          <a:p>
            <a:pPr marL="971550" lvl="1" indent="-514350" algn="l">
              <a:buAutoNum type="arabicPeriod"/>
            </a:pPr>
            <a:r>
              <a:rPr lang="en-US" sz="2400" b="1" dirty="0">
                <a:solidFill>
                  <a:srgbClr val="FFFFFF"/>
                </a:solidFill>
                <a:latin typeface="Californian FB" panose="0207040306080B030204" pitchFamily="18" charset="0"/>
              </a:rPr>
              <a:t>According to the revelation of the mystery</a:t>
            </a:r>
          </a:p>
          <a:p>
            <a:pPr marL="971550" lvl="1" indent="-514350" algn="l">
              <a:buAutoNum type="arabicPeriod"/>
            </a:pPr>
            <a:r>
              <a:rPr lang="en-US" sz="2400" b="1" dirty="0">
                <a:solidFill>
                  <a:srgbClr val="FFFFFF"/>
                </a:solidFill>
                <a:latin typeface="Californian FB" panose="0207040306080B030204" pitchFamily="18" charset="0"/>
              </a:rPr>
              <a:t>Which was kept secret since the world began</a:t>
            </a:r>
          </a:p>
          <a:p>
            <a:pPr marL="971550" lvl="1" indent="-514350" algn="l">
              <a:buAutoNum type="arabicPeriod"/>
            </a:pPr>
            <a:r>
              <a:rPr lang="en-US" sz="2400" b="1" dirty="0">
                <a:solidFill>
                  <a:srgbClr val="FFFFFF"/>
                </a:solidFill>
                <a:latin typeface="Californian FB" panose="0207040306080B030204" pitchFamily="18" charset="0"/>
              </a:rPr>
              <a:t>But not is made manifest</a:t>
            </a:r>
          </a:p>
          <a:p>
            <a:pPr marL="514350" indent="-514350" algn="l">
              <a:buAutoNum type="arabicPeriod"/>
            </a:pPr>
            <a:r>
              <a:rPr lang="en-US" sz="2800" b="1" dirty="0">
                <a:solidFill>
                  <a:srgbClr val="FFFFFF"/>
                </a:solidFill>
                <a:latin typeface="Californian FB" panose="0207040306080B030204" pitchFamily="18" charset="0"/>
              </a:rPr>
              <a:t>And by the scriptures of the prophets</a:t>
            </a:r>
          </a:p>
          <a:p>
            <a:pPr marL="971550" lvl="1" indent="-514350" algn="l">
              <a:buAutoNum type="arabicPeriod"/>
            </a:pPr>
            <a:r>
              <a:rPr lang="en-US" sz="2400" b="1" dirty="0">
                <a:solidFill>
                  <a:srgbClr val="FFFFFF"/>
                </a:solidFill>
                <a:latin typeface="Californian FB" panose="0207040306080B030204" pitchFamily="18" charset="0"/>
              </a:rPr>
              <a:t>According to the commandment of the everlasting God</a:t>
            </a:r>
          </a:p>
          <a:p>
            <a:pPr marL="971550" lvl="1" indent="-514350" algn="l">
              <a:buAutoNum type="arabicPeriod"/>
            </a:pPr>
            <a:r>
              <a:rPr lang="en-US" sz="2400" b="1" dirty="0">
                <a:solidFill>
                  <a:srgbClr val="FFFFFF"/>
                </a:solidFill>
                <a:latin typeface="Californian FB" panose="0207040306080B030204" pitchFamily="18" charset="0"/>
              </a:rPr>
              <a:t>Made known to all nations</a:t>
            </a:r>
          </a:p>
          <a:p>
            <a:pPr marL="971550" lvl="1" indent="-514350" algn="l">
              <a:buAutoNum type="arabicPeriod"/>
            </a:pPr>
            <a:r>
              <a:rPr lang="en-US" sz="2400" b="1" dirty="0">
                <a:solidFill>
                  <a:srgbClr val="FFFFFF"/>
                </a:solidFill>
                <a:latin typeface="Californian FB" panose="0207040306080B030204" pitchFamily="18" charset="0"/>
              </a:rPr>
              <a:t>For the obedience of faith</a:t>
            </a:r>
            <a:r>
              <a:rPr lang="en-US" b="1" dirty="0">
                <a:solidFill>
                  <a:srgbClr val="FFFFFF"/>
                </a:solidFill>
                <a:latin typeface="Californian FB" panose="0207040306080B030204" pitchFamily="18" charset="0"/>
              </a:rPr>
              <a:t> </a:t>
            </a:r>
          </a:p>
          <a:p>
            <a:pPr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9334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7736627" cy="1209368"/>
          </a:xfrm>
        </p:spPr>
        <p:txBody>
          <a:bodyPr anchor="t">
            <a:normAutofit/>
          </a:bodyPr>
          <a:lstStyle/>
          <a:p>
            <a:pPr algn="l"/>
            <a:r>
              <a:rPr lang="en-US" dirty="0">
                <a:solidFill>
                  <a:srgbClr val="FFFFFF"/>
                </a:solidFill>
              </a:rPr>
              <a:t>ROMANS | </a:t>
            </a:r>
            <a:r>
              <a:rPr lang="en-US" sz="3000" dirty="0">
                <a:solidFill>
                  <a:srgbClr val="FFFFFF"/>
                </a:solidFill>
              </a:rPr>
              <a:t>The Gospel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490473"/>
            <a:ext cx="8941983" cy="5221223"/>
          </a:xfrm>
        </p:spPr>
        <p:txBody>
          <a:bodyPr anchor="t">
            <a:noAutofit/>
          </a:bodyPr>
          <a:lstStyle/>
          <a:p>
            <a:pPr algn="l"/>
            <a:r>
              <a:rPr lang="en-US" sz="3200" b="1" u="sng" dirty="0">
                <a:solidFill>
                  <a:srgbClr val="FFFFFF"/>
                </a:solidFill>
                <a:latin typeface="Californian FB" panose="0207040306080B030204" pitchFamily="18" charset="0"/>
              </a:rPr>
              <a:t>The Gospel of God</a:t>
            </a:r>
          </a:p>
          <a:p>
            <a:pPr marL="514350" indent="-514350" algn="l">
              <a:buAutoNum type="arabicPeriod"/>
            </a:pPr>
            <a:r>
              <a:rPr lang="en-US" sz="3200" b="1" dirty="0">
                <a:solidFill>
                  <a:srgbClr val="FFFFFF"/>
                </a:solidFill>
                <a:latin typeface="Californian FB" panose="0207040306080B030204" pitchFamily="18" charset="0"/>
              </a:rPr>
              <a:t>Paul separated unto it</a:t>
            </a:r>
          </a:p>
          <a:p>
            <a:pPr marL="514350" indent="-514350" algn="l">
              <a:buAutoNum type="arabicPeriod"/>
            </a:pPr>
            <a:r>
              <a:rPr lang="en-US" sz="3200" b="1" dirty="0">
                <a:solidFill>
                  <a:srgbClr val="FFFFFF"/>
                </a:solidFill>
                <a:latin typeface="Californian FB" panose="0207040306080B030204" pitchFamily="18" charset="0"/>
              </a:rPr>
              <a:t>Promised afore by God’s prophets</a:t>
            </a:r>
          </a:p>
          <a:p>
            <a:pPr marL="514350" indent="-514350" algn="l">
              <a:buAutoNum type="arabicPeriod"/>
            </a:pPr>
            <a:r>
              <a:rPr lang="en-US" sz="3200" b="1" dirty="0">
                <a:solidFill>
                  <a:srgbClr val="FFFFFF"/>
                </a:solidFill>
                <a:latin typeface="Californian FB" panose="0207040306080B030204" pitchFamily="18" charset="0"/>
              </a:rPr>
              <a:t>In holy scripture</a:t>
            </a:r>
          </a:p>
          <a:p>
            <a:pPr marL="514350" indent="-514350" algn="l">
              <a:buAutoNum type="arabicPeriod"/>
            </a:pPr>
            <a:r>
              <a:rPr lang="en-US" sz="3200" b="1" dirty="0">
                <a:solidFill>
                  <a:srgbClr val="FFFFFF"/>
                </a:solidFill>
                <a:latin typeface="Californian FB" panose="0207040306080B030204" pitchFamily="18" charset="0"/>
              </a:rPr>
              <a:t>Concerns God’s Son our Lord</a:t>
            </a:r>
          </a:p>
          <a:p>
            <a:pPr marL="971550" lvl="1" indent="-514350" algn="l">
              <a:buAutoNum type="arabicPeriod"/>
            </a:pPr>
            <a:r>
              <a:rPr lang="en-US" sz="2800" b="1" dirty="0">
                <a:solidFill>
                  <a:srgbClr val="FFFFFF"/>
                </a:solidFill>
                <a:latin typeface="Californian FB" panose="0207040306080B030204" pitchFamily="18" charset="0"/>
              </a:rPr>
              <a:t>Flesh – made of the seed of David</a:t>
            </a:r>
          </a:p>
          <a:p>
            <a:pPr marL="971550" lvl="1" indent="-514350" algn="l">
              <a:buAutoNum type="arabicPeriod"/>
            </a:pPr>
            <a:r>
              <a:rPr lang="en-US" sz="2800" b="1" dirty="0">
                <a:solidFill>
                  <a:srgbClr val="FFFFFF"/>
                </a:solidFill>
                <a:latin typeface="Californian FB" panose="0207040306080B030204" pitchFamily="18" charset="0"/>
              </a:rPr>
              <a:t>“spirit of holiness” – Son of God with power (resurrection)</a:t>
            </a:r>
          </a:p>
        </p:txBody>
      </p:sp>
    </p:spTree>
    <p:extLst>
      <p:ext uri="{BB962C8B-B14F-4D97-AF65-F5344CB8AC3E}">
        <p14:creationId xmlns:p14="http://schemas.microsoft.com/office/powerpoint/2010/main" val="31290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7736627" cy="1209368"/>
          </a:xfrm>
        </p:spPr>
        <p:txBody>
          <a:bodyPr anchor="t">
            <a:normAutofit/>
          </a:bodyPr>
          <a:lstStyle/>
          <a:p>
            <a:pPr algn="l"/>
            <a:r>
              <a:rPr lang="en-US" dirty="0">
                <a:solidFill>
                  <a:srgbClr val="FFFFFF"/>
                </a:solidFill>
              </a:rPr>
              <a:t>ROMANS | </a:t>
            </a:r>
            <a:r>
              <a:rPr lang="en-US" sz="3000" dirty="0">
                <a:solidFill>
                  <a:srgbClr val="FFFFFF"/>
                </a:solidFill>
              </a:rPr>
              <a:t>Paul’s Apostleship</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10" y="1490473"/>
            <a:ext cx="8459142" cy="5221223"/>
          </a:xfrm>
        </p:spPr>
        <p:txBody>
          <a:bodyPr anchor="t">
            <a:noAutofit/>
          </a:bodyPr>
          <a:lstStyle/>
          <a:p>
            <a:pPr algn="l"/>
            <a:r>
              <a:rPr lang="en-US" sz="3200" b="1" u="sng" dirty="0">
                <a:solidFill>
                  <a:srgbClr val="FFFFFF"/>
                </a:solidFill>
                <a:latin typeface="Californian FB" panose="0207040306080B030204" pitchFamily="18" charset="0"/>
              </a:rPr>
              <a:t>Paul’s Apostleship</a:t>
            </a:r>
          </a:p>
          <a:p>
            <a:pPr marL="514350" indent="-514350" algn="l">
              <a:buAutoNum type="arabicPeriod"/>
            </a:pPr>
            <a:r>
              <a:rPr lang="en-US" sz="3200" b="1" dirty="0">
                <a:solidFill>
                  <a:srgbClr val="FFFFFF"/>
                </a:solidFill>
                <a:latin typeface="Californian FB" panose="0207040306080B030204" pitchFamily="18" charset="0"/>
              </a:rPr>
              <a:t>Received by the risen Lord Jesus Christ (Acts 9)</a:t>
            </a:r>
          </a:p>
          <a:p>
            <a:pPr marL="514350" indent="-514350" algn="l">
              <a:buAutoNum type="arabicPeriod"/>
            </a:pPr>
            <a:r>
              <a:rPr lang="en-US" sz="3200" b="1" dirty="0">
                <a:solidFill>
                  <a:srgbClr val="FFFFFF"/>
                </a:solidFill>
                <a:latin typeface="Californian FB" panose="0207040306080B030204" pitchFamily="18" charset="0"/>
              </a:rPr>
              <a:t>For obedience to the faith among all nations</a:t>
            </a:r>
          </a:p>
          <a:p>
            <a:pPr marL="514350" indent="-514350" algn="l">
              <a:buAutoNum type="arabicPeriod"/>
            </a:pPr>
            <a:r>
              <a:rPr lang="en-US" sz="3200" b="1" dirty="0">
                <a:solidFill>
                  <a:srgbClr val="FFFFFF"/>
                </a:solidFill>
                <a:latin typeface="Californian FB" panose="0207040306080B030204" pitchFamily="18" charset="0"/>
              </a:rPr>
              <a:t>For His name</a:t>
            </a:r>
          </a:p>
        </p:txBody>
      </p:sp>
    </p:spTree>
    <p:extLst>
      <p:ext uri="{BB962C8B-B14F-4D97-AF65-F5344CB8AC3E}">
        <p14:creationId xmlns:p14="http://schemas.microsoft.com/office/powerpoint/2010/main" val="201113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7736627" cy="1209368"/>
          </a:xfrm>
        </p:spPr>
        <p:txBody>
          <a:bodyPr anchor="t">
            <a:normAutofit/>
          </a:bodyPr>
          <a:lstStyle/>
          <a:p>
            <a:pPr algn="l"/>
            <a:r>
              <a:rPr lang="en-US" dirty="0">
                <a:solidFill>
                  <a:srgbClr val="FFFFFF"/>
                </a:solidFill>
              </a:rPr>
              <a:t>ROMANS | </a:t>
            </a:r>
            <a:r>
              <a:rPr lang="en-US" sz="3000" dirty="0">
                <a:solidFill>
                  <a:srgbClr val="FFFFFF"/>
                </a:solidFill>
              </a:rPr>
              <a:t>The Gospel of Christ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10" y="1490473"/>
            <a:ext cx="8459142" cy="5221223"/>
          </a:xfrm>
        </p:spPr>
        <p:txBody>
          <a:bodyPr anchor="t">
            <a:noAutofit/>
          </a:bodyPr>
          <a:lstStyle/>
          <a:p>
            <a:pPr algn="l"/>
            <a:r>
              <a:rPr lang="en-US" sz="3200" b="1" u="sng" dirty="0">
                <a:solidFill>
                  <a:srgbClr val="FFFFFF"/>
                </a:solidFill>
                <a:latin typeface="Californian FB" panose="0207040306080B030204" pitchFamily="18" charset="0"/>
              </a:rPr>
              <a:t>The Gospel of Christ</a:t>
            </a:r>
          </a:p>
          <a:p>
            <a:pPr marL="514350" indent="-514350" algn="l">
              <a:buAutoNum type="arabicPeriod"/>
            </a:pPr>
            <a:r>
              <a:rPr lang="en-US" sz="3200" b="1" dirty="0">
                <a:solidFill>
                  <a:srgbClr val="FFFFFF"/>
                </a:solidFill>
                <a:latin typeface="Californian FB" panose="0207040306080B030204" pitchFamily="18" charset="0"/>
              </a:rPr>
              <a:t>Power of God unto salvation</a:t>
            </a:r>
          </a:p>
          <a:p>
            <a:pPr marL="514350" indent="-514350" algn="l">
              <a:buAutoNum type="arabicPeriod"/>
            </a:pPr>
            <a:r>
              <a:rPr lang="en-US" sz="3200" b="1" dirty="0">
                <a:solidFill>
                  <a:srgbClr val="FFFFFF"/>
                </a:solidFill>
                <a:latin typeface="Californian FB" panose="0207040306080B030204" pitchFamily="18" charset="0"/>
              </a:rPr>
              <a:t>Therein is the righteousness of God revealed</a:t>
            </a:r>
          </a:p>
          <a:p>
            <a:pPr marL="514350" indent="-514350" algn="l">
              <a:buAutoNum type="arabicPeriod"/>
            </a:pPr>
            <a:r>
              <a:rPr lang="en-US" sz="3200" b="1" dirty="0">
                <a:solidFill>
                  <a:srgbClr val="FFFFFF"/>
                </a:solidFill>
                <a:latin typeface="Californian FB" panose="0207040306080B030204" pitchFamily="18" charset="0"/>
              </a:rPr>
              <a:t>Wrath of God revealed from heaven against</a:t>
            </a:r>
          </a:p>
          <a:p>
            <a:pPr marL="971550" lvl="1" indent="-514350" algn="l">
              <a:buAutoNum type="arabicPeriod"/>
            </a:pPr>
            <a:r>
              <a:rPr lang="en-US" sz="2800" b="1" dirty="0">
                <a:solidFill>
                  <a:srgbClr val="FFFFFF"/>
                </a:solidFill>
                <a:latin typeface="Californian FB" panose="0207040306080B030204" pitchFamily="18" charset="0"/>
              </a:rPr>
              <a:t>All ungodliness of men</a:t>
            </a:r>
          </a:p>
          <a:p>
            <a:pPr marL="971550" lvl="1" indent="-514350" algn="l">
              <a:buAutoNum type="arabicPeriod"/>
            </a:pPr>
            <a:r>
              <a:rPr lang="en-US" sz="2800" b="1" dirty="0">
                <a:solidFill>
                  <a:srgbClr val="FFFFFF"/>
                </a:solidFill>
                <a:latin typeface="Californian FB" panose="0207040306080B030204" pitchFamily="18" charset="0"/>
              </a:rPr>
              <a:t>All unrighteousness of men</a:t>
            </a:r>
          </a:p>
          <a:p>
            <a:pPr marL="514350" indent="-514350" algn="l">
              <a:buAutoNum type="arabicPeriod"/>
            </a:pPr>
            <a:r>
              <a:rPr lang="en-US" sz="3200" b="1" dirty="0">
                <a:solidFill>
                  <a:srgbClr val="FFFFFF"/>
                </a:solidFill>
                <a:latin typeface="Californian FB" panose="0207040306080B030204" pitchFamily="18" charset="0"/>
              </a:rPr>
              <a:t>For His name</a:t>
            </a:r>
          </a:p>
        </p:txBody>
      </p:sp>
    </p:spTree>
    <p:extLst>
      <p:ext uri="{BB962C8B-B14F-4D97-AF65-F5344CB8AC3E}">
        <p14:creationId xmlns:p14="http://schemas.microsoft.com/office/powerpoint/2010/main" val="21009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Man’s Historical Departure from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10" y="1490473"/>
            <a:ext cx="8459142" cy="5221223"/>
          </a:xfrm>
        </p:spPr>
        <p:txBody>
          <a:bodyPr anchor="t">
            <a:noAutofit/>
          </a:bodyPr>
          <a:lstStyle/>
          <a:p>
            <a:pPr algn="l"/>
            <a:r>
              <a:rPr lang="en-US" sz="3200" b="1" u="sng" dirty="0">
                <a:solidFill>
                  <a:srgbClr val="FFFFFF"/>
                </a:solidFill>
                <a:latin typeface="Californian FB" panose="0207040306080B030204" pitchFamily="18" charset="0"/>
              </a:rPr>
              <a:t>Man’s Historical Departure from God</a:t>
            </a:r>
          </a:p>
          <a:p>
            <a:pPr marL="514350" indent="-514350" algn="l">
              <a:buAutoNum type="arabicPeriod"/>
            </a:pPr>
            <a:r>
              <a:rPr lang="en-US" sz="3200" b="1" dirty="0">
                <a:solidFill>
                  <a:srgbClr val="FFFFFF"/>
                </a:solidFill>
                <a:latin typeface="Californian FB" panose="0207040306080B030204" pitchFamily="18" charset="0"/>
              </a:rPr>
              <a:t>History of Adam</a:t>
            </a:r>
          </a:p>
          <a:p>
            <a:pPr marL="514350" indent="-514350" algn="l">
              <a:buAutoNum type="arabicPeriod"/>
            </a:pPr>
            <a:r>
              <a:rPr lang="en-US" sz="3200" b="1" dirty="0">
                <a:solidFill>
                  <a:srgbClr val="FFFFFF"/>
                </a:solidFill>
                <a:latin typeface="Californian FB" panose="0207040306080B030204" pitchFamily="18" charset="0"/>
              </a:rPr>
              <a:t>Creation to Paul</a:t>
            </a:r>
          </a:p>
          <a:p>
            <a:pPr marL="514350" indent="-514350" algn="l">
              <a:buAutoNum type="arabicPeriod"/>
            </a:pPr>
            <a:r>
              <a:rPr lang="en-US" sz="3200" b="1" dirty="0">
                <a:solidFill>
                  <a:srgbClr val="FFFFFF"/>
                </a:solidFill>
                <a:latin typeface="Californian FB" panose="0207040306080B030204" pitchFamily="18" charset="0"/>
              </a:rPr>
              <a:t>Man, the Gentile (without law)</a:t>
            </a:r>
          </a:p>
          <a:p>
            <a:pPr marL="514350" indent="-514350" algn="l">
              <a:buAutoNum type="arabicPeriod"/>
            </a:pPr>
            <a:r>
              <a:rPr lang="en-US" sz="3200" b="1" dirty="0">
                <a:solidFill>
                  <a:srgbClr val="FFFFFF"/>
                </a:solidFill>
                <a:latin typeface="Californian FB" panose="0207040306080B030204" pitchFamily="18" charset="0"/>
              </a:rPr>
              <a:t>Man, the Jew (with law)</a:t>
            </a:r>
          </a:p>
          <a:p>
            <a:pPr lvl="1" algn="l"/>
            <a:endParaRPr lang="en-US" sz="2800" b="1" dirty="0">
              <a:solidFill>
                <a:srgbClr val="FFFFFF"/>
              </a:solidFill>
              <a:latin typeface="Californian FB" panose="0207040306080B030204" pitchFamily="18" charset="0"/>
            </a:endParaRPr>
          </a:p>
          <a:p>
            <a:pPr marL="514350" indent="-514350" algn="l">
              <a:buAutoNum type="arabicPeriod"/>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72035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23620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3</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2636381"/>
          </a:xfrm>
        </p:spPr>
        <p:txBody>
          <a:bodyPr anchor="t">
            <a:normAutofit lnSpcReduction="10000"/>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To examine the wrath of God, man’s unrighteousness and ungodliness, the goodness of God, the judgment of God, the knowledge of sin, and the proof of guilt before God. (Romans 1-3)</a:t>
            </a:r>
          </a:p>
        </p:txBody>
      </p:sp>
    </p:spTree>
    <p:extLst>
      <p:ext uri="{BB962C8B-B14F-4D97-AF65-F5344CB8AC3E}">
        <p14:creationId xmlns:p14="http://schemas.microsoft.com/office/powerpoint/2010/main" val="340973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The Wrath of God &amp; Man’s Unrighteousness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The Wrath of God</a:t>
            </a:r>
          </a:p>
          <a:p>
            <a:pPr marL="514350" indent="-514350" algn="l">
              <a:buAutoNum type="arabicPeriod"/>
            </a:pPr>
            <a:r>
              <a:rPr lang="en-US" sz="3200" b="1" dirty="0">
                <a:solidFill>
                  <a:srgbClr val="FFFFFF"/>
                </a:solidFill>
                <a:latin typeface="Californian FB" panose="0207040306080B030204" pitchFamily="18" charset="0"/>
              </a:rPr>
              <a:t>God’s response against unrighteousness</a:t>
            </a:r>
          </a:p>
          <a:p>
            <a:pPr marL="514350" indent="-514350" algn="l">
              <a:buAutoNum type="arabicPeriod"/>
            </a:pPr>
            <a:r>
              <a:rPr lang="en-US" sz="3200" b="1" dirty="0">
                <a:solidFill>
                  <a:srgbClr val="FFFFFF"/>
                </a:solidFill>
                <a:latin typeface="Californian FB" panose="0207040306080B030204" pitchFamily="18" charset="0"/>
              </a:rPr>
              <a:t>From heaven</a:t>
            </a:r>
          </a:p>
          <a:p>
            <a:pPr marL="514350" indent="-514350" algn="l">
              <a:buAutoNum type="arabicPeriod"/>
            </a:pPr>
            <a:r>
              <a:rPr lang="en-US" sz="3200" b="1" dirty="0">
                <a:solidFill>
                  <a:srgbClr val="FFFFFF"/>
                </a:solidFill>
                <a:latin typeface="Californian FB" panose="0207040306080B030204" pitchFamily="18" charset="0"/>
              </a:rPr>
              <a:t>Revealed</a:t>
            </a:r>
          </a:p>
          <a:p>
            <a:pPr marL="514350" indent="-514350" algn="l">
              <a:buAutoNum type="arabicPeriod"/>
            </a:pPr>
            <a:endParaRPr lang="en-US" sz="32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Man’s Unrighteousness</a:t>
            </a:r>
          </a:p>
          <a:p>
            <a:pPr marL="971550" lvl="1" indent="-514350" algn="l">
              <a:buAutoNum type="arabicPeriod"/>
            </a:pPr>
            <a:r>
              <a:rPr lang="en-US" sz="2800" b="1" dirty="0">
                <a:solidFill>
                  <a:srgbClr val="FFFFFF"/>
                </a:solidFill>
                <a:latin typeface="Californian FB" panose="0207040306080B030204" pitchFamily="18" charset="0"/>
              </a:rPr>
              <a:t>Creation – idolatry</a:t>
            </a:r>
          </a:p>
          <a:p>
            <a:pPr marL="971550" lvl="1" indent="-514350" algn="l">
              <a:buAutoNum type="arabicPeriod"/>
            </a:pPr>
            <a:r>
              <a:rPr lang="en-US" sz="2800" b="1" dirty="0">
                <a:solidFill>
                  <a:srgbClr val="FFFFFF"/>
                </a:solidFill>
                <a:latin typeface="Californian FB" panose="0207040306080B030204" pitchFamily="18" charset="0"/>
              </a:rPr>
              <a:t>Gave up </a:t>
            </a:r>
            <a:r>
              <a:rPr lang="en-US" sz="2800" b="1">
                <a:solidFill>
                  <a:srgbClr val="FFFFFF"/>
                </a:solidFill>
                <a:latin typeface="Californian FB" panose="0207040306080B030204" pitchFamily="18" charset="0"/>
              </a:rPr>
              <a:t>to uncleanness</a:t>
            </a:r>
            <a:endParaRPr lang="en-US" sz="2800" b="1" dirty="0">
              <a:solidFill>
                <a:srgbClr val="FFFFFF"/>
              </a:solidFill>
              <a:latin typeface="Californian FB" panose="0207040306080B030204" pitchFamily="18" charset="0"/>
            </a:endParaRPr>
          </a:p>
          <a:p>
            <a:pPr marL="971550" lvl="1" indent="-514350" algn="l">
              <a:buAutoNum type="arabicPeriod"/>
            </a:pPr>
            <a:r>
              <a:rPr lang="en-US" sz="2800" b="1" dirty="0">
                <a:solidFill>
                  <a:srgbClr val="FFFFFF"/>
                </a:solidFill>
                <a:latin typeface="Californian FB" panose="0207040306080B030204" pitchFamily="18" charset="0"/>
              </a:rPr>
              <a:t>Gave up to vile affections</a:t>
            </a:r>
          </a:p>
          <a:p>
            <a:pPr marL="971550" lvl="1" indent="-514350" algn="l">
              <a:buAutoNum type="arabicPeriod"/>
            </a:pPr>
            <a:r>
              <a:rPr lang="en-US" sz="2800" b="1" dirty="0">
                <a:solidFill>
                  <a:srgbClr val="FFFFFF"/>
                </a:solidFill>
                <a:latin typeface="Californian FB" panose="0207040306080B030204" pitchFamily="18" charset="0"/>
              </a:rPr>
              <a:t>Gave over to reprobate mind</a:t>
            </a:r>
          </a:p>
          <a:p>
            <a:pPr marL="514350" indent="-514350" algn="l">
              <a:buAutoNum type="arabicPeriod"/>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416421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Man’s Unrighteousness &amp; God’s Goodness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471437"/>
            <a:ext cx="8459142" cy="5221223"/>
          </a:xfrm>
        </p:spPr>
        <p:txBody>
          <a:bodyPr anchor="t">
            <a:noAutofit/>
          </a:bodyPr>
          <a:lstStyle/>
          <a:p>
            <a:pPr algn="l"/>
            <a:r>
              <a:rPr lang="en-US" sz="3200" b="1" u="sng" dirty="0">
                <a:solidFill>
                  <a:srgbClr val="FFFFFF"/>
                </a:solidFill>
                <a:latin typeface="Californian FB" panose="0207040306080B030204" pitchFamily="18" charset="0"/>
              </a:rPr>
              <a:t>Man’s Unrighteousness</a:t>
            </a:r>
          </a:p>
          <a:p>
            <a:pPr lvl="1" algn="l"/>
            <a:r>
              <a:rPr lang="en-US" sz="2800" b="1" dirty="0">
                <a:solidFill>
                  <a:srgbClr val="FFFFFF"/>
                </a:solidFill>
                <a:latin typeface="Californian FB" panose="0207040306080B030204" pitchFamily="18" charset="0"/>
              </a:rPr>
              <a:t>4. Inexcusable</a:t>
            </a:r>
          </a:p>
          <a:p>
            <a:pPr lvl="1" algn="l"/>
            <a:r>
              <a:rPr lang="en-US" sz="2800" b="1" dirty="0">
                <a:solidFill>
                  <a:srgbClr val="FFFFFF"/>
                </a:solidFill>
                <a:latin typeface="Californian FB" panose="0207040306080B030204" pitchFamily="18" charset="0"/>
              </a:rPr>
              <a:t>5. Judge to condemn</a:t>
            </a:r>
          </a:p>
          <a:p>
            <a:pPr lvl="1" algn="l"/>
            <a:r>
              <a:rPr lang="en-US" sz="2800" b="1" dirty="0">
                <a:solidFill>
                  <a:srgbClr val="FFFFFF"/>
                </a:solidFill>
                <a:latin typeface="Californian FB" panose="0207040306080B030204" pitchFamily="18" charset="0"/>
              </a:rPr>
              <a:t>6. Truth of such things</a:t>
            </a:r>
          </a:p>
          <a:p>
            <a:pPr lvl="1" algn="l"/>
            <a:r>
              <a:rPr lang="en-US" sz="2800" b="1" dirty="0">
                <a:solidFill>
                  <a:srgbClr val="FFFFFF"/>
                </a:solidFill>
                <a:latin typeface="Californian FB" panose="0207040306080B030204" pitchFamily="18" charset="0"/>
              </a:rPr>
              <a:t>7. No escape of the judgment of God</a:t>
            </a:r>
          </a:p>
          <a:p>
            <a:pPr lvl="1" algn="l"/>
            <a:endParaRPr lang="en-US" sz="28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God’s Goodness</a:t>
            </a:r>
          </a:p>
          <a:p>
            <a:pPr marL="971550" lvl="1" indent="-514350" algn="l">
              <a:buAutoNum type="arabicPeriod"/>
            </a:pPr>
            <a:r>
              <a:rPr lang="en-US" sz="2800" b="1" dirty="0">
                <a:solidFill>
                  <a:srgbClr val="FFFFFF"/>
                </a:solidFill>
                <a:latin typeface="Californian FB" panose="0207040306080B030204" pitchFamily="18" charset="0"/>
              </a:rPr>
              <a:t>Goodness</a:t>
            </a:r>
          </a:p>
          <a:p>
            <a:pPr marL="971550" lvl="1" indent="-514350" algn="l">
              <a:buAutoNum type="arabicPeriod"/>
            </a:pPr>
            <a:r>
              <a:rPr lang="en-US" sz="2800" b="1" dirty="0">
                <a:solidFill>
                  <a:srgbClr val="FFFFFF"/>
                </a:solidFill>
                <a:latin typeface="Californian FB" panose="0207040306080B030204" pitchFamily="18" charset="0"/>
              </a:rPr>
              <a:t>Forbearance</a:t>
            </a:r>
          </a:p>
          <a:p>
            <a:pPr marL="971550" lvl="1" indent="-514350" algn="l">
              <a:buAutoNum type="arabicPeriod"/>
            </a:pPr>
            <a:r>
              <a:rPr lang="en-US" sz="2800" b="1" dirty="0">
                <a:solidFill>
                  <a:srgbClr val="FFFFFF"/>
                </a:solidFill>
                <a:latin typeface="Californian FB" panose="0207040306080B030204" pitchFamily="18" charset="0"/>
              </a:rPr>
              <a:t>Longsuffering</a:t>
            </a:r>
          </a:p>
          <a:p>
            <a:pPr marL="971550" lvl="1" indent="-514350" algn="l">
              <a:buAutoNum type="arabicPeriod"/>
            </a:pPr>
            <a:r>
              <a:rPr lang="en-US" sz="2800" b="1" dirty="0">
                <a:solidFill>
                  <a:srgbClr val="FFFFFF"/>
                </a:solidFill>
                <a:latin typeface="Californian FB" panose="0207040306080B030204" pitchFamily="18" charset="0"/>
              </a:rPr>
              <a:t>Leads to repentance</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90572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The Judgment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The Judgment of God</a:t>
            </a:r>
          </a:p>
          <a:p>
            <a:pPr marL="514350" indent="-514350" algn="l">
              <a:buAutoNum type="arabicPeriod"/>
            </a:pPr>
            <a:r>
              <a:rPr lang="en-US" sz="3200" b="1" dirty="0">
                <a:solidFill>
                  <a:srgbClr val="FFFFFF"/>
                </a:solidFill>
                <a:latin typeface="Californian FB" panose="0207040306080B030204" pitchFamily="18" charset="0"/>
              </a:rPr>
              <a:t>According to truth</a:t>
            </a:r>
          </a:p>
          <a:p>
            <a:pPr marL="514350" indent="-514350" algn="l">
              <a:buAutoNum type="arabicPeriod"/>
            </a:pPr>
            <a:r>
              <a:rPr lang="en-US" sz="3200" b="1" dirty="0">
                <a:solidFill>
                  <a:srgbClr val="FFFFFF"/>
                </a:solidFill>
                <a:latin typeface="Californian FB" panose="0207040306080B030204" pitchFamily="18" charset="0"/>
              </a:rPr>
              <a:t>According to deeds</a:t>
            </a:r>
          </a:p>
          <a:p>
            <a:pPr marL="971550" lvl="1" indent="-514350" algn="l">
              <a:buAutoNum type="arabicPeriod"/>
            </a:pPr>
            <a:r>
              <a:rPr lang="en-US" sz="2800" b="1" dirty="0">
                <a:solidFill>
                  <a:srgbClr val="FFFFFF"/>
                </a:solidFill>
                <a:latin typeface="Californian FB" panose="0207040306080B030204" pitchFamily="18" charset="0"/>
              </a:rPr>
              <a:t>Patient continuance in well doing – eternal life</a:t>
            </a:r>
          </a:p>
          <a:p>
            <a:pPr marL="971550" lvl="1" indent="-514350" algn="l">
              <a:buAutoNum type="arabicPeriod"/>
            </a:pPr>
            <a:r>
              <a:rPr lang="en-US" sz="2800" b="1" dirty="0">
                <a:solidFill>
                  <a:srgbClr val="FFFFFF"/>
                </a:solidFill>
                <a:latin typeface="Californian FB" panose="0207040306080B030204" pitchFamily="18" charset="0"/>
              </a:rPr>
              <a:t>Contentious, do not obey truth – wrath</a:t>
            </a:r>
          </a:p>
          <a:p>
            <a:pPr marL="514350" indent="-514350" algn="l">
              <a:buAutoNum type="arabicPeriod"/>
            </a:pPr>
            <a:r>
              <a:rPr lang="en-US" sz="3200" b="1" dirty="0">
                <a:solidFill>
                  <a:srgbClr val="FFFFFF"/>
                </a:solidFill>
                <a:latin typeface="Californian FB" panose="0207040306080B030204" pitchFamily="18" charset="0"/>
              </a:rPr>
              <a:t>No respect of persons</a:t>
            </a:r>
          </a:p>
          <a:p>
            <a:pPr marL="514350" indent="-514350" algn="l">
              <a:buAutoNum type="arabicPeriod"/>
            </a:pPr>
            <a:r>
              <a:rPr lang="en-US" sz="3200" b="1" dirty="0">
                <a:solidFill>
                  <a:srgbClr val="FFFFFF"/>
                </a:solidFill>
                <a:latin typeface="Californian FB" panose="0207040306080B030204" pitchFamily="18" charset="0"/>
              </a:rPr>
              <a:t>By Jesus Christ</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16170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65461" y="444614"/>
            <a:ext cx="8613077" cy="1140740"/>
          </a:xfrm>
        </p:spPr>
        <p:txBody>
          <a:bodyPr anchor="t">
            <a:normAutofit fontScale="90000"/>
          </a:bodyPr>
          <a:lstStyle/>
          <a:p>
            <a:pPr algn="l"/>
            <a:r>
              <a:rPr lang="en-US" sz="6700" dirty="0">
                <a:solidFill>
                  <a:srgbClr val="FFFFFF"/>
                </a:solidFill>
              </a:rPr>
              <a:t>ROMANS</a:t>
            </a:r>
            <a:r>
              <a:rPr lang="en-US" sz="5400" dirty="0">
                <a:solidFill>
                  <a:srgbClr val="FFFFFF"/>
                </a:solidFill>
              </a:rPr>
              <a:t> | </a:t>
            </a:r>
            <a:r>
              <a:rPr lang="en-US" sz="2700" dirty="0">
                <a:solidFill>
                  <a:srgbClr val="FFFFFF"/>
                </a:solidFill>
              </a:rPr>
              <a:t>COURSE DESCRIPTION &amp; PURPOSE</a:t>
            </a:r>
            <a:endParaRPr lang="en-US" sz="3300" dirty="0">
              <a:solidFill>
                <a:srgbClr val="FFFFFF"/>
              </a:solidFill>
            </a:endParaRPr>
          </a:p>
        </p:txBody>
      </p:sp>
      <p:sp>
        <p:nvSpPr>
          <p:cNvPr id="5" name="Subtitle 4">
            <a:extLst>
              <a:ext uri="{FF2B5EF4-FFF2-40B4-BE49-F238E27FC236}">
                <a16:creationId xmlns:a16="http://schemas.microsoft.com/office/drawing/2014/main" id="{FF8B4729-9581-DA8F-812C-9376F6731727}"/>
              </a:ext>
            </a:extLst>
          </p:cNvPr>
          <p:cNvSpPr>
            <a:spLocks noGrp="1"/>
          </p:cNvSpPr>
          <p:nvPr>
            <p:ph type="subTitle" idx="1"/>
          </p:nvPr>
        </p:nvSpPr>
        <p:spPr>
          <a:xfrm>
            <a:off x="840808" y="1919109"/>
            <a:ext cx="7462381" cy="3019779"/>
          </a:xfrm>
        </p:spPr>
        <p:txBody>
          <a:bodyPr anchor="ctr">
            <a:normAutofit/>
          </a:bodyPr>
          <a:lstStyle/>
          <a:p>
            <a:r>
              <a:rPr lang="en-US" b="1" dirty="0">
                <a:solidFill>
                  <a:schemeClr val="bg1"/>
                </a:solidFill>
                <a:latin typeface="Californian FB" panose="0207040306080B030204" pitchFamily="18" charset="0"/>
              </a:rPr>
              <a:t>The study of the book of Romans is to examine the foundations of the Christian faith. Romans provides the essentials of the gospel of Jesus Christ, man’s worthiness of wrath, redemption, justification, baptism, grace, the law, flesh and Spirit, glorification, Israel’s fall, salvation to the Gentiles, the renewing of the mind, the will of God, and more.</a:t>
            </a:r>
          </a:p>
        </p:txBody>
      </p:sp>
    </p:spTree>
    <p:extLst>
      <p:ext uri="{BB962C8B-B14F-4D97-AF65-F5344CB8AC3E}">
        <p14:creationId xmlns:p14="http://schemas.microsoft.com/office/powerpoint/2010/main" val="210155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The Knowledge of Sin &amp; Proof of Guilt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The Knowledge of Sin</a:t>
            </a:r>
          </a:p>
          <a:p>
            <a:pPr marL="514350" indent="-514350" algn="l">
              <a:buAutoNum type="arabicPeriod"/>
            </a:pPr>
            <a:r>
              <a:rPr lang="en-US" sz="3200" b="1" dirty="0">
                <a:solidFill>
                  <a:srgbClr val="FFFFFF"/>
                </a:solidFill>
                <a:latin typeface="Californian FB" panose="0207040306080B030204" pitchFamily="18" charset="0"/>
              </a:rPr>
              <a:t>Those without law are a law unto themselves (excuse or accuse)</a:t>
            </a:r>
          </a:p>
          <a:p>
            <a:pPr marL="514350" indent="-514350" algn="l">
              <a:buAutoNum type="arabicPeriod"/>
            </a:pPr>
            <a:r>
              <a:rPr lang="en-US" sz="3200" b="1" dirty="0">
                <a:solidFill>
                  <a:srgbClr val="FFFFFF"/>
                </a:solidFill>
                <a:latin typeface="Californian FB" panose="0207040306080B030204" pitchFamily="18" charset="0"/>
              </a:rPr>
              <a:t>Those with law need to do the law (break the law)</a:t>
            </a:r>
          </a:p>
          <a:p>
            <a:pPr marL="971550" lvl="1" indent="-514350" algn="l">
              <a:buAutoNum type="arabicPeriod"/>
            </a:pPr>
            <a:r>
              <a:rPr lang="en-US" sz="2800" b="1" dirty="0">
                <a:solidFill>
                  <a:srgbClr val="FFFFFF"/>
                </a:solidFill>
                <a:latin typeface="Californian FB" panose="0207040306080B030204" pitchFamily="18" charset="0"/>
              </a:rPr>
              <a:t>Knowledge of Sin</a:t>
            </a:r>
          </a:p>
          <a:p>
            <a:pPr marL="514350" indent="-514350" algn="l">
              <a:buAutoNum type="arabicPeriod"/>
            </a:pPr>
            <a:r>
              <a:rPr lang="en-US" sz="3200" b="1" dirty="0">
                <a:solidFill>
                  <a:srgbClr val="FFFFFF"/>
                </a:solidFill>
                <a:latin typeface="Californian FB" panose="0207040306080B030204" pitchFamily="18" charset="0"/>
              </a:rPr>
              <a:t>All under sin</a:t>
            </a:r>
          </a:p>
          <a:p>
            <a:pPr marL="514350" indent="-514350" algn="l">
              <a:buAutoNum type="arabicPeriod"/>
            </a:pPr>
            <a:r>
              <a:rPr lang="en-US" sz="3200" b="1" dirty="0">
                <a:solidFill>
                  <a:srgbClr val="FFFFFF"/>
                </a:solidFill>
                <a:latin typeface="Californian FB" panose="0207040306080B030204" pitchFamily="18" charset="0"/>
              </a:rPr>
              <a:t>Mouth stopped</a:t>
            </a:r>
          </a:p>
          <a:p>
            <a:pPr marL="514350" indent="-514350" algn="l">
              <a:buAutoNum type="arabicPeriod"/>
            </a:pPr>
            <a:r>
              <a:rPr lang="en-US" sz="3200" b="1" dirty="0">
                <a:solidFill>
                  <a:srgbClr val="FFFFFF"/>
                </a:solidFill>
                <a:latin typeface="Californian FB" panose="0207040306080B030204" pitchFamily="18" charset="0"/>
              </a:rPr>
              <a:t>Guilty before God</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35693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116548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4</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2636381"/>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the righteousness of God without the law, the redemption in Christ, grace, faith, and justification in the sight of God. (Romans 3-4)</a:t>
            </a:r>
          </a:p>
        </p:txBody>
      </p:sp>
    </p:spTree>
    <p:extLst>
      <p:ext uri="{BB962C8B-B14F-4D97-AF65-F5344CB8AC3E}">
        <p14:creationId xmlns:p14="http://schemas.microsoft.com/office/powerpoint/2010/main" val="34032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The Righteousness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The Righteousness of God – (God’s Provision)</a:t>
            </a:r>
          </a:p>
          <a:p>
            <a:pPr marL="514350" indent="-514350" algn="l">
              <a:buAutoNum type="arabicPeriod"/>
            </a:pPr>
            <a:r>
              <a:rPr lang="en-US" sz="3200" b="1" dirty="0">
                <a:solidFill>
                  <a:srgbClr val="FFFFFF"/>
                </a:solidFill>
                <a:latin typeface="Californian FB" panose="0207040306080B030204" pitchFamily="18" charset="0"/>
              </a:rPr>
              <a:t>Revealed</a:t>
            </a:r>
          </a:p>
          <a:p>
            <a:pPr marL="514350" indent="-514350" algn="l">
              <a:buAutoNum type="arabicPeriod"/>
            </a:pPr>
            <a:r>
              <a:rPr lang="en-US" sz="3200" b="1" dirty="0">
                <a:solidFill>
                  <a:srgbClr val="FFFFFF"/>
                </a:solidFill>
                <a:latin typeface="Californian FB" panose="0207040306080B030204" pitchFamily="18" charset="0"/>
              </a:rPr>
              <a:t>Without law</a:t>
            </a:r>
          </a:p>
          <a:p>
            <a:pPr marL="514350" indent="-514350" algn="l">
              <a:buAutoNum type="arabicPeriod"/>
            </a:pPr>
            <a:r>
              <a:rPr lang="en-US" sz="3200" b="1" dirty="0">
                <a:solidFill>
                  <a:srgbClr val="FFFFFF"/>
                </a:solidFill>
                <a:latin typeface="Californian FB" panose="0207040306080B030204" pitchFamily="18" charset="0"/>
              </a:rPr>
              <a:t>Witness by the law &amp; the prophets</a:t>
            </a:r>
          </a:p>
          <a:p>
            <a:pPr marL="514350" indent="-514350" algn="l">
              <a:buAutoNum type="arabicPeriod"/>
            </a:pPr>
            <a:r>
              <a:rPr lang="en-US" sz="3200" b="1" dirty="0">
                <a:solidFill>
                  <a:srgbClr val="FFFFFF"/>
                </a:solidFill>
                <a:latin typeface="Californian FB" panose="0207040306080B030204" pitchFamily="18" charset="0"/>
              </a:rPr>
              <a:t>By faith of Jesus Christ</a:t>
            </a:r>
          </a:p>
          <a:p>
            <a:pPr marL="514350" indent="-514350" algn="l">
              <a:buAutoNum type="arabicPeriod"/>
            </a:pPr>
            <a:r>
              <a:rPr lang="en-US" sz="3200" b="1" dirty="0">
                <a:solidFill>
                  <a:srgbClr val="FFFFFF"/>
                </a:solidFill>
                <a:latin typeface="Californian FB" panose="0207040306080B030204" pitchFamily="18" charset="0"/>
              </a:rPr>
              <a:t>Unto all</a:t>
            </a:r>
          </a:p>
          <a:p>
            <a:pPr marL="514350" indent="-514350" algn="l">
              <a:buAutoNum type="arabicPeriod"/>
            </a:pPr>
            <a:r>
              <a:rPr lang="en-US" sz="3200" b="1" dirty="0">
                <a:solidFill>
                  <a:srgbClr val="FFFFFF"/>
                </a:solidFill>
                <a:latin typeface="Californian FB" panose="0207040306080B030204" pitchFamily="18" charset="0"/>
              </a:rPr>
              <a:t>Upon all them that believe</a:t>
            </a:r>
          </a:p>
          <a:p>
            <a:pPr marL="971550" lvl="1" indent="-514350" algn="l">
              <a:buAutoNum type="arabicPeriod"/>
            </a:pPr>
            <a:r>
              <a:rPr lang="en-US" sz="2800" b="1" dirty="0">
                <a:solidFill>
                  <a:srgbClr val="FFFFFF"/>
                </a:solidFill>
                <a:latin typeface="Californian FB" panose="0207040306080B030204" pitchFamily="18" charset="0"/>
              </a:rPr>
              <a:t>For all have sinned</a:t>
            </a:r>
          </a:p>
          <a:p>
            <a:pPr marL="971550" lvl="1" indent="-514350" algn="l">
              <a:buAutoNum type="arabicPeriod"/>
            </a:pPr>
            <a:r>
              <a:rPr lang="en-US" sz="2800" b="1" dirty="0">
                <a:solidFill>
                  <a:srgbClr val="FFFFFF"/>
                </a:solidFill>
                <a:latin typeface="Californian FB" panose="0207040306080B030204" pitchFamily="18" charset="0"/>
              </a:rPr>
              <a:t>For all come short of the glory of God</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1926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Redemption in Christ Jesus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Redemption in Christ Jesus</a:t>
            </a:r>
          </a:p>
          <a:p>
            <a:pPr marL="514350" indent="-514350" algn="l">
              <a:buAutoNum type="arabicPeriod"/>
            </a:pPr>
            <a:r>
              <a:rPr lang="en-US" sz="3200" b="1" dirty="0">
                <a:solidFill>
                  <a:srgbClr val="FFFFFF"/>
                </a:solidFill>
                <a:latin typeface="Californian FB" panose="0207040306080B030204" pitchFamily="18" charset="0"/>
              </a:rPr>
              <a:t>Justification</a:t>
            </a:r>
          </a:p>
          <a:p>
            <a:pPr marL="971550" lvl="1" indent="-514350" algn="l">
              <a:buAutoNum type="arabicPeriod"/>
            </a:pPr>
            <a:r>
              <a:rPr lang="en-US" sz="2400" b="1" dirty="0">
                <a:solidFill>
                  <a:srgbClr val="FFFFFF"/>
                </a:solidFill>
                <a:latin typeface="Californian FB" panose="0207040306080B030204" pitchFamily="18" charset="0"/>
              </a:rPr>
              <a:t>Freely by grace (no deeds of the law)</a:t>
            </a:r>
          </a:p>
          <a:p>
            <a:pPr marL="971550" lvl="1" indent="-514350" algn="l">
              <a:buAutoNum type="arabicPeriod"/>
            </a:pPr>
            <a:r>
              <a:rPr lang="en-US" sz="2400" b="1" dirty="0">
                <a:solidFill>
                  <a:srgbClr val="FFFFFF"/>
                </a:solidFill>
                <a:latin typeface="Californian FB" panose="0207040306080B030204" pitchFamily="18" charset="0"/>
              </a:rPr>
              <a:t>Through the redemption in Christ</a:t>
            </a:r>
          </a:p>
          <a:p>
            <a:pPr marL="971550" lvl="1" indent="-514350" algn="l">
              <a:buAutoNum type="arabicPeriod"/>
            </a:pPr>
            <a:endParaRPr lang="en-US" sz="2400" b="1"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All Time</a:t>
            </a:r>
          </a:p>
          <a:p>
            <a:pPr marL="971550" lvl="1" indent="-514350" algn="l">
              <a:buAutoNum type="arabicPeriod"/>
            </a:pPr>
            <a:r>
              <a:rPr lang="en-US" sz="2400" b="1" dirty="0">
                <a:solidFill>
                  <a:srgbClr val="FFFFFF"/>
                </a:solidFill>
                <a:latin typeface="Californian FB" panose="0207040306080B030204" pitchFamily="18" charset="0"/>
              </a:rPr>
              <a:t>God set forth</a:t>
            </a:r>
          </a:p>
          <a:p>
            <a:pPr marL="971550" lvl="1" indent="-514350" algn="l">
              <a:buAutoNum type="arabicPeriod"/>
            </a:pPr>
            <a:r>
              <a:rPr lang="en-US" sz="2400" b="1" dirty="0">
                <a:solidFill>
                  <a:srgbClr val="FFFFFF"/>
                </a:solidFill>
                <a:latin typeface="Californian FB" panose="0207040306080B030204" pitchFamily="18" charset="0"/>
              </a:rPr>
              <a:t>Propitiation</a:t>
            </a:r>
          </a:p>
          <a:p>
            <a:pPr marL="971550" lvl="1" indent="-514350" algn="l">
              <a:buAutoNum type="arabicPeriod"/>
            </a:pPr>
            <a:r>
              <a:rPr lang="en-US" sz="2400" b="1" dirty="0">
                <a:solidFill>
                  <a:srgbClr val="FFFFFF"/>
                </a:solidFill>
                <a:latin typeface="Californian FB" panose="0207040306080B030204" pitchFamily="18" charset="0"/>
              </a:rPr>
              <a:t>Faith in His blood</a:t>
            </a:r>
          </a:p>
          <a:p>
            <a:pPr marL="971550" lvl="1" indent="-514350" algn="l">
              <a:buAutoNum type="arabicPeriod"/>
            </a:pPr>
            <a:r>
              <a:rPr lang="en-US" sz="2400" b="1" dirty="0">
                <a:solidFill>
                  <a:srgbClr val="FFFFFF"/>
                </a:solidFill>
                <a:latin typeface="Californian FB" panose="0207040306080B030204" pitchFamily="18" charset="0"/>
              </a:rPr>
              <a:t>To declare</a:t>
            </a:r>
          </a:p>
          <a:p>
            <a:pPr marL="1428750" lvl="2" indent="-514350" algn="l">
              <a:buAutoNum type="arabicPeriod"/>
            </a:pPr>
            <a:r>
              <a:rPr lang="en-US" sz="2200" b="1" dirty="0">
                <a:solidFill>
                  <a:srgbClr val="FFFFFF"/>
                </a:solidFill>
                <a:latin typeface="Californian FB" panose="0207040306080B030204" pitchFamily="18" charset="0"/>
              </a:rPr>
              <a:t>His righteousness for remission of sins past (forbearance)</a:t>
            </a:r>
          </a:p>
          <a:p>
            <a:pPr marL="1428750" lvl="2" indent="-514350" algn="l">
              <a:buAutoNum type="arabicPeriod"/>
            </a:pPr>
            <a:r>
              <a:rPr lang="en-US" sz="2200" b="1" dirty="0">
                <a:solidFill>
                  <a:srgbClr val="FFFFFF"/>
                </a:solidFill>
                <a:latin typeface="Californian FB" panose="0207040306080B030204" pitchFamily="18" charset="0"/>
              </a:rPr>
              <a:t>At this time His righteousness</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464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Grace &amp; Faith</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Grace &amp; Faith</a:t>
            </a:r>
          </a:p>
          <a:p>
            <a:pPr marL="514350" indent="-514350" algn="l">
              <a:buAutoNum type="arabicPeriod"/>
            </a:pPr>
            <a:r>
              <a:rPr lang="en-US" sz="3200" b="1" dirty="0">
                <a:solidFill>
                  <a:srgbClr val="FFFFFF"/>
                </a:solidFill>
                <a:latin typeface="Californian FB" panose="0207040306080B030204" pitchFamily="18" charset="0"/>
              </a:rPr>
              <a:t>No boasting (excluded)</a:t>
            </a:r>
          </a:p>
          <a:p>
            <a:pPr marL="514350" indent="-514350" algn="l">
              <a:buAutoNum type="arabicPeriod"/>
            </a:pPr>
            <a:r>
              <a:rPr lang="en-US" sz="3200" b="1" dirty="0">
                <a:solidFill>
                  <a:srgbClr val="FFFFFF"/>
                </a:solidFill>
                <a:latin typeface="Californian FB" panose="0207040306080B030204" pitchFamily="18" charset="0"/>
              </a:rPr>
              <a:t>Law of works</a:t>
            </a:r>
          </a:p>
          <a:p>
            <a:pPr marL="514350" indent="-514350" algn="l">
              <a:buAutoNum type="arabicPeriod"/>
            </a:pPr>
            <a:r>
              <a:rPr lang="en-US" sz="3200" b="1" dirty="0">
                <a:solidFill>
                  <a:srgbClr val="FFFFFF"/>
                </a:solidFill>
                <a:latin typeface="Californian FB" panose="0207040306080B030204" pitchFamily="18" charset="0"/>
              </a:rPr>
              <a:t>Law of faith</a:t>
            </a:r>
          </a:p>
          <a:p>
            <a:pPr marL="514350" indent="-514350" algn="l">
              <a:buAutoNum type="arabicPeriod"/>
            </a:pPr>
            <a:r>
              <a:rPr lang="en-US" sz="3200" b="1" dirty="0">
                <a:solidFill>
                  <a:srgbClr val="FFFFFF"/>
                </a:solidFill>
                <a:latin typeface="Californian FB" panose="0207040306080B030204" pitchFamily="18" charset="0"/>
              </a:rPr>
              <a:t>Conclusion</a:t>
            </a:r>
          </a:p>
          <a:p>
            <a:pPr marL="971550" lvl="1" indent="-514350" algn="l">
              <a:buAutoNum type="arabicPeriod"/>
            </a:pPr>
            <a:r>
              <a:rPr lang="en-US" sz="2800" b="1" dirty="0">
                <a:solidFill>
                  <a:srgbClr val="FFFFFF"/>
                </a:solidFill>
                <a:latin typeface="Californian FB" panose="0207040306080B030204" pitchFamily="18" charset="0"/>
              </a:rPr>
              <a:t>By faith</a:t>
            </a:r>
          </a:p>
          <a:p>
            <a:pPr marL="971550" lvl="1" indent="-514350" algn="l">
              <a:buAutoNum type="arabicPeriod"/>
            </a:pPr>
            <a:r>
              <a:rPr lang="en-US" sz="2800" b="1" dirty="0">
                <a:solidFill>
                  <a:srgbClr val="FFFFFF"/>
                </a:solidFill>
                <a:latin typeface="Californian FB" panose="0207040306080B030204" pitchFamily="18" charset="0"/>
              </a:rPr>
              <a:t>Through faith</a:t>
            </a:r>
          </a:p>
          <a:p>
            <a:pPr marL="514350" indent="-514350" algn="l">
              <a:buAutoNum type="arabicPeriod"/>
            </a:pPr>
            <a:r>
              <a:rPr lang="en-US" sz="3200" b="1" dirty="0">
                <a:solidFill>
                  <a:srgbClr val="FFFFFF"/>
                </a:solidFill>
                <a:latin typeface="Californian FB" panose="0207040306080B030204" pitchFamily="18" charset="0"/>
              </a:rPr>
              <a:t>Establish the law</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9285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Grace &amp; Faith - Examples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576212"/>
            <a:ext cx="8459142" cy="5221223"/>
          </a:xfrm>
        </p:spPr>
        <p:txBody>
          <a:bodyPr anchor="t">
            <a:noAutofit/>
          </a:bodyPr>
          <a:lstStyle/>
          <a:p>
            <a:pPr algn="l"/>
            <a:r>
              <a:rPr lang="en-US" sz="3200" b="1" u="sng" dirty="0">
                <a:solidFill>
                  <a:srgbClr val="FFFFFF"/>
                </a:solidFill>
                <a:latin typeface="Californian FB" panose="0207040306080B030204" pitchFamily="18" charset="0"/>
              </a:rPr>
              <a:t>Grace &amp; Faith</a:t>
            </a:r>
          </a:p>
          <a:p>
            <a:pPr marL="514350" indent="-514350" algn="l">
              <a:buAutoNum type="arabicPeriod"/>
            </a:pPr>
            <a:r>
              <a:rPr lang="en-US" sz="3200" b="1" dirty="0">
                <a:solidFill>
                  <a:srgbClr val="FFFFFF"/>
                </a:solidFill>
                <a:latin typeface="Californian FB" panose="0207040306080B030204" pitchFamily="18" charset="0"/>
              </a:rPr>
              <a:t>Abraham (Romans 4:1-6, 9-22)</a:t>
            </a:r>
          </a:p>
          <a:p>
            <a:pPr marL="971550" lvl="1" indent="-514350" algn="l">
              <a:buAutoNum type="arabicPeriod"/>
            </a:pPr>
            <a:r>
              <a:rPr lang="en-US" sz="2800" b="1" dirty="0">
                <a:solidFill>
                  <a:srgbClr val="FFFFFF"/>
                </a:solidFill>
                <a:latin typeface="Californian FB" panose="0207040306080B030204" pitchFamily="18" charset="0"/>
              </a:rPr>
              <a:t>Faith counted for righteousness</a:t>
            </a:r>
          </a:p>
          <a:p>
            <a:pPr marL="971550" lvl="1" indent="-514350" algn="l">
              <a:buAutoNum type="arabicPeriod"/>
            </a:pPr>
            <a:r>
              <a:rPr lang="en-US" sz="2800" b="1" dirty="0">
                <a:solidFill>
                  <a:srgbClr val="FFFFFF"/>
                </a:solidFill>
                <a:latin typeface="Californian FB" panose="0207040306080B030204" pitchFamily="18" charset="0"/>
              </a:rPr>
              <a:t>Before the law</a:t>
            </a:r>
          </a:p>
          <a:p>
            <a:pPr marL="971550" lvl="1" indent="-514350" algn="l">
              <a:buAutoNum type="arabicPeriod"/>
            </a:pPr>
            <a:r>
              <a:rPr lang="en-US" sz="2800" b="1" dirty="0">
                <a:solidFill>
                  <a:srgbClr val="FFFFFF"/>
                </a:solidFill>
                <a:latin typeface="Californian FB" panose="0207040306080B030204" pitchFamily="18" charset="0"/>
              </a:rPr>
              <a:t>In uncircumcision</a:t>
            </a:r>
          </a:p>
          <a:p>
            <a:pPr marL="971550" lvl="1" indent="-514350" algn="l">
              <a:buAutoNum type="arabicPeriod"/>
            </a:pPr>
            <a:r>
              <a:rPr lang="en-US" sz="2800" b="1" dirty="0">
                <a:solidFill>
                  <a:srgbClr val="FFFFFF"/>
                </a:solidFill>
                <a:latin typeface="Californian FB" panose="0207040306080B030204" pitchFamily="18" charset="0"/>
              </a:rPr>
              <a:t>Circumcision (sign of righteousness in uncircumcision)</a:t>
            </a:r>
          </a:p>
          <a:p>
            <a:pPr marL="971550" lvl="1" indent="-514350" algn="l">
              <a:buAutoNum type="arabicPeriod"/>
            </a:pPr>
            <a:r>
              <a:rPr lang="en-US" sz="2800" b="1" dirty="0">
                <a:solidFill>
                  <a:srgbClr val="FFFFFF"/>
                </a:solidFill>
                <a:latin typeface="Californian FB" panose="0207040306080B030204" pitchFamily="18" charset="0"/>
              </a:rPr>
              <a:t>The father of circumcision</a:t>
            </a:r>
          </a:p>
          <a:p>
            <a:pPr marL="971550" lvl="1"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a:pPr>
            <a:r>
              <a:rPr lang="en-US" sz="3000" b="1" dirty="0">
                <a:solidFill>
                  <a:srgbClr val="FFFFFF"/>
                </a:solidFill>
                <a:latin typeface="Californian FB" panose="0207040306080B030204" pitchFamily="18" charset="0"/>
              </a:rPr>
              <a:t>David (Romans 4:7-8)</a:t>
            </a:r>
          </a:p>
          <a:p>
            <a:pPr marL="971550" lvl="1" indent="-514350" algn="l">
              <a:buAutoNum type="arabicPeriod"/>
            </a:pPr>
            <a:r>
              <a:rPr lang="en-US" sz="2600" b="1" dirty="0">
                <a:solidFill>
                  <a:srgbClr val="FFFFFF"/>
                </a:solidFill>
                <a:latin typeface="Californian FB" panose="0207040306080B030204" pitchFamily="18" charset="0"/>
              </a:rPr>
              <a:t>Same blessedness as Abraham</a:t>
            </a:r>
          </a:p>
          <a:p>
            <a:pPr marL="514350" indent="-514350" algn="l">
              <a:buAutoNum type="arabicPeriod"/>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0505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Grace &amp; Faith - Examples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269933"/>
            <a:ext cx="8459142" cy="5473767"/>
          </a:xfrm>
        </p:spPr>
        <p:txBody>
          <a:bodyPr anchor="t">
            <a:noAutofit/>
          </a:bodyPr>
          <a:lstStyle/>
          <a:p>
            <a:pPr algn="l"/>
            <a:r>
              <a:rPr lang="en-US" sz="3200" b="1" u="sng" dirty="0">
                <a:solidFill>
                  <a:srgbClr val="FFFFFF"/>
                </a:solidFill>
                <a:latin typeface="Californian FB" panose="0207040306080B030204" pitchFamily="18" charset="0"/>
              </a:rPr>
              <a:t>Grace &amp; Faith</a:t>
            </a:r>
            <a:endParaRPr lang="en-US" sz="2800" b="1" dirty="0">
              <a:solidFill>
                <a:srgbClr val="FFFFFF"/>
              </a:solidFill>
              <a:latin typeface="Californian FB" panose="0207040306080B030204" pitchFamily="18" charset="0"/>
            </a:endParaRPr>
          </a:p>
          <a:p>
            <a:pPr marL="514350" indent="-514350" algn="l">
              <a:buFont typeface="+mj-lt"/>
              <a:buAutoNum type="arabicPeriod" startAt="2"/>
            </a:pPr>
            <a:r>
              <a:rPr lang="en-US" sz="3000" b="1" dirty="0">
                <a:solidFill>
                  <a:srgbClr val="FFFFFF"/>
                </a:solidFill>
                <a:latin typeface="Californian FB" panose="0207040306080B030204" pitchFamily="18" charset="0"/>
              </a:rPr>
              <a:t>David (Romans 4:7-8)</a:t>
            </a:r>
          </a:p>
          <a:p>
            <a:pPr marL="971550" lvl="1" indent="-514350" algn="l">
              <a:buAutoNum type="arabicPeriod"/>
            </a:pPr>
            <a:r>
              <a:rPr lang="en-US" sz="2600" b="1" dirty="0">
                <a:solidFill>
                  <a:srgbClr val="FFFFFF"/>
                </a:solidFill>
                <a:latin typeface="Californian FB" panose="0207040306080B030204" pitchFamily="18" charset="0"/>
              </a:rPr>
              <a:t>Same blessedness as Abraham</a:t>
            </a:r>
          </a:p>
          <a:p>
            <a:pPr marL="971550" lvl="1" indent="-514350" algn="l">
              <a:buAutoNum type="arabicPeriod"/>
            </a:pPr>
            <a:r>
              <a:rPr lang="en-US" sz="2600" b="1" dirty="0">
                <a:solidFill>
                  <a:srgbClr val="FFFFFF"/>
                </a:solidFill>
                <a:latin typeface="Californian FB" panose="0207040306080B030204" pitchFamily="18" charset="0"/>
              </a:rPr>
              <a:t>Under the law</a:t>
            </a:r>
          </a:p>
          <a:p>
            <a:pPr marL="971550" lvl="1" indent="-514350" algn="l">
              <a:buAutoNum type="arabicPeriod"/>
            </a:pPr>
            <a:r>
              <a:rPr lang="en-US" sz="2600" b="1" dirty="0">
                <a:solidFill>
                  <a:srgbClr val="FFFFFF"/>
                </a:solidFill>
                <a:latin typeface="Californian FB" panose="0207040306080B030204" pitchFamily="18" charset="0"/>
              </a:rPr>
              <a:t>God imputes righteousness without works</a:t>
            </a:r>
          </a:p>
          <a:p>
            <a:pPr marL="971550" lvl="1" indent="-514350" algn="l">
              <a:buAutoNum type="arabicPeriod"/>
            </a:pPr>
            <a:endParaRPr lang="en-US" sz="2600" b="1" dirty="0">
              <a:solidFill>
                <a:srgbClr val="FFFFFF"/>
              </a:solidFill>
              <a:latin typeface="Californian FB" panose="0207040306080B030204" pitchFamily="18" charset="0"/>
            </a:endParaRPr>
          </a:p>
          <a:p>
            <a:pPr marL="514350" indent="-514350" algn="l">
              <a:buAutoNum type="arabicPeriod" startAt="2"/>
            </a:pPr>
            <a:r>
              <a:rPr lang="en-US" sz="3000" b="1" dirty="0">
                <a:solidFill>
                  <a:srgbClr val="FFFFFF"/>
                </a:solidFill>
                <a:latin typeface="Californian FB" panose="0207040306080B030204" pitchFamily="18" charset="0"/>
              </a:rPr>
              <a:t>Conclusion – The Gospel of God </a:t>
            </a:r>
            <a:r>
              <a:rPr lang="en-US" sz="3000" b="1">
                <a:solidFill>
                  <a:srgbClr val="FFFFFF"/>
                </a:solidFill>
                <a:latin typeface="Californian FB" panose="0207040306080B030204" pitchFamily="18" charset="0"/>
              </a:rPr>
              <a:t>&amp; Christ</a:t>
            </a:r>
            <a:endParaRPr lang="en-US" sz="3000" b="1" dirty="0">
              <a:solidFill>
                <a:srgbClr val="FFFFFF"/>
              </a:solidFill>
              <a:latin typeface="Californian FB" panose="0207040306080B030204" pitchFamily="18" charset="0"/>
            </a:endParaRPr>
          </a:p>
          <a:p>
            <a:pPr marL="971550" lvl="1" indent="-514350" algn="l">
              <a:buFont typeface="+mj-lt"/>
              <a:buAutoNum type="arabicPeriod"/>
            </a:pPr>
            <a:r>
              <a:rPr lang="en-US" sz="2600" b="1" dirty="0">
                <a:solidFill>
                  <a:srgbClr val="FFFFFF"/>
                </a:solidFill>
                <a:latin typeface="Californian FB" panose="0207040306080B030204" pitchFamily="18" charset="0"/>
              </a:rPr>
              <a:t>Things written for our sake</a:t>
            </a:r>
          </a:p>
          <a:p>
            <a:pPr marL="971550" lvl="1" indent="-514350" algn="l">
              <a:buFont typeface="+mj-lt"/>
              <a:buAutoNum type="arabicPeriod"/>
            </a:pPr>
            <a:r>
              <a:rPr lang="en-US" sz="2600" b="1" dirty="0">
                <a:solidFill>
                  <a:srgbClr val="FFFFFF"/>
                </a:solidFill>
                <a:latin typeface="Californian FB" panose="0207040306080B030204" pitchFamily="18" charset="0"/>
              </a:rPr>
              <a:t>Believe on God that raised Christ from the dead</a:t>
            </a:r>
          </a:p>
          <a:p>
            <a:pPr marL="971550" lvl="1" indent="-514350" algn="l">
              <a:buFont typeface="+mj-lt"/>
              <a:buAutoNum type="arabicPeriod"/>
            </a:pPr>
            <a:r>
              <a:rPr lang="en-US" sz="2600" b="1" dirty="0">
                <a:solidFill>
                  <a:srgbClr val="FFFFFF"/>
                </a:solidFill>
                <a:latin typeface="Californian FB" panose="0207040306080B030204" pitchFamily="18" charset="0"/>
              </a:rPr>
              <a:t>Christ was delivered for offences &amp; raised for justification</a:t>
            </a:r>
          </a:p>
          <a:p>
            <a:pPr marL="971550" lvl="1" indent="-514350" algn="l">
              <a:buFont typeface="+mj-lt"/>
              <a:buAutoNum type="arabicPeriod"/>
            </a:pPr>
            <a:r>
              <a:rPr lang="en-US" sz="2600" b="1" dirty="0">
                <a:solidFill>
                  <a:srgbClr val="FFFFFF"/>
                </a:solidFill>
                <a:latin typeface="Californian FB" panose="0207040306080B030204" pitchFamily="18" charset="0"/>
              </a:rPr>
              <a:t>Believe and righteousness imputed</a:t>
            </a:r>
          </a:p>
          <a:p>
            <a:pPr marL="514350" indent="-514350" algn="l">
              <a:buAutoNum type="arabicPeriod" startAt="2"/>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406986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2616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5</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2636381"/>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redemption benefits for those justified by faith, the much more love of God, the one-man Adam and the one-man Christ. (Romans 5)</a:t>
            </a:r>
          </a:p>
        </p:txBody>
      </p:sp>
    </p:spTree>
    <p:extLst>
      <p:ext uri="{BB962C8B-B14F-4D97-AF65-F5344CB8AC3E}">
        <p14:creationId xmlns:p14="http://schemas.microsoft.com/office/powerpoint/2010/main" val="429458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EE9D-DAD3-6F6B-F090-9493B52DF06D}"/>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4961" y="364670"/>
            <a:ext cx="7736627" cy="1140740"/>
          </a:xfrm>
        </p:spPr>
        <p:txBody>
          <a:bodyPr anchor="t">
            <a:normAutofit/>
          </a:bodyPr>
          <a:lstStyle/>
          <a:p>
            <a:pPr algn="l"/>
            <a:r>
              <a:rPr lang="en-US" dirty="0">
                <a:solidFill>
                  <a:srgbClr val="FFFFFF"/>
                </a:solidFill>
              </a:rPr>
              <a:t>ROMANS | </a:t>
            </a:r>
            <a:r>
              <a:rPr lang="en-US" sz="3000" dirty="0">
                <a:solidFill>
                  <a:srgbClr val="FFFFFF"/>
                </a:solidFill>
              </a:rPr>
              <a:t>OBJECTIVES</a:t>
            </a:r>
          </a:p>
        </p:txBody>
      </p:sp>
      <p:sp>
        <p:nvSpPr>
          <p:cNvPr id="5" name="Subtitle 4">
            <a:extLst>
              <a:ext uri="{FF2B5EF4-FFF2-40B4-BE49-F238E27FC236}">
                <a16:creationId xmlns:a16="http://schemas.microsoft.com/office/drawing/2014/main" id="{FF8B4729-9581-DA8F-812C-9376F6731727}"/>
              </a:ext>
            </a:extLst>
          </p:cNvPr>
          <p:cNvSpPr>
            <a:spLocks noGrp="1"/>
          </p:cNvSpPr>
          <p:nvPr>
            <p:ph type="subTitle" idx="1"/>
          </p:nvPr>
        </p:nvSpPr>
        <p:spPr>
          <a:xfrm>
            <a:off x="417944" y="1505410"/>
            <a:ext cx="8308112" cy="4896611"/>
          </a:xfrm>
        </p:spPr>
        <p:txBody>
          <a:bodyPr>
            <a:noAutofit/>
          </a:bodyPr>
          <a:lstStyle/>
          <a:p>
            <a:pPr marL="385763" indent="-385763" algn="l">
              <a:lnSpc>
                <a:spcPct val="100000"/>
              </a:lnSpc>
              <a:buAutoNum type="arabicPeriod"/>
            </a:pPr>
            <a:r>
              <a:rPr lang="en-US" sz="3200" b="1" dirty="0">
                <a:solidFill>
                  <a:schemeClr val="bg1"/>
                </a:solidFill>
                <a:latin typeface="Californian FB" panose="0207040306080B030204" pitchFamily="18" charset="0"/>
              </a:rPr>
              <a:t>The student will understand the outline and flow of Romans.</a:t>
            </a:r>
          </a:p>
          <a:p>
            <a:pPr marL="385763" indent="-385763" algn="l">
              <a:lnSpc>
                <a:spcPct val="100000"/>
              </a:lnSpc>
              <a:buAutoNum type="arabicPeriod"/>
            </a:pPr>
            <a:r>
              <a:rPr lang="en-US" sz="3200" b="1" dirty="0">
                <a:solidFill>
                  <a:schemeClr val="bg1"/>
                </a:solidFill>
                <a:latin typeface="Californian FB" panose="0207040306080B030204" pitchFamily="18" charset="0"/>
              </a:rPr>
              <a:t>The student will learn the doctrine of justification by grace through faith.</a:t>
            </a:r>
          </a:p>
          <a:p>
            <a:pPr marL="385763" indent="-385763" algn="l">
              <a:lnSpc>
                <a:spcPct val="100000"/>
              </a:lnSpc>
              <a:buAutoNum type="arabicPeriod"/>
            </a:pPr>
            <a:r>
              <a:rPr lang="en-US" sz="3200" b="1" dirty="0">
                <a:solidFill>
                  <a:schemeClr val="bg1"/>
                </a:solidFill>
                <a:latin typeface="Californian FB" panose="0207040306080B030204" pitchFamily="18" charset="0"/>
              </a:rPr>
              <a:t>The student will learn the essential role of the redemption of Christ for all time. </a:t>
            </a:r>
          </a:p>
          <a:p>
            <a:pPr marL="385763" indent="-385763" algn="l">
              <a:lnSpc>
                <a:spcPct val="100000"/>
              </a:lnSpc>
              <a:buAutoNum type="arabicPeriod"/>
            </a:pPr>
            <a:r>
              <a:rPr lang="en-US" sz="3200" b="1" dirty="0">
                <a:solidFill>
                  <a:schemeClr val="bg1"/>
                </a:solidFill>
                <a:latin typeface="Californian FB" panose="0207040306080B030204" pitchFamily="18" charset="0"/>
              </a:rPr>
              <a:t>The student will understand the believer's identity in Christ in contrast to the unbeliever's identity in Adam.</a:t>
            </a:r>
          </a:p>
        </p:txBody>
      </p:sp>
    </p:spTree>
    <p:extLst>
      <p:ext uri="{BB962C8B-B14F-4D97-AF65-F5344CB8AC3E}">
        <p14:creationId xmlns:p14="http://schemas.microsoft.com/office/powerpoint/2010/main" val="205500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Redemption &amp; Justification Benefits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7" y="1195212"/>
            <a:ext cx="8596303" cy="5472288"/>
          </a:xfrm>
        </p:spPr>
        <p:txBody>
          <a:bodyPr anchor="t">
            <a:noAutofit/>
          </a:bodyPr>
          <a:lstStyle/>
          <a:p>
            <a:pPr algn="l"/>
            <a:r>
              <a:rPr lang="en-US" sz="3200" b="1" u="sng" dirty="0">
                <a:solidFill>
                  <a:srgbClr val="FFFFFF"/>
                </a:solidFill>
                <a:latin typeface="Californian FB" panose="0207040306080B030204" pitchFamily="18" charset="0"/>
              </a:rPr>
              <a:t>Justification</a:t>
            </a:r>
          </a:p>
          <a:p>
            <a:pPr marL="514350" indent="-514350" algn="l">
              <a:buAutoNum type="arabicPeriod"/>
            </a:pPr>
            <a:r>
              <a:rPr lang="en-US" sz="3200" b="1" dirty="0">
                <a:solidFill>
                  <a:srgbClr val="FFFFFF"/>
                </a:solidFill>
                <a:latin typeface="Californian FB" panose="0207040306080B030204" pitchFamily="18" charset="0"/>
              </a:rPr>
              <a:t>Definition</a:t>
            </a:r>
          </a:p>
          <a:p>
            <a:pPr marL="971550" lvl="1" indent="-514350" algn="l">
              <a:buFont typeface="Arial" panose="020B0604020202020204" pitchFamily="34" charset="0"/>
              <a:buChar char="•"/>
            </a:pPr>
            <a:r>
              <a:rPr lang="en-US" sz="2800" b="1" dirty="0">
                <a:solidFill>
                  <a:srgbClr val="FFFFFF"/>
                </a:solidFill>
                <a:latin typeface="Californian FB" panose="0207040306080B030204" pitchFamily="18" charset="0"/>
              </a:rPr>
              <a:t>The process of imputing the righteousness of God in Christ to the one whose heart believes in Christ’s death for their sins, His burial, and resurrection which results in a righteous standing in God’s sight instead of the previous under sin, guilty before God standing.</a:t>
            </a: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9353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Redemption &amp; Justification Benefits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7" y="1195212"/>
            <a:ext cx="8596303" cy="5472288"/>
          </a:xfrm>
        </p:spPr>
        <p:txBody>
          <a:bodyPr anchor="t">
            <a:noAutofit/>
          </a:bodyPr>
          <a:lstStyle/>
          <a:p>
            <a:pPr algn="l"/>
            <a:r>
              <a:rPr lang="en-US" sz="3200" b="1" u="sng" dirty="0">
                <a:solidFill>
                  <a:srgbClr val="FFFFFF"/>
                </a:solidFill>
                <a:latin typeface="Californian FB" panose="0207040306080B030204" pitchFamily="18" charset="0"/>
              </a:rPr>
              <a:t>Justification</a:t>
            </a:r>
          </a:p>
          <a:p>
            <a:pPr marL="514350" indent="-514350" algn="l">
              <a:buFont typeface="+mj-lt"/>
              <a:buAutoNum type="arabicPeriod" startAt="2"/>
            </a:pPr>
            <a:r>
              <a:rPr lang="en-US" sz="3200" b="1" dirty="0">
                <a:solidFill>
                  <a:srgbClr val="FFFFFF"/>
                </a:solidFill>
                <a:latin typeface="Californian FB" panose="0207040306080B030204" pitchFamily="18" charset="0"/>
              </a:rPr>
              <a:t>Benefits</a:t>
            </a:r>
          </a:p>
          <a:p>
            <a:pPr marL="971550" lvl="1" indent="-514350" algn="l">
              <a:buAutoNum type="arabicPeriod"/>
            </a:pPr>
            <a:r>
              <a:rPr lang="en-US" sz="2800" b="1" dirty="0">
                <a:solidFill>
                  <a:srgbClr val="FFFFFF"/>
                </a:solidFill>
                <a:latin typeface="Californian FB" panose="0207040306080B030204" pitchFamily="18" charset="0"/>
              </a:rPr>
              <a:t>We have peace with God</a:t>
            </a:r>
          </a:p>
          <a:p>
            <a:pPr marL="971550" lvl="1" indent="-514350" algn="l">
              <a:buAutoNum type="arabicPeriod"/>
            </a:pPr>
            <a:r>
              <a:rPr lang="en-US" sz="2800" b="1" dirty="0">
                <a:solidFill>
                  <a:srgbClr val="FFFFFF"/>
                </a:solidFill>
                <a:latin typeface="Californian FB" panose="0207040306080B030204" pitchFamily="18" charset="0"/>
              </a:rPr>
              <a:t>We have access by faith into this grace wherein we stand</a:t>
            </a:r>
          </a:p>
          <a:p>
            <a:pPr marL="971550" lvl="1" indent="-514350" algn="l">
              <a:buAutoNum type="arabicPeriod"/>
            </a:pPr>
            <a:r>
              <a:rPr lang="en-US" sz="2800" b="1" dirty="0">
                <a:solidFill>
                  <a:srgbClr val="FFFFFF"/>
                </a:solidFill>
                <a:latin typeface="Californian FB" panose="0207040306080B030204" pitchFamily="18" charset="0"/>
              </a:rPr>
              <a:t>Rejoice in hope of the glory of God</a:t>
            </a:r>
          </a:p>
          <a:p>
            <a:pPr marL="971550" lvl="1" indent="-514350" algn="l">
              <a:buAutoNum type="arabicPeriod"/>
            </a:pPr>
            <a:r>
              <a:rPr lang="en-US" sz="2800" b="1" dirty="0">
                <a:solidFill>
                  <a:srgbClr val="FFFFFF"/>
                </a:solidFill>
                <a:latin typeface="Californian FB" panose="0207040306080B030204" pitchFamily="18" charset="0"/>
              </a:rPr>
              <a:t>Glory in tribulations</a:t>
            </a:r>
          </a:p>
          <a:p>
            <a:pPr marL="1428750" lvl="2" indent="-514350" algn="l">
              <a:buAutoNum type="arabicPeriod"/>
            </a:pPr>
            <a:r>
              <a:rPr lang="en-US" sz="2600" b="1" dirty="0">
                <a:solidFill>
                  <a:srgbClr val="FFFFFF"/>
                </a:solidFill>
                <a:latin typeface="Californian FB" panose="0207040306080B030204" pitchFamily="18" charset="0"/>
              </a:rPr>
              <a:t>Tribulation – patience</a:t>
            </a:r>
          </a:p>
          <a:p>
            <a:pPr marL="1428750" lvl="2" indent="-514350" algn="l">
              <a:buAutoNum type="arabicPeriod"/>
            </a:pPr>
            <a:r>
              <a:rPr lang="en-US" sz="2600" b="1" dirty="0">
                <a:solidFill>
                  <a:srgbClr val="FFFFFF"/>
                </a:solidFill>
                <a:latin typeface="Californian FB" panose="0207040306080B030204" pitchFamily="18" charset="0"/>
              </a:rPr>
              <a:t>Patience – experience</a:t>
            </a:r>
          </a:p>
          <a:p>
            <a:pPr marL="1428750" lvl="2" indent="-514350" algn="l">
              <a:buAutoNum type="arabicPeriod"/>
            </a:pPr>
            <a:r>
              <a:rPr lang="en-US" sz="2600" b="1" dirty="0">
                <a:solidFill>
                  <a:srgbClr val="FFFFFF"/>
                </a:solidFill>
                <a:latin typeface="Californian FB" panose="0207040306080B030204" pitchFamily="18" charset="0"/>
              </a:rPr>
              <a:t>Experience – hope</a:t>
            </a:r>
          </a:p>
          <a:p>
            <a:pPr marL="1428750" lvl="2" indent="-514350" algn="l">
              <a:buAutoNum type="arabicPeriod"/>
            </a:pPr>
            <a:r>
              <a:rPr lang="en-US" sz="2600" b="1" dirty="0">
                <a:solidFill>
                  <a:srgbClr val="FFFFFF"/>
                </a:solidFill>
                <a:latin typeface="Californian FB" panose="0207040306080B030204" pitchFamily="18" charset="0"/>
              </a:rPr>
              <a:t>Hope maketh not ashamed</a:t>
            </a:r>
          </a:p>
          <a:p>
            <a:pPr marL="514350" indent="-514350" algn="l">
              <a:buAutoNum type="arabicPeriod" startAt="2"/>
            </a:pPr>
            <a:endParaRPr lang="en-US" sz="3200" b="1" dirty="0">
              <a:solidFill>
                <a:srgbClr val="FFFFFF"/>
              </a:solidFill>
              <a:latin typeface="Californian FB" panose="0207040306080B030204" pitchFamily="18" charset="0"/>
            </a:endParaRP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420189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The Much More Love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75061" y="1428443"/>
            <a:ext cx="8193878" cy="5062713"/>
          </a:xfrm>
        </p:spPr>
        <p:txBody>
          <a:bodyPr anchor="t">
            <a:noAutofit/>
          </a:bodyPr>
          <a:lstStyle/>
          <a:p>
            <a:pPr marL="514350" indent="-514350" algn="l">
              <a:buFont typeface="+mj-lt"/>
              <a:buAutoNum type="arabicPeriod"/>
            </a:pPr>
            <a:r>
              <a:rPr lang="en-US" sz="3200" b="1" dirty="0">
                <a:solidFill>
                  <a:srgbClr val="FFFFFF"/>
                </a:solidFill>
                <a:latin typeface="Californian FB" panose="0207040306080B030204" pitchFamily="18" charset="0"/>
              </a:rPr>
              <a:t>Shed abroad in our hearts</a:t>
            </a:r>
          </a:p>
          <a:p>
            <a:pPr marL="514350" indent="-514350" algn="l">
              <a:buFont typeface="+mj-lt"/>
              <a:buAutoNum type="arabicPeriod"/>
            </a:pPr>
            <a:r>
              <a:rPr lang="en-US" sz="3200" b="1" dirty="0">
                <a:solidFill>
                  <a:srgbClr val="FFFFFF"/>
                </a:solidFill>
                <a:latin typeface="Californian FB" panose="0207040306080B030204" pitchFamily="18" charset="0"/>
              </a:rPr>
              <a:t>By the Holy Ghost (given unto us)</a:t>
            </a:r>
          </a:p>
        </p:txBody>
      </p:sp>
      <p:graphicFrame>
        <p:nvGraphicFramePr>
          <p:cNvPr id="9" name="Table 8">
            <a:extLst>
              <a:ext uri="{FF2B5EF4-FFF2-40B4-BE49-F238E27FC236}">
                <a16:creationId xmlns:a16="http://schemas.microsoft.com/office/drawing/2014/main" id="{B0754EA2-C330-E2D9-045F-39B6741AA8A3}"/>
              </a:ext>
            </a:extLst>
          </p:cNvPr>
          <p:cNvGraphicFramePr>
            <a:graphicFrameLocks noGrp="1"/>
          </p:cNvGraphicFramePr>
          <p:nvPr>
            <p:extLst>
              <p:ext uri="{D42A27DB-BD31-4B8C-83A1-F6EECF244321}">
                <p14:modId xmlns:p14="http://schemas.microsoft.com/office/powerpoint/2010/main" val="490732810"/>
              </p:ext>
            </p:extLst>
          </p:nvPr>
        </p:nvGraphicFramePr>
        <p:xfrm>
          <a:off x="374454" y="2742321"/>
          <a:ext cx="8395092" cy="3858503"/>
        </p:xfrm>
        <a:graphic>
          <a:graphicData uri="http://schemas.openxmlformats.org/drawingml/2006/table">
            <a:tbl>
              <a:tblPr firstRow="1" bandRow="1">
                <a:tableStyleId>{5C22544A-7EE6-4342-B048-85BDC9FD1C3A}</a:tableStyleId>
              </a:tblPr>
              <a:tblGrid>
                <a:gridCol w="4197546">
                  <a:extLst>
                    <a:ext uri="{9D8B030D-6E8A-4147-A177-3AD203B41FA5}">
                      <a16:colId xmlns:a16="http://schemas.microsoft.com/office/drawing/2014/main" val="2484853965"/>
                    </a:ext>
                  </a:extLst>
                </a:gridCol>
                <a:gridCol w="4197546">
                  <a:extLst>
                    <a:ext uri="{9D8B030D-6E8A-4147-A177-3AD203B41FA5}">
                      <a16:colId xmlns:a16="http://schemas.microsoft.com/office/drawing/2014/main" val="560329602"/>
                    </a:ext>
                  </a:extLst>
                </a:gridCol>
              </a:tblGrid>
              <a:tr h="399548">
                <a:tc>
                  <a:txBody>
                    <a:bodyPr/>
                    <a:lstStyle/>
                    <a:p>
                      <a:pPr algn="ctr"/>
                      <a:r>
                        <a:rPr lang="en-US" dirty="0">
                          <a:latin typeface="Georgia" panose="02040502050405020303" pitchFamily="18" charset="0"/>
                        </a:rPr>
                        <a:t>When &amp; While We Were</a:t>
                      </a:r>
                    </a:p>
                  </a:txBody>
                  <a:tcPr/>
                </a:tc>
                <a:tc>
                  <a:txBody>
                    <a:bodyPr/>
                    <a:lstStyle/>
                    <a:p>
                      <a:pPr algn="ctr"/>
                      <a:r>
                        <a:rPr lang="en-US" dirty="0">
                          <a:latin typeface="Georgia" panose="02040502050405020303" pitchFamily="18" charset="0"/>
                        </a:rPr>
                        <a:t>The Love of God</a:t>
                      </a:r>
                    </a:p>
                  </a:txBody>
                  <a:tcPr/>
                </a:tc>
                <a:extLst>
                  <a:ext uri="{0D108BD9-81ED-4DB2-BD59-A6C34878D82A}">
                    <a16:rowId xmlns:a16="http://schemas.microsoft.com/office/drawing/2014/main" val="3743634416"/>
                  </a:ext>
                </a:extLst>
              </a:tr>
              <a:tr h="597358">
                <a:tc>
                  <a:txBody>
                    <a:bodyPr/>
                    <a:lstStyle/>
                    <a:p>
                      <a:r>
                        <a:rPr lang="en-US" dirty="0">
                          <a:latin typeface="Georgia" panose="02040502050405020303" pitchFamily="18" charset="0"/>
                        </a:rPr>
                        <a:t>When without strength</a:t>
                      </a:r>
                    </a:p>
                  </a:txBody>
                  <a:tcPr/>
                </a:tc>
                <a:tc>
                  <a:txBody>
                    <a:bodyPr/>
                    <a:lstStyle/>
                    <a:p>
                      <a:r>
                        <a:rPr lang="en-US" dirty="0">
                          <a:latin typeface="Georgia" panose="02040502050405020303" pitchFamily="18" charset="0"/>
                        </a:rPr>
                        <a:t>Christ died for the ungodly</a:t>
                      </a:r>
                    </a:p>
                  </a:txBody>
                  <a:tcPr/>
                </a:tc>
                <a:extLst>
                  <a:ext uri="{0D108BD9-81ED-4DB2-BD59-A6C34878D82A}">
                    <a16:rowId xmlns:a16="http://schemas.microsoft.com/office/drawing/2014/main" val="3893106281"/>
                  </a:ext>
                </a:extLst>
              </a:tr>
              <a:tr h="597358">
                <a:tc>
                  <a:txBody>
                    <a:bodyPr/>
                    <a:lstStyle/>
                    <a:p>
                      <a:r>
                        <a:rPr lang="en-US" dirty="0">
                          <a:latin typeface="Georgia" panose="02040502050405020303" pitchFamily="18" charset="0"/>
                        </a:rPr>
                        <a:t>While ye sinners</a:t>
                      </a:r>
                    </a:p>
                  </a:txBody>
                  <a:tcPr/>
                </a:tc>
                <a:tc>
                  <a:txBody>
                    <a:bodyPr/>
                    <a:lstStyle/>
                    <a:p>
                      <a:r>
                        <a:rPr lang="en-US" dirty="0">
                          <a:latin typeface="Georgia" panose="02040502050405020303" pitchFamily="18" charset="0"/>
                        </a:rPr>
                        <a:t>Christ died for us</a:t>
                      </a:r>
                    </a:p>
                  </a:txBody>
                  <a:tcPr/>
                </a:tc>
                <a:extLst>
                  <a:ext uri="{0D108BD9-81ED-4DB2-BD59-A6C34878D82A}">
                    <a16:rowId xmlns:a16="http://schemas.microsoft.com/office/drawing/2014/main" val="866399177"/>
                  </a:ext>
                </a:extLst>
              </a:tr>
              <a:tr h="967672">
                <a:tc>
                  <a:txBody>
                    <a:bodyPr/>
                    <a:lstStyle/>
                    <a:p>
                      <a:endParaRPr lang="en-US" dirty="0">
                        <a:latin typeface="Georgia" panose="02040502050405020303" pitchFamily="18" charset="0"/>
                      </a:endParaRPr>
                    </a:p>
                  </a:txBody>
                  <a:tcPr/>
                </a:tc>
                <a:tc>
                  <a:txBody>
                    <a:bodyPr/>
                    <a:lstStyle/>
                    <a:p>
                      <a:r>
                        <a:rPr lang="en-US" dirty="0">
                          <a:latin typeface="Georgia" panose="02040502050405020303" pitchFamily="18" charset="0"/>
                        </a:rPr>
                        <a:t>Much more then, being justified, we shall be saved from wrath through Him</a:t>
                      </a:r>
                    </a:p>
                  </a:txBody>
                  <a:tcPr/>
                </a:tc>
                <a:extLst>
                  <a:ext uri="{0D108BD9-81ED-4DB2-BD59-A6C34878D82A}">
                    <a16:rowId xmlns:a16="http://schemas.microsoft.com/office/drawing/2014/main" val="21970063"/>
                  </a:ext>
                </a:extLst>
              </a:tr>
              <a:tr h="597358">
                <a:tc>
                  <a:txBody>
                    <a:bodyPr/>
                    <a:lstStyle/>
                    <a:p>
                      <a:r>
                        <a:rPr lang="en-US" dirty="0">
                          <a:latin typeface="Georgia" panose="02040502050405020303" pitchFamily="18" charset="0"/>
                        </a:rPr>
                        <a:t>When we were enemies</a:t>
                      </a:r>
                    </a:p>
                  </a:txBody>
                  <a:tcPr/>
                </a:tc>
                <a:tc>
                  <a:txBody>
                    <a:bodyPr/>
                    <a:lstStyle/>
                    <a:p>
                      <a:r>
                        <a:rPr lang="en-US" dirty="0">
                          <a:latin typeface="Georgia" panose="02040502050405020303" pitchFamily="18" charset="0"/>
                        </a:rPr>
                        <a:t>We were reconciled to God</a:t>
                      </a:r>
                    </a:p>
                  </a:txBody>
                  <a:tcPr/>
                </a:tc>
                <a:extLst>
                  <a:ext uri="{0D108BD9-81ED-4DB2-BD59-A6C34878D82A}">
                    <a16:rowId xmlns:a16="http://schemas.microsoft.com/office/drawing/2014/main" val="1767746515"/>
                  </a:ext>
                </a:extLst>
              </a:tr>
              <a:tr h="699209">
                <a:tc>
                  <a:txBody>
                    <a:bodyPr/>
                    <a:lstStyle/>
                    <a:p>
                      <a:endParaRPr lang="en-US" dirty="0">
                        <a:latin typeface="Georgia" panose="02040502050405020303" pitchFamily="18" charset="0"/>
                      </a:endParaRPr>
                    </a:p>
                  </a:txBody>
                  <a:tcPr/>
                </a:tc>
                <a:tc>
                  <a:txBody>
                    <a:bodyPr/>
                    <a:lstStyle/>
                    <a:p>
                      <a:r>
                        <a:rPr lang="en-US" dirty="0">
                          <a:latin typeface="Georgia" panose="02040502050405020303" pitchFamily="18" charset="0"/>
                        </a:rPr>
                        <a:t>Much more, being reconciled, we shall be saved by His life</a:t>
                      </a:r>
                    </a:p>
                  </a:txBody>
                  <a:tcPr/>
                </a:tc>
                <a:extLst>
                  <a:ext uri="{0D108BD9-81ED-4DB2-BD59-A6C34878D82A}">
                    <a16:rowId xmlns:a16="http://schemas.microsoft.com/office/drawing/2014/main" val="2283528839"/>
                  </a:ext>
                </a:extLst>
              </a:tr>
            </a:tbl>
          </a:graphicData>
        </a:graphic>
      </p:graphicFrame>
    </p:spTree>
    <p:extLst>
      <p:ext uri="{BB962C8B-B14F-4D97-AF65-F5344CB8AC3E}">
        <p14:creationId xmlns:p14="http://schemas.microsoft.com/office/powerpoint/2010/main" val="4525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The Much More Love of God</a:t>
            </a:r>
          </a:p>
        </p:txBody>
      </p:sp>
      <p:graphicFrame>
        <p:nvGraphicFramePr>
          <p:cNvPr id="7" name="Table 6">
            <a:extLst>
              <a:ext uri="{FF2B5EF4-FFF2-40B4-BE49-F238E27FC236}">
                <a16:creationId xmlns:a16="http://schemas.microsoft.com/office/drawing/2014/main" id="{FB80A34D-FE84-C71F-066C-CC3B1B125900}"/>
              </a:ext>
            </a:extLst>
          </p:cNvPr>
          <p:cNvGraphicFramePr>
            <a:graphicFrameLocks noGrp="1"/>
          </p:cNvGraphicFramePr>
          <p:nvPr>
            <p:extLst>
              <p:ext uri="{D42A27DB-BD31-4B8C-83A1-F6EECF244321}">
                <p14:modId xmlns:p14="http://schemas.microsoft.com/office/powerpoint/2010/main" val="606051970"/>
              </p:ext>
            </p:extLst>
          </p:nvPr>
        </p:nvGraphicFramePr>
        <p:xfrm>
          <a:off x="460268" y="1397000"/>
          <a:ext cx="8340064" cy="5174307"/>
        </p:xfrm>
        <a:graphic>
          <a:graphicData uri="http://schemas.openxmlformats.org/drawingml/2006/table">
            <a:tbl>
              <a:tblPr firstRow="1" bandRow="1">
                <a:tableStyleId>{5C22544A-7EE6-4342-B048-85BDC9FD1C3A}</a:tableStyleId>
              </a:tblPr>
              <a:tblGrid>
                <a:gridCol w="4170032">
                  <a:extLst>
                    <a:ext uri="{9D8B030D-6E8A-4147-A177-3AD203B41FA5}">
                      <a16:colId xmlns:a16="http://schemas.microsoft.com/office/drawing/2014/main" val="3311897682"/>
                    </a:ext>
                  </a:extLst>
                </a:gridCol>
                <a:gridCol w="4170032">
                  <a:extLst>
                    <a:ext uri="{9D8B030D-6E8A-4147-A177-3AD203B41FA5}">
                      <a16:colId xmlns:a16="http://schemas.microsoft.com/office/drawing/2014/main" val="4171360745"/>
                    </a:ext>
                  </a:extLst>
                </a:gridCol>
              </a:tblGrid>
              <a:tr h="566529">
                <a:tc>
                  <a:txBody>
                    <a:bodyPr/>
                    <a:lstStyle/>
                    <a:p>
                      <a:pPr algn="ctr"/>
                      <a:r>
                        <a:rPr lang="en-US" dirty="0"/>
                        <a:t>ADAM</a:t>
                      </a:r>
                    </a:p>
                  </a:txBody>
                  <a:tcPr anchor="ctr"/>
                </a:tc>
                <a:tc>
                  <a:txBody>
                    <a:bodyPr/>
                    <a:lstStyle/>
                    <a:p>
                      <a:pPr algn="ctr"/>
                      <a:r>
                        <a:rPr lang="en-US" dirty="0"/>
                        <a:t>CHRIST</a:t>
                      </a:r>
                    </a:p>
                  </a:txBody>
                  <a:tcPr anchor="ctr"/>
                </a:tc>
                <a:extLst>
                  <a:ext uri="{0D108BD9-81ED-4DB2-BD59-A6C34878D82A}">
                    <a16:rowId xmlns:a16="http://schemas.microsoft.com/office/drawing/2014/main" val="1854955949"/>
                  </a:ext>
                </a:extLst>
              </a:tr>
              <a:tr h="566529">
                <a:tc>
                  <a:txBody>
                    <a:bodyPr/>
                    <a:lstStyle/>
                    <a:p>
                      <a:pPr algn="ctr"/>
                      <a:r>
                        <a:rPr lang="en-US" dirty="0"/>
                        <a:t>Sin, transgression, offence, death</a:t>
                      </a:r>
                    </a:p>
                  </a:txBody>
                  <a:tcPr anchor="ctr"/>
                </a:tc>
                <a:tc>
                  <a:txBody>
                    <a:bodyPr/>
                    <a:lstStyle/>
                    <a:p>
                      <a:pPr algn="ctr"/>
                      <a:r>
                        <a:rPr lang="en-US" dirty="0"/>
                        <a:t>Grace, free gift, righteousness, life</a:t>
                      </a:r>
                    </a:p>
                  </a:txBody>
                  <a:tcPr anchor="ctr"/>
                </a:tc>
                <a:extLst>
                  <a:ext uri="{0D108BD9-81ED-4DB2-BD59-A6C34878D82A}">
                    <a16:rowId xmlns:a16="http://schemas.microsoft.com/office/drawing/2014/main" val="4244792800"/>
                  </a:ext>
                </a:extLst>
              </a:tr>
              <a:tr h="587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All have sinned, many be dead</a:t>
                      </a:r>
                    </a:p>
                    <a:p>
                      <a:pPr algn="ctr"/>
                      <a:endParaRPr lang="en-US" dirty="0"/>
                    </a:p>
                  </a:txBody>
                  <a:tcPr anchor="ctr"/>
                </a:tc>
                <a:tc>
                  <a:txBody>
                    <a:bodyPr/>
                    <a:lstStyle/>
                    <a:p>
                      <a:pPr algn="ctr"/>
                      <a:r>
                        <a:rPr lang="en-US" dirty="0"/>
                        <a:t>Grace and gift abounded unto many</a:t>
                      </a:r>
                    </a:p>
                  </a:txBody>
                  <a:tcPr anchor="ctr"/>
                </a:tc>
                <a:extLst>
                  <a:ext uri="{0D108BD9-81ED-4DB2-BD59-A6C34878D82A}">
                    <a16:rowId xmlns:a16="http://schemas.microsoft.com/office/drawing/2014/main" val="398546564"/>
                  </a:ext>
                </a:extLst>
              </a:tr>
              <a:tr h="6586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Judgment to condemnation</a:t>
                      </a:r>
                    </a:p>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Free gift of many offences unto justification</a:t>
                      </a:r>
                    </a:p>
                    <a:p>
                      <a:pPr algn="ctr"/>
                      <a:endParaRPr lang="en-US" dirty="0"/>
                    </a:p>
                  </a:txBody>
                  <a:tcPr anchor="ctr"/>
                </a:tc>
                <a:extLst>
                  <a:ext uri="{0D108BD9-81ED-4DB2-BD59-A6C34878D82A}">
                    <a16:rowId xmlns:a16="http://schemas.microsoft.com/office/drawing/2014/main" val="2895607722"/>
                  </a:ext>
                </a:extLst>
              </a:tr>
              <a:tr h="605280">
                <a:tc>
                  <a:txBody>
                    <a:bodyPr/>
                    <a:lstStyle/>
                    <a:p>
                      <a:pPr algn="ctr"/>
                      <a:r>
                        <a:rPr lang="en-US" dirty="0"/>
                        <a:t>The reign of death</a:t>
                      </a:r>
                    </a:p>
                  </a:txBody>
                  <a:tcPr anchor="ctr"/>
                </a:tc>
                <a:tc>
                  <a:txBody>
                    <a:bodyPr/>
                    <a:lstStyle/>
                    <a:p>
                      <a:pPr algn="ctr"/>
                      <a:r>
                        <a:rPr lang="en-US"/>
                        <a:t>Receive abundant grace &amp; gift of righteousness shall reign in life</a:t>
                      </a:r>
                      <a:endParaRPr lang="en-US" dirty="0"/>
                    </a:p>
                  </a:txBody>
                  <a:tcPr anchor="ctr"/>
                </a:tc>
                <a:extLst>
                  <a:ext uri="{0D108BD9-81ED-4DB2-BD59-A6C34878D82A}">
                    <a16:rowId xmlns:a16="http://schemas.microsoft.com/office/drawing/2014/main" val="2436921838"/>
                  </a:ext>
                </a:extLst>
              </a:tr>
              <a:tr h="605280">
                <a:tc>
                  <a:txBody>
                    <a:bodyPr/>
                    <a:lstStyle/>
                    <a:p>
                      <a:pPr algn="ctr"/>
                      <a:r>
                        <a:rPr lang="en-US" dirty="0"/>
                        <a:t>Offence by one judgment came upon all men to condemnation</a:t>
                      </a:r>
                    </a:p>
                  </a:txBody>
                  <a:tcPr anchor="ctr"/>
                </a:tc>
                <a:tc>
                  <a:txBody>
                    <a:bodyPr/>
                    <a:lstStyle/>
                    <a:p>
                      <a:pPr algn="ctr"/>
                      <a:r>
                        <a:rPr lang="en-US" dirty="0"/>
                        <a:t>Righteousness of one the free gift came upon all men unto justification of life</a:t>
                      </a:r>
                    </a:p>
                  </a:txBody>
                  <a:tcPr anchor="ctr"/>
                </a:tc>
                <a:extLst>
                  <a:ext uri="{0D108BD9-81ED-4DB2-BD59-A6C34878D82A}">
                    <a16:rowId xmlns:a16="http://schemas.microsoft.com/office/drawing/2014/main" val="638912942"/>
                  </a:ext>
                </a:extLst>
              </a:tr>
              <a:tr h="605280">
                <a:tc>
                  <a:txBody>
                    <a:bodyPr/>
                    <a:lstStyle/>
                    <a:p>
                      <a:pPr algn="ctr"/>
                      <a:r>
                        <a:rPr lang="en-US" dirty="0"/>
                        <a:t>Disobedience – many made sinners</a:t>
                      </a:r>
                    </a:p>
                  </a:txBody>
                  <a:tcPr anchor="ctr"/>
                </a:tc>
                <a:tc>
                  <a:txBody>
                    <a:bodyPr/>
                    <a:lstStyle/>
                    <a:p>
                      <a:pPr algn="ctr"/>
                      <a:r>
                        <a:rPr lang="en-US" dirty="0"/>
                        <a:t>Obedience – shall many be made righteous</a:t>
                      </a:r>
                    </a:p>
                  </a:txBody>
                  <a:tcPr anchor="ctr"/>
                </a:tc>
                <a:extLst>
                  <a:ext uri="{0D108BD9-81ED-4DB2-BD59-A6C34878D82A}">
                    <a16:rowId xmlns:a16="http://schemas.microsoft.com/office/drawing/2014/main" val="3447224897"/>
                  </a:ext>
                </a:extLst>
              </a:tr>
              <a:tr h="566529">
                <a:tc>
                  <a:txBody>
                    <a:bodyPr/>
                    <a:lstStyle/>
                    <a:p>
                      <a:pPr algn="ctr"/>
                      <a:r>
                        <a:rPr lang="en-US" dirty="0"/>
                        <a:t>Law – sin abounded</a:t>
                      </a:r>
                    </a:p>
                  </a:txBody>
                  <a:tcPr anchor="ctr"/>
                </a:tc>
                <a:tc>
                  <a:txBody>
                    <a:bodyPr/>
                    <a:lstStyle/>
                    <a:p>
                      <a:pPr algn="ctr"/>
                      <a:r>
                        <a:rPr lang="en-US" dirty="0"/>
                        <a:t>Grace did much more abound</a:t>
                      </a:r>
                    </a:p>
                  </a:txBody>
                  <a:tcPr anchor="ctr"/>
                </a:tc>
                <a:extLst>
                  <a:ext uri="{0D108BD9-81ED-4DB2-BD59-A6C34878D82A}">
                    <a16:rowId xmlns:a16="http://schemas.microsoft.com/office/drawing/2014/main" val="1664075035"/>
                  </a:ext>
                </a:extLst>
              </a:tr>
            </a:tbl>
          </a:graphicData>
        </a:graphic>
      </p:graphicFrame>
    </p:spTree>
    <p:extLst>
      <p:ext uri="{BB962C8B-B14F-4D97-AF65-F5344CB8AC3E}">
        <p14:creationId xmlns:p14="http://schemas.microsoft.com/office/powerpoint/2010/main" val="13382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33793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6</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2636381"/>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baptism (the operation of God), dead to sin and alive unto God, fruit unto holiness, dead to the law, serving God with our spirit. (Romans 6-7)</a:t>
            </a:r>
          </a:p>
        </p:txBody>
      </p:sp>
    </p:spTree>
    <p:extLst>
      <p:ext uri="{BB962C8B-B14F-4D97-AF65-F5344CB8AC3E}">
        <p14:creationId xmlns:p14="http://schemas.microsoft.com/office/powerpoint/2010/main" val="64980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Baptism (the operation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7671" y="1520468"/>
            <a:ext cx="8596303" cy="4794415"/>
          </a:xfrm>
        </p:spPr>
        <p:txBody>
          <a:bodyPr anchor="t">
            <a:noAutofit/>
          </a:bodyPr>
          <a:lstStyle/>
          <a:p>
            <a:pPr algn="l"/>
            <a:r>
              <a:rPr lang="en-US" sz="3200" b="1" u="sng" dirty="0">
                <a:solidFill>
                  <a:srgbClr val="FFFFFF"/>
                </a:solidFill>
                <a:latin typeface="Californian FB" panose="0207040306080B030204" pitchFamily="18" charset="0"/>
              </a:rPr>
              <a:t>Baptism</a:t>
            </a:r>
          </a:p>
          <a:p>
            <a:pPr marL="514350" indent="-514350" algn="l">
              <a:buAutoNum type="arabicPeriod"/>
            </a:pPr>
            <a:r>
              <a:rPr lang="en-US" sz="3200" b="1" dirty="0">
                <a:solidFill>
                  <a:srgbClr val="FFFFFF"/>
                </a:solidFill>
                <a:latin typeface="Californian FB" panose="0207040306080B030204" pitchFamily="18" charset="0"/>
              </a:rPr>
              <a:t>Washing of the pure water of the Word in the heart</a:t>
            </a:r>
          </a:p>
          <a:p>
            <a:pPr marL="514350" indent="-514350" algn="l">
              <a:buAutoNum type="arabicPeriod"/>
            </a:pPr>
            <a:r>
              <a:rPr lang="en-US" sz="3200" b="1" dirty="0">
                <a:solidFill>
                  <a:srgbClr val="FFFFFF"/>
                </a:solidFill>
                <a:latin typeface="Californian FB" panose="0207040306080B030204" pitchFamily="18" charset="0"/>
              </a:rPr>
              <a:t>Makes one holy</a:t>
            </a:r>
          </a:p>
          <a:p>
            <a:pPr marL="514350" indent="-514350" algn="l">
              <a:buAutoNum type="arabicPeriod"/>
            </a:pPr>
            <a:r>
              <a:rPr lang="en-US" sz="3200" b="1" dirty="0">
                <a:solidFill>
                  <a:srgbClr val="FFFFFF"/>
                </a:solidFill>
                <a:latin typeface="Californian FB" panose="0207040306080B030204" pitchFamily="18" charset="0"/>
              </a:rPr>
              <a:t>Not water baptism</a:t>
            </a:r>
          </a:p>
          <a:p>
            <a:pPr marL="514350" indent="-514350" algn="l">
              <a:buAutoNum type="arabicPeriod"/>
            </a:pPr>
            <a:r>
              <a:rPr lang="en-US" sz="3200" b="1" dirty="0">
                <a:solidFill>
                  <a:srgbClr val="FFFFFF"/>
                </a:solidFill>
                <a:latin typeface="Californian FB" panose="0207040306080B030204" pitchFamily="18" charset="0"/>
              </a:rPr>
              <a:t>By the Spirit into Christ’s death, burial, resurrection</a:t>
            </a:r>
          </a:p>
          <a:p>
            <a:pPr marL="514350" indent="-514350" algn="l">
              <a:buAutoNum type="arabicPeriod"/>
            </a:pPr>
            <a:r>
              <a:rPr lang="en-US" sz="3200" b="1" dirty="0">
                <a:solidFill>
                  <a:srgbClr val="FFFFFF"/>
                </a:solidFill>
                <a:latin typeface="Californian FB" panose="0207040306080B030204" pitchFamily="18" charset="0"/>
              </a:rPr>
              <a:t>Dead to sin and alive to God</a:t>
            </a: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3922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Dead to Sin and Alive unto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89945" y="1471373"/>
            <a:ext cx="8596303" cy="5138082"/>
          </a:xfrm>
        </p:spPr>
        <p:txBody>
          <a:bodyPr anchor="t">
            <a:noAutofit/>
          </a:bodyPr>
          <a:lstStyle/>
          <a:p>
            <a:pPr algn="l"/>
            <a:r>
              <a:rPr lang="en-US" sz="3200" b="1" u="sng" dirty="0">
                <a:solidFill>
                  <a:srgbClr val="FFFFFF"/>
                </a:solidFill>
                <a:latin typeface="Californian FB" panose="0207040306080B030204" pitchFamily="18" charset="0"/>
              </a:rPr>
              <a:t>Dead to Sin</a:t>
            </a:r>
          </a:p>
          <a:p>
            <a:pPr marL="514350" indent="-514350" algn="l">
              <a:buAutoNum type="arabicPeriod"/>
            </a:pPr>
            <a:r>
              <a:rPr lang="en-US" sz="3200" b="1" dirty="0">
                <a:solidFill>
                  <a:srgbClr val="FFFFFF"/>
                </a:solidFill>
                <a:latin typeface="Californian FB" panose="0207040306080B030204" pitchFamily="18" charset="0"/>
              </a:rPr>
              <a:t>No longer live in sin (live in and walk in)</a:t>
            </a:r>
          </a:p>
          <a:p>
            <a:pPr marL="514350" indent="-514350" algn="l">
              <a:buAutoNum type="arabicPeriod"/>
            </a:pPr>
            <a:r>
              <a:rPr lang="en-US" sz="3200" b="1" dirty="0">
                <a:solidFill>
                  <a:srgbClr val="FFFFFF"/>
                </a:solidFill>
                <a:latin typeface="Californian FB" panose="0207040306080B030204" pitchFamily="18" charset="0"/>
              </a:rPr>
              <a:t>Old man crucified </a:t>
            </a:r>
          </a:p>
          <a:p>
            <a:pPr marL="971550" lvl="1" indent="-514350" algn="l">
              <a:buAutoNum type="arabicPeriod"/>
            </a:pPr>
            <a:r>
              <a:rPr lang="en-US" sz="2800" b="1" dirty="0">
                <a:solidFill>
                  <a:srgbClr val="FFFFFF"/>
                </a:solidFill>
                <a:latin typeface="Californian FB" panose="0207040306080B030204" pitchFamily="18" charset="0"/>
              </a:rPr>
              <a:t>Sin’s mastership over the body</a:t>
            </a:r>
          </a:p>
          <a:p>
            <a:pPr marL="971550" lvl="1" indent="-514350" algn="l">
              <a:buAutoNum type="arabicPeriod"/>
            </a:pPr>
            <a:r>
              <a:rPr lang="en-US" sz="2800" b="1" dirty="0">
                <a:solidFill>
                  <a:srgbClr val="FFFFFF"/>
                </a:solidFill>
                <a:latin typeface="Californian FB" panose="0207040306080B030204" pitchFamily="18" charset="0"/>
              </a:rPr>
              <a:t>No longer have to serve sin</a:t>
            </a:r>
          </a:p>
          <a:p>
            <a:pPr algn="l"/>
            <a:endParaRPr lang="en-US" sz="32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Alive unto God</a:t>
            </a:r>
          </a:p>
          <a:p>
            <a:pPr marL="514350" indent="-514350" algn="l">
              <a:buAutoNum type="arabicPeriod"/>
            </a:pPr>
            <a:r>
              <a:rPr lang="en-US" sz="3200" b="1" dirty="0">
                <a:solidFill>
                  <a:srgbClr val="FFFFFF"/>
                </a:solidFill>
                <a:latin typeface="Californian FB" panose="0207040306080B030204" pitchFamily="18" charset="0"/>
              </a:rPr>
              <a:t>Free from sin</a:t>
            </a:r>
          </a:p>
          <a:p>
            <a:pPr marL="514350" indent="-514350" algn="l">
              <a:buAutoNum type="arabicPeriod"/>
            </a:pPr>
            <a:r>
              <a:rPr lang="en-US" sz="3200" b="1" dirty="0">
                <a:solidFill>
                  <a:srgbClr val="FFFFFF"/>
                </a:solidFill>
                <a:latin typeface="Californian FB" panose="0207040306080B030204" pitchFamily="18" charset="0"/>
              </a:rPr>
              <a:t>Walk in newness of life</a:t>
            </a:r>
          </a:p>
        </p:txBody>
      </p:sp>
    </p:spTree>
    <p:extLst>
      <p:ext uri="{BB962C8B-B14F-4D97-AF65-F5344CB8AC3E}">
        <p14:creationId xmlns:p14="http://schemas.microsoft.com/office/powerpoint/2010/main" val="394242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Fruit unto Holiness </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89945" y="1471373"/>
            <a:ext cx="8596303" cy="3837057"/>
          </a:xfrm>
        </p:spPr>
        <p:txBody>
          <a:bodyPr anchor="t">
            <a:noAutofit/>
          </a:bodyPr>
          <a:lstStyle/>
          <a:p>
            <a:pPr algn="l"/>
            <a:r>
              <a:rPr lang="en-US" sz="3200" b="1" u="sng" dirty="0">
                <a:solidFill>
                  <a:srgbClr val="FFFFFF"/>
                </a:solidFill>
                <a:latin typeface="Californian FB" panose="0207040306080B030204" pitchFamily="18" charset="0"/>
              </a:rPr>
              <a:t>Fruit unto Holiness</a:t>
            </a:r>
          </a:p>
          <a:p>
            <a:pPr marL="514350" indent="-514350" algn="l">
              <a:buAutoNum type="arabicPeriod"/>
            </a:pPr>
            <a:r>
              <a:rPr lang="en-US" sz="3200" b="1" dirty="0">
                <a:solidFill>
                  <a:srgbClr val="FFFFFF"/>
                </a:solidFill>
                <a:latin typeface="Californian FB" panose="0207040306080B030204" pitchFamily="18" charset="0"/>
              </a:rPr>
              <a:t>No longer servants of uncleanness</a:t>
            </a:r>
          </a:p>
          <a:p>
            <a:pPr marL="971550" lvl="1" indent="-514350" algn="l">
              <a:buAutoNum type="arabicPeriod"/>
            </a:pPr>
            <a:r>
              <a:rPr lang="en-US" sz="2400" b="1" dirty="0">
                <a:solidFill>
                  <a:srgbClr val="FFFFFF"/>
                </a:solidFill>
                <a:latin typeface="Californian FB" panose="0207040306080B030204" pitchFamily="18" charset="0"/>
              </a:rPr>
              <a:t>Let not sin reign in mortal body (obey its lusts)</a:t>
            </a:r>
          </a:p>
          <a:p>
            <a:pPr marL="971550" lvl="1" indent="-514350" algn="l">
              <a:buAutoNum type="arabicPeriod"/>
            </a:pPr>
            <a:r>
              <a:rPr lang="en-US" sz="2400" b="1" dirty="0">
                <a:solidFill>
                  <a:srgbClr val="FFFFFF"/>
                </a:solidFill>
                <a:latin typeface="Californian FB" panose="0207040306080B030204" pitchFamily="18" charset="0"/>
              </a:rPr>
              <a:t>Yield not members as instruments of unrighteousness</a:t>
            </a:r>
          </a:p>
          <a:p>
            <a:pPr marL="971550" lvl="1" indent="-514350" algn="l">
              <a:buAutoNum type="arabicPeriod"/>
            </a:pPr>
            <a:r>
              <a:rPr lang="en-US" sz="2400" b="1" dirty="0">
                <a:solidFill>
                  <a:srgbClr val="FFFFFF"/>
                </a:solidFill>
                <a:latin typeface="Californian FB" panose="0207040306080B030204" pitchFamily="18" charset="0"/>
              </a:rPr>
              <a:t>Not under the law</a:t>
            </a:r>
          </a:p>
          <a:p>
            <a:pPr marL="971550" lvl="1" indent="-514350" algn="l">
              <a:buAutoNum type="arabicPeriod"/>
            </a:pPr>
            <a:r>
              <a:rPr lang="en-US" sz="2400" b="1" dirty="0">
                <a:solidFill>
                  <a:srgbClr val="FFFFFF"/>
                </a:solidFill>
                <a:latin typeface="Californian FB" panose="0207040306080B030204" pitchFamily="18" charset="0"/>
              </a:rPr>
              <a:t>Iniquity unto iniquity</a:t>
            </a:r>
          </a:p>
          <a:p>
            <a:pPr marL="971550" lvl="1" indent="-514350" algn="l">
              <a:buAutoNum type="arabicPeriod"/>
            </a:pPr>
            <a:r>
              <a:rPr lang="en-US" sz="2400" b="1" dirty="0">
                <a:solidFill>
                  <a:srgbClr val="FFFFFF"/>
                </a:solidFill>
                <a:latin typeface="Californian FB" panose="0207040306080B030204" pitchFamily="18" charset="0"/>
              </a:rPr>
              <a:t>Now ashamed</a:t>
            </a:r>
          </a:p>
          <a:p>
            <a:pPr marL="971550" lvl="1" indent="-514350" algn="l">
              <a:buAutoNum type="arabicPeriod"/>
            </a:pPr>
            <a:r>
              <a:rPr lang="en-US" sz="2400" b="1" dirty="0">
                <a:solidFill>
                  <a:srgbClr val="FFFFFF"/>
                </a:solidFill>
                <a:latin typeface="Californian FB" panose="0207040306080B030204" pitchFamily="18" charset="0"/>
              </a:rPr>
              <a:t>End = death</a:t>
            </a: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5439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Fruit unto Holiness </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89945" y="1471373"/>
            <a:ext cx="8596303" cy="4751457"/>
          </a:xfrm>
        </p:spPr>
        <p:txBody>
          <a:bodyPr anchor="t">
            <a:noAutofit/>
          </a:bodyPr>
          <a:lstStyle/>
          <a:p>
            <a:pPr algn="l"/>
            <a:r>
              <a:rPr lang="en-US" sz="3200" b="1" u="sng" dirty="0">
                <a:solidFill>
                  <a:srgbClr val="FFFFFF"/>
                </a:solidFill>
                <a:latin typeface="Californian FB" panose="0207040306080B030204" pitchFamily="18" charset="0"/>
              </a:rPr>
              <a:t>Fruit unto Holiness</a:t>
            </a:r>
          </a:p>
          <a:p>
            <a:pPr algn="l"/>
            <a:r>
              <a:rPr lang="en-US" sz="3200" b="1" dirty="0">
                <a:solidFill>
                  <a:srgbClr val="FFFFFF"/>
                </a:solidFill>
                <a:latin typeface="Californian FB" panose="0207040306080B030204" pitchFamily="18" charset="0"/>
              </a:rPr>
              <a:t>2. Servants of righteousness</a:t>
            </a:r>
          </a:p>
          <a:p>
            <a:pPr marL="971550" lvl="1" indent="-514350" algn="l">
              <a:buAutoNum type="arabicPeriod"/>
            </a:pPr>
            <a:r>
              <a:rPr lang="en-US" sz="2400" b="1" dirty="0">
                <a:solidFill>
                  <a:srgbClr val="FFFFFF"/>
                </a:solidFill>
                <a:latin typeface="Californian FB" panose="0207040306080B030204" pitchFamily="18" charset="0"/>
              </a:rPr>
              <a:t>Yield unto God as those alive from the dead</a:t>
            </a:r>
          </a:p>
          <a:p>
            <a:pPr marL="971550" lvl="1" indent="-514350" algn="l">
              <a:buAutoNum type="arabicPeriod"/>
            </a:pPr>
            <a:r>
              <a:rPr lang="en-US" sz="2400" b="1" dirty="0">
                <a:solidFill>
                  <a:srgbClr val="FFFFFF"/>
                </a:solidFill>
                <a:latin typeface="Californian FB" panose="0207040306080B030204" pitchFamily="18" charset="0"/>
              </a:rPr>
              <a:t>Yield members as instruments of righteousness unto God</a:t>
            </a:r>
          </a:p>
          <a:p>
            <a:pPr marL="971550" lvl="1" indent="-514350" algn="l">
              <a:buAutoNum type="arabicPeriod"/>
            </a:pPr>
            <a:r>
              <a:rPr lang="en-US" sz="2400" b="1" dirty="0">
                <a:solidFill>
                  <a:srgbClr val="FFFFFF"/>
                </a:solidFill>
                <a:latin typeface="Californian FB" panose="0207040306080B030204" pitchFamily="18" charset="0"/>
              </a:rPr>
              <a:t>Under grace</a:t>
            </a:r>
          </a:p>
          <a:p>
            <a:pPr marL="971550" lvl="1" indent="-514350" algn="l">
              <a:buAutoNum type="arabicPeriod"/>
            </a:pPr>
            <a:r>
              <a:rPr lang="en-US" sz="2400" b="1" dirty="0">
                <a:solidFill>
                  <a:srgbClr val="FFFFFF"/>
                </a:solidFill>
                <a:latin typeface="Californian FB" panose="0207040306080B030204" pitchFamily="18" charset="0"/>
              </a:rPr>
              <a:t>Obey from the heart</a:t>
            </a:r>
          </a:p>
          <a:p>
            <a:pPr marL="971550" lvl="1" indent="-514350" algn="l">
              <a:buAutoNum type="arabicPeriod"/>
            </a:pPr>
            <a:r>
              <a:rPr lang="en-US" sz="2400" b="1" dirty="0">
                <a:solidFill>
                  <a:srgbClr val="FFFFFF"/>
                </a:solidFill>
                <a:latin typeface="Californian FB" panose="0207040306080B030204" pitchFamily="18" charset="0"/>
              </a:rPr>
              <a:t>Yield members servants to righteousness unto holiness</a:t>
            </a:r>
          </a:p>
          <a:p>
            <a:pPr marL="971550" lvl="1" indent="-514350" algn="l">
              <a:buAutoNum type="arabicPeriod"/>
            </a:pPr>
            <a:r>
              <a:rPr lang="en-US" sz="2400" b="1" dirty="0">
                <a:solidFill>
                  <a:srgbClr val="FFFFFF"/>
                </a:solidFill>
                <a:latin typeface="Californian FB" panose="0207040306080B030204" pitchFamily="18" charset="0"/>
              </a:rPr>
              <a:t>Free from sin, servants to God</a:t>
            </a:r>
          </a:p>
          <a:p>
            <a:pPr marL="971550" lvl="1" indent="-514350" algn="l">
              <a:buAutoNum type="arabicPeriod"/>
            </a:pPr>
            <a:r>
              <a:rPr lang="en-US" sz="2400" b="1" dirty="0">
                <a:solidFill>
                  <a:srgbClr val="FFFFFF"/>
                </a:solidFill>
                <a:latin typeface="Californian FB" panose="0207040306080B030204" pitchFamily="18" charset="0"/>
              </a:rPr>
              <a:t>Fruit unto holiness</a:t>
            </a:r>
          </a:p>
          <a:p>
            <a:pPr marL="971550" lvl="1" indent="-514350" algn="l">
              <a:buAutoNum type="arabicPeriod"/>
            </a:pPr>
            <a:r>
              <a:rPr lang="en-US" sz="2400" b="1" dirty="0">
                <a:solidFill>
                  <a:srgbClr val="FFFFFF"/>
                </a:solidFill>
                <a:latin typeface="Californian FB" panose="0207040306080B030204" pitchFamily="18" charset="0"/>
              </a:rPr>
              <a:t>End = everlasting life</a:t>
            </a:r>
          </a:p>
          <a:p>
            <a:pPr algn="l"/>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34801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EE9D-DAD3-6F6B-F090-9493B52DF06D}"/>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4961" y="364670"/>
            <a:ext cx="7736627" cy="1140740"/>
          </a:xfrm>
        </p:spPr>
        <p:txBody>
          <a:bodyPr anchor="t">
            <a:normAutofit/>
          </a:bodyPr>
          <a:lstStyle/>
          <a:p>
            <a:pPr algn="l"/>
            <a:r>
              <a:rPr lang="en-US" dirty="0">
                <a:solidFill>
                  <a:srgbClr val="FFFFFF"/>
                </a:solidFill>
              </a:rPr>
              <a:t>ROMANS | </a:t>
            </a:r>
            <a:r>
              <a:rPr lang="en-US" sz="3000" dirty="0">
                <a:solidFill>
                  <a:srgbClr val="FFFFFF"/>
                </a:solidFill>
              </a:rPr>
              <a:t>OBJECTIVES</a:t>
            </a:r>
          </a:p>
        </p:txBody>
      </p:sp>
      <p:sp>
        <p:nvSpPr>
          <p:cNvPr id="5" name="Subtitle 4">
            <a:extLst>
              <a:ext uri="{FF2B5EF4-FFF2-40B4-BE49-F238E27FC236}">
                <a16:creationId xmlns:a16="http://schemas.microsoft.com/office/drawing/2014/main" id="{FF8B4729-9581-DA8F-812C-9376F6731727}"/>
              </a:ext>
            </a:extLst>
          </p:cNvPr>
          <p:cNvSpPr>
            <a:spLocks noGrp="1"/>
          </p:cNvSpPr>
          <p:nvPr>
            <p:ph type="subTitle" idx="1"/>
          </p:nvPr>
        </p:nvSpPr>
        <p:spPr>
          <a:xfrm>
            <a:off x="417944" y="1342301"/>
            <a:ext cx="8308112" cy="5151029"/>
          </a:xfrm>
        </p:spPr>
        <p:txBody>
          <a:bodyPr>
            <a:noAutofit/>
          </a:bodyPr>
          <a:lstStyle/>
          <a:p>
            <a:pPr marL="457200" indent="-457200" algn="l">
              <a:lnSpc>
                <a:spcPct val="100000"/>
              </a:lnSpc>
              <a:buFont typeface="+mj-lt"/>
              <a:buAutoNum type="arabicPeriod" startAt="5"/>
            </a:pPr>
            <a:r>
              <a:rPr lang="en-US" sz="3200" b="1" dirty="0">
                <a:solidFill>
                  <a:schemeClr val="bg1"/>
                </a:solidFill>
                <a:latin typeface="Californian FB" panose="0207040306080B030204" pitchFamily="18" charset="0"/>
              </a:rPr>
              <a:t>The student will learn the role of the law in the walk of the believer.</a:t>
            </a:r>
          </a:p>
          <a:p>
            <a:pPr marL="385763" indent="-385763" algn="l">
              <a:lnSpc>
                <a:spcPct val="100000"/>
              </a:lnSpc>
              <a:buAutoNum type="arabicPeriod" startAt="5"/>
            </a:pPr>
            <a:r>
              <a:rPr lang="en-US" sz="3200" b="1" dirty="0">
                <a:solidFill>
                  <a:schemeClr val="bg1"/>
                </a:solidFill>
                <a:latin typeface="Californian FB" panose="0207040306080B030204" pitchFamily="18" charset="0"/>
              </a:rPr>
              <a:t>The student will understand the leading ministry of the Spirit and the believer’s walk.</a:t>
            </a:r>
          </a:p>
          <a:p>
            <a:pPr marL="385763" indent="-385763" algn="l">
              <a:lnSpc>
                <a:spcPct val="100000"/>
              </a:lnSpc>
              <a:buAutoNum type="arabicPeriod" startAt="5"/>
            </a:pPr>
            <a:r>
              <a:rPr lang="en-US" sz="3200" b="1" dirty="0">
                <a:solidFill>
                  <a:schemeClr val="bg1"/>
                </a:solidFill>
                <a:latin typeface="Californian FB" panose="0207040306080B030204" pitchFamily="18" charset="0"/>
              </a:rPr>
              <a:t>The student will know the dispensational change that took place and God’s counsel to bring it to pass.</a:t>
            </a:r>
          </a:p>
          <a:p>
            <a:pPr marL="385763" indent="-385763" algn="l">
              <a:lnSpc>
                <a:spcPct val="100000"/>
              </a:lnSpc>
              <a:buAutoNum type="arabicPeriod" startAt="5"/>
            </a:pPr>
            <a:r>
              <a:rPr lang="en-US" sz="3200" b="1" dirty="0">
                <a:solidFill>
                  <a:schemeClr val="bg1"/>
                </a:solidFill>
                <a:latin typeface="Californian FB" panose="0207040306080B030204" pitchFamily="18" charset="0"/>
              </a:rPr>
              <a:t>The student will learn the will of God for their life to walk in.</a:t>
            </a:r>
          </a:p>
        </p:txBody>
      </p:sp>
    </p:spTree>
    <p:extLst>
      <p:ext uri="{BB962C8B-B14F-4D97-AF65-F5344CB8AC3E}">
        <p14:creationId xmlns:p14="http://schemas.microsoft.com/office/powerpoint/2010/main" val="214372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Dead to the Law</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89945" y="1471373"/>
            <a:ext cx="8596303" cy="4751457"/>
          </a:xfrm>
        </p:spPr>
        <p:txBody>
          <a:bodyPr anchor="t">
            <a:noAutofit/>
          </a:bodyPr>
          <a:lstStyle/>
          <a:p>
            <a:pPr algn="l"/>
            <a:r>
              <a:rPr lang="en-US" sz="3200" b="1" u="sng" dirty="0">
                <a:solidFill>
                  <a:srgbClr val="FFFFFF"/>
                </a:solidFill>
                <a:latin typeface="Californian FB" panose="0207040306080B030204" pitchFamily="18" charset="0"/>
              </a:rPr>
              <a:t>Dead to the Law</a:t>
            </a:r>
          </a:p>
          <a:p>
            <a:pPr marL="514350" indent="-514350" algn="l">
              <a:buAutoNum type="arabicPeriod"/>
            </a:pPr>
            <a:r>
              <a:rPr lang="en-US" sz="3200" b="1" dirty="0">
                <a:solidFill>
                  <a:srgbClr val="FFFFFF"/>
                </a:solidFill>
                <a:latin typeface="Californian FB" panose="0207040306080B030204" pitchFamily="18" charset="0"/>
              </a:rPr>
              <a:t>Marriage under the law – sin and death</a:t>
            </a:r>
          </a:p>
          <a:p>
            <a:pPr marL="514350" indent="-514350" algn="l">
              <a:buAutoNum type="arabicPeriod"/>
            </a:pPr>
            <a:r>
              <a:rPr lang="en-US" sz="3200" b="1" dirty="0">
                <a:solidFill>
                  <a:srgbClr val="FFFFFF"/>
                </a:solidFill>
                <a:latin typeface="Californian FB" panose="0207040306080B030204" pitchFamily="18" charset="0"/>
              </a:rPr>
              <a:t>Dead to law by body of Christ</a:t>
            </a:r>
          </a:p>
          <a:p>
            <a:pPr marL="514350" indent="-514350" algn="l">
              <a:buAutoNum type="arabicPeriod"/>
            </a:pPr>
            <a:r>
              <a:rPr lang="en-US" sz="3200" b="1" dirty="0">
                <a:solidFill>
                  <a:srgbClr val="FFFFFF"/>
                </a:solidFill>
                <a:latin typeface="Californian FB" panose="0207040306080B030204" pitchFamily="18" charset="0"/>
              </a:rPr>
              <a:t>Married to another – Christ raised from the dead</a:t>
            </a:r>
          </a:p>
          <a:p>
            <a:pPr marL="514350" indent="-514350" algn="l">
              <a:buAutoNum type="arabicPeriod"/>
            </a:pPr>
            <a:r>
              <a:rPr lang="en-US" sz="3200" b="1" dirty="0">
                <a:solidFill>
                  <a:srgbClr val="FFFFFF"/>
                </a:solidFill>
                <a:latin typeface="Californian FB" panose="0207040306080B030204" pitchFamily="18" charset="0"/>
              </a:rPr>
              <a:t>Bring forth fruit unto God</a:t>
            </a:r>
          </a:p>
          <a:p>
            <a:pPr marL="514350" indent="-514350" algn="l">
              <a:buAutoNum type="arabicPeriod"/>
            </a:pPr>
            <a:r>
              <a:rPr lang="en-US" sz="3200" b="1" dirty="0">
                <a:solidFill>
                  <a:srgbClr val="FFFFFF"/>
                </a:solidFill>
                <a:latin typeface="Californian FB" panose="0207040306080B030204" pitchFamily="18" charset="0"/>
              </a:rPr>
              <a:t>Serve in newness of spirit</a:t>
            </a:r>
          </a:p>
        </p:txBody>
      </p:sp>
    </p:spTree>
    <p:extLst>
      <p:ext uri="{BB962C8B-B14F-4D97-AF65-F5344CB8AC3E}">
        <p14:creationId xmlns:p14="http://schemas.microsoft.com/office/powerpoint/2010/main" val="279616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Dead to the Law</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4751457"/>
          </a:xfrm>
        </p:spPr>
        <p:txBody>
          <a:bodyPr anchor="t">
            <a:noAutofit/>
          </a:bodyPr>
          <a:lstStyle/>
          <a:p>
            <a:pPr algn="l"/>
            <a:r>
              <a:rPr lang="en-US" sz="3200" b="1" u="sng" dirty="0">
                <a:solidFill>
                  <a:srgbClr val="FFFFFF"/>
                </a:solidFill>
                <a:latin typeface="Californian FB" panose="0207040306080B030204" pitchFamily="18" charset="0"/>
              </a:rPr>
              <a:t>The Law &amp; Sin in the Body</a:t>
            </a:r>
          </a:p>
          <a:p>
            <a:pPr marL="514350" indent="-514350" algn="l">
              <a:buAutoNum type="arabicPeriod"/>
            </a:pPr>
            <a:r>
              <a:rPr lang="en-US" sz="3200" b="1" dirty="0">
                <a:solidFill>
                  <a:srgbClr val="FFFFFF"/>
                </a:solidFill>
                <a:latin typeface="Californian FB" panose="0207040306080B030204" pitchFamily="18" charset="0"/>
              </a:rPr>
              <a:t>The law is not sin – the knowledge of sin</a:t>
            </a:r>
          </a:p>
          <a:p>
            <a:pPr marL="514350" indent="-514350" algn="l">
              <a:buAutoNum type="arabicPeriod"/>
            </a:pPr>
            <a:r>
              <a:rPr lang="en-US" sz="3200" b="1" dirty="0">
                <a:solidFill>
                  <a:srgbClr val="FFFFFF"/>
                </a:solidFill>
                <a:latin typeface="Californian FB" panose="0207040306080B030204" pitchFamily="18" charset="0"/>
              </a:rPr>
              <a:t>Sin takes occasion by the commandment – works all manner of sin</a:t>
            </a:r>
          </a:p>
          <a:p>
            <a:pPr marL="514350" indent="-514350" algn="l">
              <a:buAutoNum type="arabicPeriod"/>
            </a:pPr>
            <a:r>
              <a:rPr lang="en-US" sz="3200" b="1" dirty="0">
                <a:solidFill>
                  <a:srgbClr val="FFFFFF"/>
                </a:solidFill>
                <a:latin typeface="Californian FB" panose="0207040306080B030204" pitchFamily="18" charset="0"/>
              </a:rPr>
              <a:t>Alive without the law – commandment came, sin revives, and you die</a:t>
            </a:r>
          </a:p>
          <a:p>
            <a:pPr marL="514350" indent="-514350" algn="l">
              <a:buAutoNum type="arabicPeriod"/>
            </a:pPr>
            <a:r>
              <a:rPr lang="en-US" sz="3200" b="1" dirty="0">
                <a:solidFill>
                  <a:srgbClr val="FFFFFF"/>
                </a:solidFill>
                <a:latin typeface="Californian FB" panose="0207040306080B030204" pitchFamily="18" charset="0"/>
              </a:rPr>
              <a:t>Sin by the commandment deceives and slays</a:t>
            </a:r>
          </a:p>
          <a:p>
            <a:pPr marL="514350" indent="-514350" algn="l">
              <a:buAutoNum type="arabicPeriod"/>
            </a:pPr>
            <a:r>
              <a:rPr lang="en-US" sz="3200" b="1" dirty="0">
                <a:solidFill>
                  <a:srgbClr val="FFFFFF"/>
                </a:solidFill>
                <a:latin typeface="Californian FB" panose="0207040306080B030204" pitchFamily="18" charset="0"/>
              </a:rPr>
              <a:t>The law is holy, just, and good</a:t>
            </a:r>
          </a:p>
          <a:p>
            <a:pPr marL="514350" indent="-514350" algn="l">
              <a:buAutoNum type="arabicPeriod"/>
            </a:pPr>
            <a:r>
              <a:rPr lang="en-US" sz="3200" b="1" dirty="0">
                <a:solidFill>
                  <a:srgbClr val="FFFFFF"/>
                </a:solidFill>
                <a:latin typeface="Californian FB" panose="0207040306080B030204" pitchFamily="18" charset="0"/>
              </a:rPr>
              <a:t>The law not made death – make sin appear sin – exceeding sinful</a:t>
            </a:r>
          </a:p>
        </p:txBody>
      </p:sp>
    </p:spTree>
    <p:extLst>
      <p:ext uri="{BB962C8B-B14F-4D97-AF65-F5344CB8AC3E}">
        <p14:creationId xmlns:p14="http://schemas.microsoft.com/office/powerpoint/2010/main" val="14162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Dead to the Law</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4751457"/>
          </a:xfrm>
        </p:spPr>
        <p:txBody>
          <a:bodyPr anchor="t">
            <a:noAutofit/>
          </a:bodyPr>
          <a:lstStyle/>
          <a:p>
            <a:pPr algn="l"/>
            <a:r>
              <a:rPr lang="en-US" sz="3200" b="1" u="sng" dirty="0">
                <a:solidFill>
                  <a:srgbClr val="FFFFFF"/>
                </a:solidFill>
                <a:latin typeface="Californian FB" panose="0207040306080B030204" pitchFamily="18" charset="0"/>
              </a:rPr>
              <a:t>The Law &amp; Sin in the Body</a:t>
            </a:r>
          </a:p>
          <a:p>
            <a:pPr marL="514350" indent="-514350" algn="l">
              <a:buFont typeface="+mj-lt"/>
              <a:buAutoNum type="arabicPeriod" startAt="7"/>
            </a:pPr>
            <a:r>
              <a:rPr lang="en-US" sz="3200" b="1" dirty="0">
                <a:solidFill>
                  <a:srgbClr val="FFFFFF"/>
                </a:solidFill>
                <a:latin typeface="Californian FB" panose="0207040306080B030204" pitchFamily="18" charset="0"/>
              </a:rPr>
              <a:t>The law is spiritual – man is carnal</a:t>
            </a:r>
          </a:p>
          <a:p>
            <a:pPr marL="514350" indent="-514350" algn="l">
              <a:buFont typeface="+mj-lt"/>
              <a:buAutoNum type="arabicPeriod" startAt="7"/>
            </a:pPr>
            <a:r>
              <a:rPr lang="en-US" sz="3200" b="1" dirty="0">
                <a:solidFill>
                  <a:srgbClr val="FFFFFF"/>
                </a:solidFill>
                <a:latin typeface="Californian FB" panose="0207040306080B030204" pitchFamily="18" charset="0"/>
              </a:rPr>
              <a:t>Duality by spiritual baptism yet in this mortal body</a:t>
            </a:r>
          </a:p>
          <a:p>
            <a:pPr lvl="1" algn="l"/>
            <a:endParaRPr lang="en-US" sz="2400" b="1" dirty="0">
              <a:solidFill>
                <a:srgbClr val="FFFFFF"/>
              </a:solidFill>
              <a:latin typeface="Californian FB" panose="0207040306080B030204" pitchFamily="18" charset="0"/>
            </a:endParaRPr>
          </a:p>
          <a:p>
            <a:pPr marL="971550" lvl="1" indent="-514350" algn="l">
              <a:buFont typeface="+mj-lt"/>
              <a:buAutoNum type="arabicPeriod"/>
            </a:pPr>
            <a:endParaRPr lang="en-US" sz="2800" b="1" dirty="0">
              <a:solidFill>
                <a:srgbClr val="FFFFFF"/>
              </a:solidFill>
              <a:latin typeface="Californian FB" panose="0207040306080B030204" pitchFamily="18" charset="0"/>
            </a:endParaRPr>
          </a:p>
        </p:txBody>
      </p:sp>
      <p:graphicFrame>
        <p:nvGraphicFramePr>
          <p:cNvPr id="5" name="Table 4">
            <a:extLst>
              <a:ext uri="{FF2B5EF4-FFF2-40B4-BE49-F238E27FC236}">
                <a16:creationId xmlns:a16="http://schemas.microsoft.com/office/drawing/2014/main" id="{E60F74F1-12FF-26EA-38BD-17E12A80906B}"/>
              </a:ext>
            </a:extLst>
          </p:cNvPr>
          <p:cNvGraphicFramePr>
            <a:graphicFrameLocks noGrp="1"/>
          </p:cNvGraphicFramePr>
          <p:nvPr>
            <p:extLst>
              <p:ext uri="{D42A27DB-BD31-4B8C-83A1-F6EECF244321}">
                <p14:modId xmlns:p14="http://schemas.microsoft.com/office/powerpoint/2010/main" val="2429083701"/>
              </p:ext>
            </p:extLst>
          </p:nvPr>
        </p:nvGraphicFramePr>
        <p:xfrm>
          <a:off x="1202833" y="3521054"/>
          <a:ext cx="6738332" cy="3079418"/>
        </p:xfrm>
        <a:graphic>
          <a:graphicData uri="http://schemas.openxmlformats.org/drawingml/2006/table">
            <a:tbl>
              <a:tblPr firstRow="1" bandRow="1">
                <a:tableStyleId>{5C22544A-7EE6-4342-B048-85BDC9FD1C3A}</a:tableStyleId>
              </a:tblPr>
              <a:tblGrid>
                <a:gridCol w="3369166">
                  <a:extLst>
                    <a:ext uri="{9D8B030D-6E8A-4147-A177-3AD203B41FA5}">
                      <a16:colId xmlns:a16="http://schemas.microsoft.com/office/drawing/2014/main" val="670059024"/>
                    </a:ext>
                  </a:extLst>
                </a:gridCol>
                <a:gridCol w="3369166">
                  <a:extLst>
                    <a:ext uri="{9D8B030D-6E8A-4147-A177-3AD203B41FA5}">
                      <a16:colId xmlns:a16="http://schemas.microsoft.com/office/drawing/2014/main" val="1766007600"/>
                    </a:ext>
                  </a:extLst>
                </a:gridCol>
              </a:tblGrid>
              <a:tr h="335414">
                <a:tc>
                  <a:txBody>
                    <a:bodyPr/>
                    <a:lstStyle/>
                    <a:p>
                      <a:pPr algn="ctr"/>
                      <a:r>
                        <a:rPr lang="en-US" sz="1400" dirty="0"/>
                        <a:t>Sin Dwelling in us (“I”)</a:t>
                      </a:r>
                    </a:p>
                  </a:txBody>
                  <a:tcPr anchor="ctr"/>
                </a:tc>
                <a:tc>
                  <a:txBody>
                    <a:bodyPr/>
                    <a:lstStyle/>
                    <a:p>
                      <a:pPr algn="ctr"/>
                      <a:r>
                        <a:rPr lang="en-US" sz="1400" dirty="0"/>
                        <a:t>New Man (“I”)</a:t>
                      </a:r>
                    </a:p>
                  </a:txBody>
                  <a:tcPr anchor="ctr"/>
                </a:tc>
                <a:extLst>
                  <a:ext uri="{0D108BD9-81ED-4DB2-BD59-A6C34878D82A}">
                    <a16:rowId xmlns:a16="http://schemas.microsoft.com/office/drawing/2014/main" val="2317198843"/>
                  </a:ext>
                </a:extLst>
              </a:tr>
              <a:tr h="335414">
                <a:tc>
                  <a:txBody>
                    <a:bodyPr/>
                    <a:lstStyle/>
                    <a:p>
                      <a:pPr algn="ctr"/>
                      <a:r>
                        <a:rPr lang="en-US" sz="1400" dirty="0"/>
                        <a:t>“that which I do”</a:t>
                      </a:r>
                    </a:p>
                  </a:txBody>
                  <a:tcPr anchor="ctr"/>
                </a:tc>
                <a:tc>
                  <a:txBody>
                    <a:bodyPr/>
                    <a:lstStyle/>
                    <a:p>
                      <a:pPr algn="ctr"/>
                      <a:r>
                        <a:rPr lang="en-US" sz="1400" dirty="0"/>
                        <a:t>“I allow not”</a:t>
                      </a:r>
                    </a:p>
                  </a:txBody>
                  <a:tcPr anchor="ctr"/>
                </a:tc>
                <a:extLst>
                  <a:ext uri="{0D108BD9-81ED-4DB2-BD59-A6C34878D82A}">
                    <a16:rowId xmlns:a16="http://schemas.microsoft.com/office/drawing/2014/main" val="773527215"/>
                  </a:ext>
                </a:extLst>
              </a:tr>
              <a:tr h="335414">
                <a:tc>
                  <a:txBody>
                    <a:bodyPr/>
                    <a:lstStyle/>
                    <a:p>
                      <a:pPr algn="ctr"/>
                      <a:r>
                        <a:rPr lang="en-US" sz="1400" dirty="0"/>
                        <a:t>“that do I not”</a:t>
                      </a:r>
                    </a:p>
                  </a:txBody>
                  <a:tcPr anchor="ctr"/>
                </a:tc>
                <a:tc>
                  <a:txBody>
                    <a:bodyPr/>
                    <a:lstStyle/>
                    <a:p>
                      <a:pPr algn="ctr"/>
                      <a:r>
                        <a:rPr lang="en-US" sz="1400" dirty="0"/>
                        <a:t>“what I would”</a:t>
                      </a:r>
                    </a:p>
                  </a:txBody>
                  <a:tcPr anchor="ctr"/>
                </a:tc>
                <a:extLst>
                  <a:ext uri="{0D108BD9-81ED-4DB2-BD59-A6C34878D82A}">
                    <a16:rowId xmlns:a16="http://schemas.microsoft.com/office/drawing/2014/main" val="541920688"/>
                  </a:ext>
                </a:extLst>
              </a:tr>
              <a:tr h="335414">
                <a:tc>
                  <a:txBody>
                    <a:bodyPr/>
                    <a:lstStyle/>
                    <a:p>
                      <a:pPr algn="ctr"/>
                      <a:r>
                        <a:rPr lang="en-US" sz="1400" dirty="0"/>
                        <a:t>“that do I”</a:t>
                      </a:r>
                    </a:p>
                  </a:txBody>
                  <a:tcPr anchor="ctr"/>
                </a:tc>
                <a:tc>
                  <a:txBody>
                    <a:bodyPr/>
                    <a:lstStyle/>
                    <a:p>
                      <a:pPr algn="ctr"/>
                      <a:r>
                        <a:rPr lang="en-US" sz="1400" dirty="0"/>
                        <a:t>“but what I hate”</a:t>
                      </a:r>
                    </a:p>
                  </a:txBody>
                  <a:tcPr anchor="ctr"/>
                </a:tc>
                <a:extLst>
                  <a:ext uri="{0D108BD9-81ED-4DB2-BD59-A6C34878D82A}">
                    <a16:rowId xmlns:a16="http://schemas.microsoft.com/office/drawing/2014/main" val="3630799260"/>
                  </a:ext>
                </a:extLst>
              </a:tr>
              <a:tr h="611631">
                <a:tc>
                  <a:txBody>
                    <a:bodyPr/>
                    <a:lstStyle/>
                    <a:p>
                      <a:pPr algn="ctr"/>
                      <a:r>
                        <a:rPr lang="en-US" sz="1400" dirty="0"/>
                        <a:t>“sin that dwelleth in me”</a:t>
                      </a:r>
                    </a:p>
                    <a:p>
                      <a:pPr algn="ctr"/>
                      <a:r>
                        <a:rPr lang="en-US" sz="1400" dirty="0"/>
                        <a:t>“I know that in me (dwelleth no good thing)</a:t>
                      </a:r>
                    </a:p>
                  </a:txBody>
                  <a:tcPr anchor="ctr"/>
                </a:tc>
                <a:tc>
                  <a:txBody>
                    <a:bodyPr/>
                    <a:lstStyle/>
                    <a:p>
                      <a:pPr algn="ctr"/>
                      <a:r>
                        <a:rPr lang="en-US" sz="1400" dirty="0"/>
                        <a:t>“I consent unto the law – good”</a:t>
                      </a:r>
                    </a:p>
                  </a:txBody>
                  <a:tcPr anchor="ctr"/>
                </a:tc>
                <a:extLst>
                  <a:ext uri="{0D108BD9-81ED-4DB2-BD59-A6C34878D82A}">
                    <a16:rowId xmlns:a16="http://schemas.microsoft.com/office/drawing/2014/main" val="822919927"/>
                  </a:ext>
                </a:extLst>
              </a:tr>
              <a:tr h="335414">
                <a:tc>
                  <a:txBody>
                    <a:bodyPr/>
                    <a:lstStyle/>
                    <a:p>
                      <a:pPr algn="ctr"/>
                      <a:r>
                        <a:rPr lang="en-US" sz="1400" dirty="0"/>
                        <a:t>“but how to perform good I find not”</a:t>
                      </a:r>
                    </a:p>
                  </a:txBody>
                  <a:tcPr anchor="ctr"/>
                </a:tc>
                <a:tc>
                  <a:txBody>
                    <a:bodyPr/>
                    <a:lstStyle/>
                    <a:p>
                      <a:pPr algn="ctr"/>
                      <a:r>
                        <a:rPr lang="en-US" sz="1400" dirty="0"/>
                        <a:t>“for to will is present with me”</a:t>
                      </a:r>
                    </a:p>
                  </a:txBody>
                  <a:tcPr anchor="ctr"/>
                </a:tc>
                <a:extLst>
                  <a:ext uri="{0D108BD9-81ED-4DB2-BD59-A6C34878D82A}">
                    <a16:rowId xmlns:a16="http://schemas.microsoft.com/office/drawing/2014/main" val="1664329215"/>
                  </a:ext>
                </a:extLst>
              </a:tr>
              <a:tr h="335414">
                <a:tc>
                  <a:txBody>
                    <a:bodyPr/>
                    <a:lstStyle/>
                    <a:p>
                      <a:pPr algn="ctr"/>
                      <a:r>
                        <a:rPr lang="en-US" sz="1400" dirty="0"/>
                        <a:t>“I do not”</a:t>
                      </a:r>
                    </a:p>
                  </a:txBody>
                  <a:tcPr anchor="ctr"/>
                </a:tc>
                <a:tc>
                  <a:txBody>
                    <a:bodyPr/>
                    <a:lstStyle/>
                    <a:p>
                      <a:pPr algn="ctr"/>
                      <a:r>
                        <a:rPr lang="en-US" sz="1400" dirty="0"/>
                        <a:t>“for the good that I would”</a:t>
                      </a:r>
                    </a:p>
                  </a:txBody>
                  <a:tcPr anchor="ctr"/>
                </a:tc>
                <a:extLst>
                  <a:ext uri="{0D108BD9-81ED-4DB2-BD59-A6C34878D82A}">
                    <a16:rowId xmlns:a16="http://schemas.microsoft.com/office/drawing/2014/main" val="632538660"/>
                  </a:ext>
                </a:extLst>
              </a:tr>
              <a:tr h="335414">
                <a:tc>
                  <a:txBody>
                    <a:bodyPr/>
                    <a:lstStyle/>
                    <a:p>
                      <a:pPr algn="ctr"/>
                      <a:r>
                        <a:rPr lang="en-US" sz="1400" dirty="0"/>
                        <a:t>“that I do”</a:t>
                      </a:r>
                    </a:p>
                  </a:txBody>
                  <a:tcPr anchor="ctr"/>
                </a:tc>
                <a:tc>
                  <a:txBody>
                    <a:bodyPr/>
                    <a:lstStyle/>
                    <a:p>
                      <a:pPr algn="ctr"/>
                      <a:r>
                        <a:rPr lang="en-US" sz="1400" dirty="0"/>
                        <a:t>“but the evil which I would not”</a:t>
                      </a:r>
                    </a:p>
                  </a:txBody>
                  <a:tcPr anchor="ctr"/>
                </a:tc>
                <a:extLst>
                  <a:ext uri="{0D108BD9-81ED-4DB2-BD59-A6C34878D82A}">
                    <a16:rowId xmlns:a16="http://schemas.microsoft.com/office/drawing/2014/main" val="2707372914"/>
                  </a:ext>
                </a:extLst>
              </a:tr>
            </a:tbl>
          </a:graphicData>
        </a:graphic>
      </p:graphicFrame>
    </p:spTree>
    <p:extLst>
      <p:ext uri="{BB962C8B-B14F-4D97-AF65-F5344CB8AC3E}">
        <p14:creationId xmlns:p14="http://schemas.microsoft.com/office/powerpoint/2010/main" val="4212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Serving God with Our “spirit”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254683"/>
          </a:xfrm>
        </p:spPr>
        <p:txBody>
          <a:bodyPr anchor="t">
            <a:noAutofit/>
          </a:bodyPr>
          <a:lstStyle/>
          <a:p>
            <a:pPr algn="l"/>
            <a:r>
              <a:rPr lang="en-US" sz="3200" b="1" u="sng" dirty="0">
                <a:solidFill>
                  <a:srgbClr val="FFFFFF"/>
                </a:solidFill>
                <a:latin typeface="Californian FB" panose="0207040306080B030204" pitchFamily="18" charset="0"/>
              </a:rPr>
              <a:t>Serving God with Our “spirit”</a:t>
            </a:r>
          </a:p>
          <a:p>
            <a:pPr marL="514350" indent="-514350" algn="l">
              <a:buAutoNum type="arabicPeriod"/>
            </a:pPr>
            <a:r>
              <a:rPr lang="en-US" sz="2800" b="1" dirty="0">
                <a:solidFill>
                  <a:srgbClr val="FFFFFF"/>
                </a:solidFill>
                <a:latin typeface="Californian FB" panose="0207040306080B030204" pitchFamily="18" charset="0"/>
              </a:rPr>
              <a:t>A law found – “when I would do good, evil is present with me”</a:t>
            </a:r>
          </a:p>
          <a:p>
            <a:pPr marL="514350" indent="-514350" algn="l">
              <a:buAutoNum type="arabicPeriod"/>
            </a:pPr>
            <a:r>
              <a:rPr lang="en-US" sz="2800" b="1" dirty="0">
                <a:solidFill>
                  <a:srgbClr val="FFFFFF"/>
                </a:solidFill>
                <a:latin typeface="Californian FB" panose="0207040306080B030204" pitchFamily="18" charset="0"/>
              </a:rPr>
              <a:t>I delight in the law of God after the inward man.</a:t>
            </a:r>
          </a:p>
          <a:p>
            <a:pPr marL="514350" indent="-514350" algn="l">
              <a:buAutoNum type="arabicPeriod"/>
            </a:pPr>
            <a:r>
              <a:rPr lang="en-US" sz="2800" b="1" dirty="0">
                <a:solidFill>
                  <a:srgbClr val="FFFFFF"/>
                </a:solidFill>
                <a:latin typeface="Californian FB" panose="0207040306080B030204" pitchFamily="18" charset="0"/>
              </a:rPr>
              <a:t>Another law in members warring against the law of my mind (O wretched man)</a:t>
            </a:r>
          </a:p>
          <a:p>
            <a:pPr marL="971550" lvl="1" indent="-514350" algn="l">
              <a:buAutoNum type="arabicPeriod"/>
            </a:pPr>
            <a:r>
              <a:rPr lang="en-US" sz="2400" b="1" dirty="0">
                <a:solidFill>
                  <a:srgbClr val="FFFFFF"/>
                </a:solidFill>
                <a:latin typeface="Californian FB" panose="0207040306080B030204" pitchFamily="18" charset="0"/>
              </a:rPr>
              <a:t>Bringing me into captivity to the law of sin</a:t>
            </a:r>
          </a:p>
          <a:p>
            <a:pPr marL="971550" lvl="1" indent="-514350" algn="l">
              <a:buAutoNum type="arabicPeriod"/>
            </a:pPr>
            <a:r>
              <a:rPr lang="en-US" sz="2400" b="1" dirty="0">
                <a:solidFill>
                  <a:srgbClr val="FFFFFF"/>
                </a:solidFill>
                <a:latin typeface="Californian FB" panose="0207040306080B030204" pitchFamily="18" charset="0"/>
              </a:rPr>
              <a:t>Law of sin is in our members</a:t>
            </a:r>
          </a:p>
          <a:p>
            <a:pPr marL="514350" indent="-514350" algn="l">
              <a:buAutoNum type="arabicPeriod"/>
            </a:pPr>
            <a:r>
              <a:rPr lang="en-US" sz="2800" b="1" dirty="0">
                <a:solidFill>
                  <a:srgbClr val="FFFFFF"/>
                </a:solidFill>
                <a:latin typeface="Californian FB" panose="0207040306080B030204" pitchFamily="18" charset="0"/>
              </a:rPr>
              <a:t>With the mind I myself serve the law of God</a:t>
            </a:r>
          </a:p>
          <a:p>
            <a:pPr marL="514350" indent="-514350" algn="l">
              <a:buAutoNum type="arabicPeriod"/>
            </a:pPr>
            <a:r>
              <a:rPr lang="en-US" sz="2800" b="1" dirty="0">
                <a:solidFill>
                  <a:srgbClr val="FFFFFF"/>
                </a:solidFill>
                <a:latin typeface="Californian FB" panose="0207040306080B030204" pitchFamily="18" charset="0"/>
              </a:rPr>
              <a:t>With the flesh the law of sin</a:t>
            </a:r>
          </a:p>
        </p:txBody>
      </p:sp>
    </p:spTree>
    <p:extLst>
      <p:ext uri="{BB962C8B-B14F-4D97-AF65-F5344CB8AC3E}">
        <p14:creationId xmlns:p14="http://schemas.microsoft.com/office/powerpoint/2010/main" val="25934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360961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7</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2636381"/>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walking after the flesh or Spirit, suffering with Christ, glorified with Christ, the Spirit’s help, God’s purpose, and nothing can separate from God’s love in Christ. (Romans 8)</a:t>
            </a:r>
          </a:p>
        </p:txBody>
      </p:sp>
    </p:spTree>
    <p:extLst>
      <p:ext uri="{BB962C8B-B14F-4D97-AF65-F5344CB8AC3E}">
        <p14:creationId xmlns:p14="http://schemas.microsoft.com/office/powerpoint/2010/main" val="15399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Walking After the Flesh or Spirit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Walking After the Flesh or Spirit</a:t>
            </a:r>
          </a:p>
          <a:p>
            <a:pPr marL="514350" indent="-514350" algn="l">
              <a:buAutoNum type="arabicPeriod"/>
            </a:pPr>
            <a:r>
              <a:rPr lang="en-US" sz="3200" b="1" dirty="0">
                <a:solidFill>
                  <a:srgbClr val="FFFFFF"/>
                </a:solidFill>
                <a:latin typeface="Californian FB" panose="0207040306080B030204" pitchFamily="18" charset="0"/>
              </a:rPr>
              <a:t>No condemnation – walking after the Spirit</a:t>
            </a:r>
          </a:p>
          <a:p>
            <a:pPr marL="971550" lvl="1" indent="-514350" algn="l">
              <a:buAutoNum type="arabicPeriod"/>
            </a:pPr>
            <a:r>
              <a:rPr lang="en-US" sz="2800" b="1" dirty="0">
                <a:solidFill>
                  <a:srgbClr val="FFFFFF"/>
                </a:solidFill>
                <a:latin typeface="Californian FB" panose="0207040306080B030204" pitchFamily="18" charset="0"/>
              </a:rPr>
              <a:t>The law of the Spirit of life in Christ Jesus hath made us free from the law of sin and death.</a:t>
            </a:r>
          </a:p>
          <a:p>
            <a:pPr marL="514350" indent="-514350" algn="l">
              <a:buAutoNum type="arabicPeriod"/>
            </a:pPr>
            <a:r>
              <a:rPr lang="en-US" sz="3200" b="1" dirty="0">
                <a:solidFill>
                  <a:srgbClr val="FFFFFF"/>
                </a:solidFill>
                <a:latin typeface="Californian FB" panose="0207040306080B030204" pitchFamily="18" charset="0"/>
              </a:rPr>
              <a:t>The law weak through the flesh could not do</a:t>
            </a:r>
          </a:p>
          <a:p>
            <a:pPr marL="971550" lvl="1" indent="-514350" algn="l">
              <a:buAutoNum type="arabicPeriod"/>
            </a:pPr>
            <a:r>
              <a:rPr lang="en-US" sz="2800" b="1" dirty="0">
                <a:solidFill>
                  <a:srgbClr val="FFFFFF"/>
                </a:solidFill>
                <a:latin typeface="Californian FB" panose="0207040306080B030204" pitchFamily="18" charset="0"/>
              </a:rPr>
              <a:t>Christ condemned sin in the flesh</a:t>
            </a:r>
          </a:p>
          <a:p>
            <a:pPr marL="971550" lvl="1" indent="-514350" algn="l">
              <a:buAutoNum type="arabicPeriod"/>
            </a:pPr>
            <a:r>
              <a:rPr lang="en-US" sz="2800" b="1" dirty="0">
                <a:solidFill>
                  <a:srgbClr val="FFFFFF"/>
                </a:solidFill>
                <a:latin typeface="Californian FB" panose="0207040306080B030204" pitchFamily="18" charset="0"/>
              </a:rPr>
              <a:t>That the righteousness of the law be fulfilled in us (walk after the Spirit)</a:t>
            </a:r>
          </a:p>
          <a:p>
            <a:pPr marL="514350" indent="-514350" algn="l">
              <a:buAutoNum type="arabicPeriod"/>
            </a:pPr>
            <a:r>
              <a:rPr lang="en-US" sz="3200" b="1" dirty="0">
                <a:solidFill>
                  <a:srgbClr val="FFFFFF"/>
                </a:solidFill>
                <a:latin typeface="Californian FB" panose="0207040306080B030204" pitchFamily="18" charset="0"/>
              </a:rPr>
              <a:t>How to “walk”?</a:t>
            </a:r>
          </a:p>
          <a:p>
            <a:pPr marL="971550" lvl="1" indent="-514350" algn="l">
              <a:buAutoNum type="arabicPeriod"/>
            </a:pPr>
            <a:r>
              <a:rPr lang="en-US" sz="2800" b="1" dirty="0">
                <a:solidFill>
                  <a:srgbClr val="FFFFFF"/>
                </a:solidFill>
                <a:latin typeface="Californian FB" panose="0207040306080B030204" pitchFamily="18" charset="0"/>
              </a:rPr>
              <a:t>The use of the “mind”</a:t>
            </a:r>
          </a:p>
          <a:p>
            <a:pPr marL="971550" lvl="1" indent="-514350" algn="l">
              <a:buAutoNum type="arabicPeriod"/>
            </a:pPr>
            <a:r>
              <a:rPr lang="en-US" sz="2800" b="1" dirty="0">
                <a:solidFill>
                  <a:srgbClr val="FFFFFF"/>
                </a:solidFill>
                <a:latin typeface="Californian FB" panose="0207040306080B030204" pitchFamily="18" charset="0"/>
              </a:rPr>
              <a:t>What you “mind” determines your “walk”</a:t>
            </a:r>
          </a:p>
        </p:txBody>
      </p:sp>
    </p:spTree>
    <p:extLst>
      <p:ext uri="{BB962C8B-B14F-4D97-AF65-F5344CB8AC3E}">
        <p14:creationId xmlns:p14="http://schemas.microsoft.com/office/powerpoint/2010/main" val="408937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Walking After the Flesh or Spirit</a:t>
            </a:r>
          </a:p>
        </p:txBody>
      </p:sp>
      <p:graphicFrame>
        <p:nvGraphicFramePr>
          <p:cNvPr id="5" name="Table 4">
            <a:extLst>
              <a:ext uri="{FF2B5EF4-FFF2-40B4-BE49-F238E27FC236}">
                <a16:creationId xmlns:a16="http://schemas.microsoft.com/office/drawing/2014/main" id="{70CEEF6F-D3FD-B0E7-5536-274091303452}"/>
              </a:ext>
            </a:extLst>
          </p:cNvPr>
          <p:cNvGraphicFramePr>
            <a:graphicFrameLocks noGrp="1"/>
          </p:cNvGraphicFramePr>
          <p:nvPr>
            <p:extLst>
              <p:ext uri="{D42A27DB-BD31-4B8C-83A1-F6EECF244321}">
                <p14:modId xmlns:p14="http://schemas.microsoft.com/office/powerpoint/2010/main" val="1880621825"/>
              </p:ext>
            </p:extLst>
          </p:nvPr>
        </p:nvGraphicFramePr>
        <p:xfrm>
          <a:off x="391606" y="1334956"/>
          <a:ext cx="8360788" cy="5156200"/>
        </p:xfrm>
        <a:graphic>
          <a:graphicData uri="http://schemas.openxmlformats.org/drawingml/2006/table">
            <a:tbl>
              <a:tblPr firstRow="1" bandRow="1">
                <a:tableStyleId>{5C22544A-7EE6-4342-B048-85BDC9FD1C3A}</a:tableStyleId>
              </a:tblPr>
              <a:tblGrid>
                <a:gridCol w="4180394">
                  <a:extLst>
                    <a:ext uri="{9D8B030D-6E8A-4147-A177-3AD203B41FA5}">
                      <a16:colId xmlns:a16="http://schemas.microsoft.com/office/drawing/2014/main" val="1562111918"/>
                    </a:ext>
                  </a:extLst>
                </a:gridCol>
                <a:gridCol w="4180394">
                  <a:extLst>
                    <a:ext uri="{9D8B030D-6E8A-4147-A177-3AD203B41FA5}">
                      <a16:colId xmlns:a16="http://schemas.microsoft.com/office/drawing/2014/main" val="2388888818"/>
                    </a:ext>
                  </a:extLst>
                </a:gridCol>
              </a:tblGrid>
              <a:tr h="370840">
                <a:tc>
                  <a:txBody>
                    <a:bodyPr/>
                    <a:lstStyle/>
                    <a:p>
                      <a:pPr algn="ctr"/>
                      <a:r>
                        <a:rPr lang="en-US" dirty="0"/>
                        <a:t>“after the flesh”</a:t>
                      </a:r>
                    </a:p>
                  </a:txBody>
                  <a:tcPr anchor="ctr"/>
                </a:tc>
                <a:tc>
                  <a:txBody>
                    <a:bodyPr/>
                    <a:lstStyle/>
                    <a:p>
                      <a:pPr algn="ctr"/>
                      <a:r>
                        <a:rPr lang="en-US" dirty="0"/>
                        <a:t>“after the Spirit”</a:t>
                      </a:r>
                    </a:p>
                  </a:txBody>
                  <a:tcPr anchor="ctr"/>
                </a:tc>
                <a:extLst>
                  <a:ext uri="{0D108BD9-81ED-4DB2-BD59-A6C34878D82A}">
                    <a16:rowId xmlns:a16="http://schemas.microsoft.com/office/drawing/2014/main" val="3550073830"/>
                  </a:ext>
                </a:extLst>
              </a:tr>
              <a:tr h="370840">
                <a:tc>
                  <a:txBody>
                    <a:bodyPr/>
                    <a:lstStyle/>
                    <a:p>
                      <a:pPr algn="ctr"/>
                      <a:r>
                        <a:rPr lang="en-US" dirty="0"/>
                        <a:t>“do mind the things of the flesh”</a:t>
                      </a:r>
                    </a:p>
                  </a:txBody>
                  <a:tcPr anchor="ctr"/>
                </a:tc>
                <a:tc>
                  <a:txBody>
                    <a:bodyPr/>
                    <a:lstStyle/>
                    <a:p>
                      <a:pPr algn="ctr"/>
                      <a:r>
                        <a:rPr lang="en-US" dirty="0"/>
                        <a:t>“do mind the things of the Spirit”</a:t>
                      </a:r>
                    </a:p>
                  </a:txBody>
                  <a:tcPr anchor="ctr"/>
                </a:tc>
                <a:extLst>
                  <a:ext uri="{0D108BD9-81ED-4DB2-BD59-A6C34878D82A}">
                    <a16:rowId xmlns:a16="http://schemas.microsoft.com/office/drawing/2014/main" val="3067556499"/>
                  </a:ext>
                </a:extLst>
              </a:tr>
              <a:tr h="370840">
                <a:tc>
                  <a:txBody>
                    <a:bodyPr/>
                    <a:lstStyle/>
                    <a:p>
                      <a:pPr algn="ctr"/>
                      <a:r>
                        <a:rPr lang="en-US" dirty="0"/>
                        <a:t>“carnally minded”</a:t>
                      </a:r>
                    </a:p>
                  </a:txBody>
                  <a:tcPr anchor="ctr"/>
                </a:tc>
                <a:tc>
                  <a:txBody>
                    <a:bodyPr/>
                    <a:lstStyle/>
                    <a:p>
                      <a:pPr algn="ctr"/>
                      <a:r>
                        <a:rPr lang="en-US" dirty="0"/>
                        <a:t>“spiritually minded”</a:t>
                      </a:r>
                    </a:p>
                  </a:txBody>
                  <a:tcPr anchor="ctr"/>
                </a:tc>
                <a:extLst>
                  <a:ext uri="{0D108BD9-81ED-4DB2-BD59-A6C34878D82A}">
                    <a16:rowId xmlns:a16="http://schemas.microsoft.com/office/drawing/2014/main" val="3282038267"/>
                  </a:ext>
                </a:extLst>
              </a:tr>
              <a:tr h="370840">
                <a:tc>
                  <a:txBody>
                    <a:bodyPr/>
                    <a:lstStyle/>
                    <a:p>
                      <a:pPr algn="ctr"/>
                      <a:r>
                        <a:rPr lang="en-US" dirty="0"/>
                        <a:t>“death”</a:t>
                      </a:r>
                    </a:p>
                  </a:txBody>
                  <a:tcPr anchor="ctr"/>
                </a:tc>
                <a:tc>
                  <a:txBody>
                    <a:bodyPr/>
                    <a:lstStyle/>
                    <a:p>
                      <a:pPr algn="ctr"/>
                      <a:r>
                        <a:rPr lang="en-US" dirty="0"/>
                        <a:t>“life and peace”</a:t>
                      </a:r>
                    </a:p>
                  </a:txBody>
                  <a:tcPr anchor="ctr"/>
                </a:tc>
                <a:extLst>
                  <a:ext uri="{0D108BD9-81ED-4DB2-BD59-A6C34878D82A}">
                    <a16:rowId xmlns:a16="http://schemas.microsoft.com/office/drawing/2014/main" val="1978518683"/>
                  </a:ext>
                </a:extLst>
              </a:tr>
              <a:tr h="370840">
                <a:tc>
                  <a:txBody>
                    <a:bodyPr/>
                    <a:lstStyle/>
                    <a:p>
                      <a:pPr algn="ctr"/>
                      <a:r>
                        <a:rPr lang="en-US" dirty="0"/>
                        <a:t>“carnal mind is enmity against God”</a:t>
                      </a:r>
                    </a:p>
                  </a:txBody>
                  <a:tcPr anchor="ctr"/>
                </a:tc>
                <a:tc>
                  <a:txBody>
                    <a:bodyPr/>
                    <a:lstStyle/>
                    <a:p>
                      <a:pPr algn="ctr"/>
                      <a:r>
                        <a:rPr lang="en-US" dirty="0"/>
                        <a:t>“spiritual mind is peace with God”</a:t>
                      </a:r>
                    </a:p>
                  </a:txBody>
                  <a:tcPr anchor="ctr"/>
                </a:tc>
                <a:extLst>
                  <a:ext uri="{0D108BD9-81ED-4DB2-BD59-A6C34878D82A}">
                    <a16:rowId xmlns:a16="http://schemas.microsoft.com/office/drawing/2014/main" val="4122041395"/>
                  </a:ext>
                </a:extLst>
              </a:tr>
              <a:tr h="370840">
                <a:tc>
                  <a:txBody>
                    <a:bodyPr/>
                    <a:lstStyle/>
                    <a:p>
                      <a:pPr algn="ctr"/>
                      <a:r>
                        <a:rPr lang="en-US" dirty="0"/>
                        <a:t>“carnal mind not subject to the law of God” – nor can be</a:t>
                      </a:r>
                    </a:p>
                  </a:txBody>
                  <a:tcPr anchor="ctr"/>
                </a:tc>
                <a:tc>
                  <a:txBody>
                    <a:bodyPr/>
                    <a:lstStyle/>
                    <a:p>
                      <a:pPr algn="ctr"/>
                      <a:r>
                        <a:rPr lang="en-US" dirty="0"/>
                        <a:t>“Spirit of God dwell in you”</a:t>
                      </a:r>
                    </a:p>
                  </a:txBody>
                  <a:tcPr anchor="ctr"/>
                </a:tc>
                <a:extLst>
                  <a:ext uri="{0D108BD9-81ED-4DB2-BD59-A6C34878D82A}">
                    <a16:rowId xmlns:a16="http://schemas.microsoft.com/office/drawing/2014/main" val="1040158759"/>
                  </a:ext>
                </a:extLst>
              </a:tr>
              <a:tr h="370840">
                <a:tc>
                  <a:txBody>
                    <a:bodyPr/>
                    <a:lstStyle/>
                    <a:p>
                      <a:pPr algn="ctr"/>
                      <a:r>
                        <a:rPr lang="en-US" dirty="0"/>
                        <a:t>“cannot please God”</a:t>
                      </a:r>
                    </a:p>
                  </a:txBody>
                  <a:tcPr anchor="ctr"/>
                </a:tc>
                <a:tc>
                  <a:txBody>
                    <a:bodyPr/>
                    <a:lstStyle/>
                    <a:p>
                      <a:pPr algn="ctr"/>
                      <a:r>
                        <a:rPr lang="en-US" dirty="0"/>
                        <a:t>“Spirit is life because of righteousness”</a:t>
                      </a:r>
                    </a:p>
                  </a:txBody>
                  <a:tcPr anchor="ctr"/>
                </a:tc>
                <a:extLst>
                  <a:ext uri="{0D108BD9-81ED-4DB2-BD59-A6C34878D82A}">
                    <a16:rowId xmlns:a16="http://schemas.microsoft.com/office/drawing/2014/main" val="2090209609"/>
                  </a:ext>
                </a:extLst>
              </a:tr>
              <a:tr h="370840">
                <a:tc>
                  <a:txBody>
                    <a:bodyPr/>
                    <a:lstStyle/>
                    <a:p>
                      <a:pPr algn="ctr"/>
                      <a:r>
                        <a:rPr lang="en-US" dirty="0"/>
                        <a:t>“live after the flesh, ye shall die”</a:t>
                      </a:r>
                    </a:p>
                  </a:txBody>
                  <a:tcPr anchor="ctr"/>
                </a:tc>
                <a:tc>
                  <a:txBody>
                    <a:bodyPr/>
                    <a:lstStyle/>
                    <a:p>
                      <a:pPr algn="ctr"/>
                      <a:r>
                        <a:rPr lang="en-US" dirty="0"/>
                        <a:t>“shall quicken your mortal bodies” – ye shall live</a:t>
                      </a:r>
                    </a:p>
                  </a:txBody>
                  <a:tcPr anchor="ctr"/>
                </a:tc>
                <a:extLst>
                  <a:ext uri="{0D108BD9-81ED-4DB2-BD59-A6C34878D82A}">
                    <a16:rowId xmlns:a16="http://schemas.microsoft.com/office/drawing/2014/main" val="736217016"/>
                  </a:ext>
                </a:extLst>
              </a:tr>
              <a:tr h="370840">
                <a:tc>
                  <a:txBody>
                    <a:bodyPr/>
                    <a:lstStyle/>
                    <a:p>
                      <a:pPr algn="ctr"/>
                      <a:endParaRPr lang="en-US" dirty="0"/>
                    </a:p>
                  </a:txBody>
                  <a:tcPr anchor="ctr"/>
                </a:tc>
                <a:tc>
                  <a:txBody>
                    <a:bodyPr/>
                    <a:lstStyle/>
                    <a:p>
                      <a:pPr algn="ctr"/>
                      <a:r>
                        <a:rPr lang="en-US" dirty="0"/>
                        <a:t>“mortify the deeds of the body, through the Spirit</a:t>
                      </a:r>
                    </a:p>
                  </a:txBody>
                  <a:tcPr anchor="ctr"/>
                </a:tc>
                <a:extLst>
                  <a:ext uri="{0D108BD9-81ED-4DB2-BD59-A6C34878D82A}">
                    <a16:rowId xmlns:a16="http://schemas.microsoft.com/office/drawing/2014/main" val="1671667244"/>
                  </a:ext>
                </a:extLst>
              </a:tr>
              <a:tr h="370840">
                <a:tc>
                  <a:txBody>
                    <a:bodyPr/>
                    <a:lstStyle/>
                    <a:p>
                      <a:pPr algn="ctr"/>
                      <a:endParaRPr lang="en-US" dirty="0"/>
                    </a:p>
                  </a:txBody>
                  <a:tcPr anchor="ctr"/>
                </a:tc>
                <a:tc>
                  <a:txBody>
                    <a:bodyPr/>
                    <a:lstStyle/>
                    <a:p>
                      <a:pPr algn="ctr"/>
                      <a:r>
                        <a:rPr lang="en-US" dirty="0"/>
                        <a:t>“led by the Spirit of God” – “sons of God”</a:t>
                      </a:r>
                    </a:p>
                  </a:txBody>
                  <a:tcPr anchor="ctr"/>
                </a:tc>
                <a:extLst>
                  <a:ext uri="{0D108BD9-81ED-4DB2-BD59-A6C34878D82A}">
                    <a16:rowId xmlns:a16="http://schemas.microsoft.com/office/drawing/2014/main" val="3761343685"/>
                  </a:ext>
                </a:extLst>
              </a:tr>
              <a:tr h="370840">
                <a:tc>
                  <a:txBody>
                    <a:bodyPr/>
                    <a:lstStyle/>
                    <a:p>
                      <a:pPr algn="ctr"/>
                      <a:r>
                        <a:rPr lang="en-US" dirty="0"/>
                        <a:t>“spirit of bondage to fear”</a:t>
                      </a:r>
                    </a:p>
                  </a:txBody>
                  <a:tcPr anchor="ctr"/>
                </a:tc>
                <a:tc>
                  <a:txBody>
                    <a:bodyPr/>
                    <a:lstStyle/>
                    <a:p>
                      <a:pPr algn="ctr"/>
                      <a:r>
                        <a:rPr lang="en-US" dirty="0"/>
                        <a:t>“not received the spirit of bondage to fear”</a:t>
                      </a:r>
                    </a:p>
                  </a:txBody>
                  <a:tcPr anchor="ctr"/>
                </a:tc>
                <a:extLst>
                  <a:ext uri="{0D108BD9-81ED-4DB2-BD59-A6C34878D82A}">
                    <a16:rowId xmlns:a16="http://schemas.microsoft.com/office/drawing/2014/main" val="915092494"/>
                  </a:ext>
                </a:extLst>
              </a:tr>
            </a:tbl>
          </a:graphicData>
        </a:graphic>
      </p:graphicFrame>
    </p:spTree>
    <p:extLst>
      <p:ext uri="{BB962C8B-B14F-4D97-AF65-F5344CB8AC3E}">
        <p14:creationId xmlns:p14="http://schemas.microsoft.com/office/powerpoint/2010/main" val="83665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Suffering with Christ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Suffering with Christ</a:t>
            </a:r>
          </a:p>
          <a:p>
            <a:pPr marL="514350" indent="-514350" algn="l">
              <a:buAutoNum type="arabicPeriod"/>
            </a:pPr>
            <a:r>
              <a:rPr lang="en-US" sz="3200" b="1" dirty="0">
                <a:solidFill>
                  <a:srgbClr val="FFFFFF"/>
                </a:solidFill>
                <a:latin typeface="Californian FB" panose="0207040306080B030204" pitchFamily="18" charset="0"/>
              </a:rPr>
              <a:t>“sons of God”</a:t>
            </a:r>
          </a:p>
          <a:p>
            <a:pPr marL="514350" indent="-514350" algn="l">
              <a:buAutoNum type="arabicPeriod"/>
            </a:pPr>
            <a:r>
              <a:rPr lang="en-US" sz="3200" b="1" dirty="0">
                <a:solidFill>
                  <a:srgbClr val="FFFFFF"/>
                </a:solidFill>
                <a:latin typeface="Californian FB" panose="0207040306080B030204" pitchFamily="18" charset="0"/>
              </a:rPr>
              <a:t>Spirit bears witness with our spirit</a:t>
            </a:r>
          </a:p>
          <a:p>
            <a:pPr marL="971550" lvl="1" indent="-514350" algn="l">
              <a:buAutoNum type="arabicPeriod"/>
            </a:pPr>
            <a:r>
              <a:rPr lang="en-US" sz="2800" b="1" dirty="0">
                <a:solidFill>
                  <a:srgbClr val="FFFFFF"/>
                </a:solidFill>
                <a:latin typeface="Californian FB" panose="0207040306080B030204" pitchFamily="18" charset="0"/>
              </a:rPr>
              <a:t>We are the children of God</a:t>
            </a:r>
          </a:p>
          <a:p>
            <a:pPr marL="971550" lvl="1" indent="-514350" algn="l">
              <a:buAutoNum type="arabicPeriod"/>
            </a:pPr>
            <a:r>
              <a:rPr lang="en-US" sz="2800" b="1" dirty="0">
                <a:solidFill>
                  <a:srgbClr val="FFFFFF"/>
                </a:solidFill>
                <a:latin typeface="Californian FB" panose="0207040306080B030204" pitchFamily="18" charset="0"/>
              </a:rPr>
              <a:t>Heirs of God, joint-heirs with Christ</a:t>
            </a:r>
          </a:p>
          <a:p>
            <a:pPr marL="514350" indent="-514350" algn="l">
              <a:buAutoNum type="arabicPeriod"/>
            </a:pPr>
            <a:r>
              <a:rPr lang="en-US" sz="3200" b="1" dirty="0">
                <a:solidFill>
                  <a:srgbClr val="FFFFFF"/>
                </a:solidFill>
                <a:latin typeface="Californian FB" panose="0207040306080B030204" pitchFamily="18" charset="0"/>
              </a:rPr>
              <a:t>Suffer with Him – Glorified together</a:t>
            </a:r>
          </a:p>
          <a:p>
            <a:pPr marL="971550" lvl="1" indent="-514350" algn="l">
              <a:buAutoNum type="arabicPeriod"/>
            </a:pPr>
            <a:r>
              <a:rPr lang="en-US" sz="2800" b="1" dirty="0">
                <a:solidFill>
                  <a:srgbClr val="FFFFFF"/>
                </a:solidFill>
                <a:latin typeface="Californian FB" panose="0207040306080B030204" pitchFamily="18" charset="0"/>
              </a:rPr>
              <a:t>We are not yet glorified together with Christ</a:t>
            </a:r>
          </a:p>
          <a:p>
            <a:pPr marL="971550" lvl="1" indent="-514350" algn="l">
              <a:buAutoNum type="arabicPeriod"/>
            </a:pPr>
            <a:r>
              <a:rPr lang="en-US" sz="2800" b="1" dirty="0">
                <a:solidFill>
                  <a:srgbClr val="FFFFFF"/>
                </a:solidFill>
                <a:latin typeface="Californian FB" panose="0207040306080B030204" pitchFamily="18" charset="0"/>
              </a:rPr>
              <a:t>We suffer with Him until glory</a:t>
            </a:r>
          </a:p>
          <a:p>
            <a:pPr marL="971550" lvl="1" indent="-514350" algn="l">
              <a:buAutoNum type="arabicPeriod"/>
            </a:pPr>
            <a:r>
              <a:rPr lang="en-US" sz="2800" b="1" dirty="0">
                <a:solidFill>
                  <a:srgbClr val="FFFFFF"/>
                </a:solidFill>
                <a:latin typeface="Californian FB" panose="0207040306080B030204" pitchFamily="18" charset="0"/>
              </a:rPr>
              <a:t>We will encounter suffering in our walk</a:t>
            </a:r>
          </a:p>
        </p:txBody>
      </p:sp>
    </p:spTree>
    <p:extLst>
      <p:ext uri="{BB962C8B-B14F-4D97-AF65-F5344CB8AC3E}">
        <p14:creationId xmlns:p14="http://schemas.microsoft.com/office/powerpoint/2010/main" val="41026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2700" dirty="0">
                <a:solidFill>
                  <a:srgbClr val="FFFFFF"/>
                </a:solidFill>
              </a:rPr>
              <a:t> Suffering with Christ – Glorified Together</a:t>
            </a:r>
            <a:endParaRPr lang="en-US" sz="3000" dirty="0">
              <a:solidFill>
                <a:srgbClr val="FFFFFF"/>
              </a:solidFill>
            </a:endParaRP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281640"/>
            <a:ext cx="8596303" cy="5154795"/>
          </a:xfrm>
        </p:spPr>
        <p:txBody>
          <a:bodyPr anchor="t">
            <a:noAutofit/>
          </a:bodyPr>
          <a:lstStyle/>
          <a:p>
            <a:pPr algn="l"/>
            <a:r>
              <a:rPr lang="en-US" sz="3200" b="1" u="sng" dirty="0">
                <a:solidFill>
                  <a:srgbClr val="FFFFFF"/>
                </a:solidFill>
                <a:latin typeface="Californian FB" panose="0207040306080B030204" pitchFamily="18" charset="0"/>
              </a:rPr>
              <a:t>Suffering with Christ</a:t>
            </a:r>
          </a:p>
          <a:p>
            <a:pPr marL="514350" indent="-514350" algn="l">
              <a:buAutoNum type="arabicPeriod"/>
            </a:pPr>
            <a:r>
              <a:rPr lang="en-US" sz="3200" b="1" dirty="0">
                <a:solidFill>
                  <a:srgbClr val="FFFFFF"/>
                </a:solidFill>
                <a:latin typeface="Californian FB" panose="0207040306080B030204" pitchFamily="18" charset="0"/>
              </a:rPr>
              <a:t>The sufferings of this present time</a:t>
            </a:r>
          </a:p>
          <a:p>
            <a:pPr marL="971550" lvl="1" indent="-514350" algn="l">
              <a:buAutoNum type="arabicPeriod"/>
            </a:pPr>
            <a:r>
              <a:rPr lang="en-US" sz="2800" b="1" dirty="0">
                <a:solidFill>
                  <a:srgbClr val="FFFFFF"/>
                </a:solidFill>
                <a:latin typeface="Californian FB" panose="0207040306080B030204" pitchFamily="18" charset="0"/>
              </a:rPr>
              <a:t>The vanity, bondage of corruption, groaning, travailing, and pain of creation</a:t>
            </a:r>
          </a:p>
          <a:p>
            <a:pPr marL="514350" indent="-514350" algn="l">
              <a:buAutoNum type="arabicPeriod"/>
            </a:pPr>
            <a:r>
              <a:rPr lang="en-US" sz="3200" b="1" dirty="0">
                <a:solidFill>
                  <a:srgbClr val="FFFFFF"/>
                </a:solidFill>
                <a:latin typeface="Californian FB" panose="0207040306080B030204" pitchFamily="18" charset="0"/>
              </a:rPr>
              <a:t>Glorified Together</a:t>
            </a:r>
          </a:p>
          <a:p>
            <a:pPr marL="971550" lvl="1" indent="-514350" algn="l">
              <a:buAutoNum type="arabicPeriod"/>
            </a:pPr>
            <a:r>
              <a:rPr lang="en-US" sz="2800" b="1" dirty="0">
                <a:solidFill>
                  <a:srgbClr val="FFFFFF"/>
                </a:solidFill>
                <a:latin typeface="Californian FB" panose="0207040306080B030204" pitchFamily="18" charset="0"/>
              </a:rPr>
              <a:t>Glory revealed in us</a:t>
            </a:r>
          </a:p>
          <a:p>
            <a:pPr marL="971550" lvl="1" indent="-514350" algn="l">
              <a:buAutoNum type="arabicPeriod"/>
            </a:pPr>
            <a:r>
              <a:rPr lang="en-US" sz="2800" b="1" dirty="0">
                <a:solidFill>
                  <a:srgbClr val="FFFFFF"/>
                </a:solidFill>
                <a:latin typeface="Californian FB" panose="0207040306080B030204" pitchFamily="18" charset="0"/>
              </a:rPr>
              <a:t>Glorious liberty of the children of God</a:t>
            </a:r>
          </a:p>
          <a:p>
            <a:pPr marL="971550" lvl="1" indent="-514350" algn="l">
              <a:buAutoNum type="arabicPeriod"/>
            </a:pPr>
            <a:r>
              <a:rPr lang="en-US" sz="2800" b="1" dirty="0">
                <a:solidFill>
                  <a:srgbClr val="FFFFFF"/>
                </a:solidFill>
                <a:latin typeface="Californian FB" panose="0207040306080B030204" pitchFamily="18" charset="0"/>
              </a:rPr>
              <a:t>The whole of creation earnestly expects and waits</a:t>
            </a:r>
          </a:p>
          <a:p>
            <a:pPr marL="971550" lvl="1" indent="-514350" algn="l">
              <a:buAutoNum type="arabicPeriod"/>
            </a:pPr>
            <a:r>
              <a:rPr lang="en-US" sz="2800" b="1" dirty="0">
                <a:solidFill>
                  <a:srgbClr val="FFFFFF"/>
                </a:solidFill>
                <a:latin typeface="Californian FB" panose="0207040306080B030204" pitchFamily="18" charset="0"/>
              </a:rPr>
              <a:t>The hope of the Creator</a:t>
            </a:r>
          </a:p>
          <a:p>
            <a:pPr marL="971550" lvl="1" indent="-514350" algn="l">
              <a:buAutoNum type="arabicPeriod"/>
            </a:pPr>
            <a:r>
              <a:rPr lang="en-US" sz="2800" b="1" dirty="0">
                <a:solidFill>
                  <a:srgbClr val="FFFFFF"/>
                </a:solidFill>
                <a:latin typeface="Californian FB" panose="0207040306080B030204" pitchFamily="18" charset="0"/>
              </a:rPr>
              <a:t>The redemption of our body</a:t>
            </a:r>
          </a:p>
        </p:txBody>
      </p:sp>
    </p:spTree>
    <p:extLst>
      <p:ext uri="{BB962C8B-B14F-4D97-AF65-F5344CB8AC3E}">
        <p14:creationId xmlns:p14="http://schemas.microsoft.com/office/powerpoint/2010/main" val="261840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230496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a:t>
            </a:r>
            <a:r>
              <a:rPr lang="en-US" sz="3200" dirty="0">
                <a:solidFill>
                  <a:srgbClr val="FFFFFF"/>
                </a:solidFill>
              </a:rPr>
              <a:t>The Spirit’s Help</a:t>
            </a:r>
            <a:endParaRPr lang="en-US" sz="3000" dirty="0">
              <a:solidFill>
                <a:srgbClr val="FFFFFF"/>
              </a:solidFill>
            </a:endParaRP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The Spirit’s Help</a:t>
            </a:r>
          </a:p>
          <a:p>
            <a:pPr marL="514350" indent="-514350" algn="l">
              <a:buAutoNum type="arabicPeriod"/>
            </a:pPr>
            <a:r>
              <a:rPr lang="en-US" sz="3200" b="1" dirty="0">
                <a:solidFill>
                  <a:srgbClr val="FFFFFF"/>
                </a:solidFill>
                <a:latin typeface="Californian FB" panose="0207040306080B030204" pitchFamily="18" charset="0"/>
              </a:rPr>
              <a:t>The firstfruits of the Spirit</a:t>
            </a:r>
          </a:p>
          <a:p>
            <a:pPr marL="971550" lvl="1" indent="-514350" algn="l">
              <a:buAutoNum type="arabicPeriod"/>
            </a:pPr>
            <a:r>
              <a:rPr lang="en-US" sz="2800" b="1" dirty="0">
                <a:solidFill>
                  <a:srgbClr val="FFFFFF"/>
                </a:solidFill>
                <a:latin typeface="Californian FB" panose="0207040306080B030204" pitchFamily="18" charset="0"/>
              </a:rPr>
              <a:t>Groan within ourselves</a:t>
            </a:r>
          </a:p>
          <a:p>
            <a:pPr marL="971550" lvl="1" indent="-514350" algn="l">
              <a:buAutoNum type="arabicPeriod"/>
            </a:pPr>
            <a:r>
              <a:rPr lang="en-US" sz="2800" b="1" dirty="0">
                <a:solidFill>
                  <a:srgbClr val="FFFFFF"/>
                </a:solidFill>
                <a:latin typeface="Californian FB" panose="0207040306080B030204" pitchFamily="18" charset="0"/>
              </a:rPr>
              <a:t>The redemption of our body</a:t>
            </a:r>
          </a:p>
          <a:p>
            <a:pPr marL="514350" indent="-514350" algn="l">
              <a:buAutoNum type="arabicPeriod"/>
            </a:pPr>
            <a:r>
              <a:rPr lang="en-US" sz="3200" b="1" dirty="0">
                <a:solidFill>
                  <a:srgbClr val="FFFFFF"/>
                </a:solidFill>
                <a:latin typeface="Californian FB" panose="0207040306080B030204" pitchFamily="18" charset="0"/>
              </a:rPr>
              <a:t>Saved by hope</a:t>
            </a:r>
          </a:p>
          <a:p>
            <a:pPr marL="971550" lvl="1" indent="-514350" algn="l">
              <a:buAutoNum type="arabicPeriod"/>
            </a:pPr>
            <a:r>
              <a:rPr lang="en-US" sz="2800" b="1" dirty="0">
                <a:solidFill>
                  <a:srgbClr val="FFFFFF"/>
                </a:solidFill>
                <a:latin typeface="Californian FB" panose="0207040306080B030204" pitchFamily="18" charset="0"/>
              </a:rPr>
              <a:t>With patience wait for it</a:t>
            </a:r>
          </a:p>
          <a:p>
            <a:pPr marL="514350" indent="-514350" algn="l">
              <a:buAutoNum type="arabicPeriod"/>
            </a:pPr>
            <a:r>
              <a:rPr lang="en-US" sz="3200" b="1" dirty="0">
                <a:solidFill>
                  <a:srgbClr val="FFFFFF"/>
                </a:solidFill>
                <a:latin typeface="Californian FB" panose="0207040306080B030204" pitchFamily="18" charset="0"/>
              </a:rPr>
              <a:t>Helps our infirmities</a:t>
            </a:r>
          </a:p>
          <a:p>
            <a:pPr marL="971550" lvl="1" indent="-514350" algn="l">
              <a:buAutoNum type="arabicPeriod"/>
            </a:pPr>
            <a:r>
              <a:rPr lang="en-US" sz="2800" b="1" dirty="0">
                <a:solidFill>
                  <a:srgbClr val="FFFFFF"/>
                </a:solidFill>
                <a:latin typeface="Californian FB" panose="0207040306080B030204" pitchFamily="18" charset="0"/>
              </a:rPr>
              <a:t>Spirit makes intercession – we know not what to pray</a:t>
            </a:r>
          </a:p>
          <a:p>
            <a:pPr marL="971550" lvl="1" indent="-514350" algn="l">
              <a:buAutoNum type="arabicPeriod"/>
            </a:pPr>
            <a:r>
              <a:rPr lang="en-US" sz="2800" b="1" dirty="0">
                <a:solidFill>
                  <a:srgbClr val="FFFFFF"/>
                </a:solidFill>
                <a:latin typeface="Californian FB" panose="0207040306080B030204" pitchFamily="18" charset="0"/>
              </a:rPr>
              <a:t>The mind of the Spirit – the will of God</a:t>
            </a:r>
          </a:p>
        </p:txBody>
      </p:sp>
    </p:spTree>
    <p:extLst>
      <p:ext uri="{BB962C8B-B14F-4D97-AF65-F5344CB8AC3E}">
        <p14:creationId xmlns:p14="http://schemas.microsoft.com/office/powerpoint/2010/main" val="41499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68681"/>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a:t>
            </a:r>
            <a:r>
              <a:rPr lang="en-US" sz="3200" dirty="0">
                <a:solidFill>
                  <a:srgbClr val="FFFFFF"/>
                </a:solidFill>
              </a:rPr>
              <a:t>God’s Purpose</a:t>
            </a:r>
            <a:endParaRPr lang="en-US" sz="3000" dirty="0">
              <a:solidFill>
                <a:srgbClr val="FFFFFF"/>
              </a:solidFill>
            </a:endParaRP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109295"/>
            <a:ext cx="8596303" cy="5748705"/>
          </a:xfrm>
        </p:spPr>
        <p:txBody>
          <a:bodyPr anchor="t">
            <a:noAutofit/>
          </a:bodyPr>
          <a:lstStyle/>
          <a:p>
            <a:pPr algn="l"/>
            <a:r>
              <a:rPr lang="en-US" sz="3200" b="1" u="sng" dirty="0">
                <a:solidFill>
                  <a:srgbClr val="FFFFFF"/>
                </a:solidFill>
                <a:latin typeface="Californian FB" panose="0207040306080B030204" pitchFamily="18" charset="0"/>
              </a:rPr>
              <a:t>God’s Purpose</a:t>
            </a:r>
          </a:p>
          <a:p>
            <a:pPr marL="514350" indent="-514350" algn="l">
              <a:buAutoNum type="arabicPeriod"/>
            </a:pPr>
            <a:r>
              <a:rPr lang="en-US" sz="3200" b="1" dirty="0">
                <a:solidFill>
                  <a:srgbClr val="FFFFFF"/>
                </a:solidFill>
                <a:latin typeface="Californian FB" panose="0207040306080B030204" pitchFamily="18" charset="0"/>
              </a:rPr>
              <a:t>All things work together for good</a:t>
            </a:r>
          </a:p>
          <a:p>
            <a:pPr marL="971550" lvl="1" indent="-514350" algn="l">
              <a:buAutoNum type="arabicPeriod"/>
            </a:pPr>
            <a:r>
              <a:rPr lang="en-US" sz="2800" b="1" dirty="0">
                <a:solidFill>
                  <a:srgbClr val="FFFFFF"/>
                </a:solidFill>
                <a:latin typeface="Californian FB" panose="0207040306080B030204" pitchFamily="18" charset="0"/>
              </a:rPr>
              <a:t>To them that love God</a:t>
            </a:r>
          </a:p>
          <a:p>
            <a:pPr marL="971550" lvl="1" indent="-514350" algn="l">
              <a:buAutoNum type="arabicPeriod"/>
            </a:pPr>
            <a:r>
              <a:rPr lang="en-US" sz="2800" b="1" dirty="0">
                <a:solidFill>
                  <a:srgbClr val="FFFFFF"/>
                </a:solidFill>
                <a:latin typeface="Californian FB" panose="0207040306080B030204" pitchFamily="18" charset="0"/>
              </a:rPr>
              <a:t>To them who are the called according to His purpose</a:t>
            </a:r>
          </a:p>
          <a:p>
            <a:pPr marL="514350" indent="-514350" algn="l">
              <a:buAutoNum type="arabicPeriod"/>
            </a:pPr>
            <a:r>
              <a:rPr lang="en-US" sz="3200" b="1" dirty="0">
                <a:solidFill>
                  <a:srgbClr val="FFFFFF"/>
                </a:solidFill>
                <a:latin typeface="Californian FB" panose="0207040306080B030204" pitchFamily="18" charset="0"/>
              </a:rPr>
              <a:t>Foreknowledge</a:t>
            </a:r>
          </a:p>
          <a:p>
            <a:pPr marL="514350" indent="-514350" algn="l">
              <a:buAutoNum type="arabicPeriod"/>
            </a:pPr>
            <a:r>
              <a:rPr lang="en-US" sz="3200" b="1" dirty="0">
                <a:solidFill>
                  <a:srgbClr val="FFFFFF"/>
                </a:solidFill>
                <a:latin typeface="Californian FB" panose="0207040306080B030204" pitchFamily="18" charset="0"/>
              </a:rPr>
              <a:t>Predestination – to be conformed to the image of Christ</a:t>
            </a:r>
          </a:p>
          <a:p>
            <a:pPr marL="514350" indent="-514350" algn="l">
              <a:buAutoNum type="arabicPeriod"/>
            </a:pPr>
            <a:r>
              <a:rPr lang="en-US" sz="3200" b="1" dirty="0">
                <a:solidFill>
                  <a:srgbClr val="FFFFFF"/>
                </a:solidFill>
                <a:latin typeface="Californian FB" panose="0207040306080B030204" pitchFamily="18" charset="0"/>
              </a:rPr>
              <a:t>Called</a:t>
            </a:r>
          </a:p>
          <a:p>
            <a:pPr marL="514350" indent="-514350" algn="l">
              <a:buAutoNum type="arabicPeriod"/>
            </a:pPr>
            <a:r>
              <a:rPr lang="en-US" sz="3200" b="1" dirty="0">
                <a:solidFill>
                  <a:srgbClr val="FFFFFF"/>
                </a:solidFill>
                <a:latin typeface="Californian FB" panose="0207040306080B030204" pitchFamily="18" charset="0"/>
              </a:rPr>
              <a:t>Justified</a:t>
            </a:r>
          </a:p>
          <a:p>
            <a:pPr marL="514350" indent="-514350" algn="l">
              <a:buAutoNum type="arabicPeriod"/>
            </a:pPr>
            <a:r>
              <a:rPr lang="en-US" sz="3200" b="1" dirty="0">
                <a:solidFill>
                  <a:srgbClr val="FFFFFF"/>
                </a:solidFill>
                <a:latin typeface="Californian FB" panose="0207040306080B030204" pitchFamily="18" charset="0"/>
              </a:rPr>
              <a:t>Glorified</a:t>
            </a:r>
          </a:p>
        </p:txBody>
      </p:sp>
    </p:spTree>
    <p:extLst>
      <p:ext uri="{BB962C8B-B14F-4D97-AF65-F5344CB8AC3E}">
        <p14:creationId xmlns:p14="http://schemas.microsoft.com/office/powerpoint/2010/main" val="396883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68681"/>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686044" cy="1209368"/>
          </a:xfrm>
        </p:spPr>
        <p:txBody>
          <a:bodyPr anchor="t">
            <a:normAutofit fontScale="90000"/>
          </a:bodyPr>
          <a:lstStyle/>
          <a:p>
            <a:pPr algn="l"/>
            <a:r>
              <a:rPr lang="en-US" dirty="0">
                <a:solidFill>
                  <a:srgbClr val="FFFFFF"/>
                </a:solidFill>
              </a:rPr>
              <a:t>ROMANS | </a:t>
            </a:r>
            <a:r>
              <a:rPr lang="en-US" sz="3000" dirty="0">
                <a:solidFill>
                  <a:srgbClr val="FFFFFF"/>
                </a:solidFill>
              </a:rPr>
              <a:t> </a:t>
            </a:r>
            <a:r>
              <a:rPr lang="en-US" sz="2700" dirty="0">
                <a:solidFill>
                  <a:srgbClr val="FFFFFF"/>
                </a:solidFill>
              </a:rPr>
              <a:t>Nothing Can Separate from God’s Love</a:t>
            </a:r>
            <a:endParaRPr lang="en-US" sz="3000" dirty="0">
              <a:solidFill>
                <a:srgbClr val="FFFFFF"/>
              </a:solidFill>
            </a:endParaRP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89947" y="1322389"/>
            <a:ext cx="8596303" cy="5168767"/>
          </a:xfrm>
        </p:spPr>
        <p:txBody>
          <a:bodyPr anchor="t">
            <a:noAutofit/>
          </a:bodyPr>
          <a:lstStyle/>
          <a:p>
            <a:pPr algn="l"/>
            <a:r>
              <a:rPr lang="en-US" sz="3200" b="1" u="sng" dirty="0">
                <a:solidFill>
                  <a:srgbClr val="FFFFFF"/>
                </a:solidFill>
                <a:latin typeface="Californian FB" panose="0207040306080B030204" pitchFamily="18" charset="0"/>
              </a:rPr>
              <a:t>Nothing Can Separate from God’s Love</a:t>
            </a:r>
          </a:p>
          <a:p>
            <a:pPr marL="514350" indent="-514350" algn="l">
              <a:buAutoNum type="arabicPeriod"/>
            </a:pPr>
            <a:r>
              <a:rPr lang="en-US" sz="3000" b="1" dirty="0">
                <a:solidFill>
                  <a:srgbClr val="FFFFFF"/>
                </a:solidFill>
                <a:latin typeface="Californian FB" panose="0207040306080B030204" pitchFamily="18" charset="0"/>
              </a:rPr>
              <a:t>God is for us</a:t>
            </a:r>
          </a:p>
          <a:p>
            <a:pPr marL="514350" indent="-514350" algn="l">
              <a:buAutoNum type="arabicPeriod"/>
            </a:pPr>
            <a:r>
              <a:rPr lang="en-US" sz="3000" b="1" dirty="0">
                <a:solidFill>
                  <a:srgbClr val="FFFFFF"/>
                </a:solidFill>
                <a:latin typeface="Californian FB" panose="0207040306080B030204" pitchFamily="18" charset="0"/>
              </a:rPr>
              <a:t>God with Christ will freely give us all things</a:t>
            </a:r>
          </a:p>
          <a:p>
            <a:pPr marL="514350" indent="-514350" algn="l">
              <a:buAutoNum type="arabicPeriod"/>
            </a:pPr>
            <a:r>
              <a:rPr lang="en-US" sz="3000" b="1" dirty="0">
                <a:solidFill>
                  <a:srgbClr val="FFFFFF"/>
                </a:solidFill>
                <a:latin typeface="Californian FB" panose="0207040306080B030204" pitchFamily="18" charset="0"/>
              </a:rPr>
              <a:t>God’s elect – God’s response of justification</a:t>
            </a:r>
          </a:p>
          <a:p>
            <a:pPr marL="514350" indent="-514350" algn="l">
              <a:buAutoNum type="arabicPeriod"/>
            </a:pPr>
            <a:r>
              <a:rPr lang="en-US" sz="3000" b="1" dirty="0">
                <a:solidFill>
                  <a:srgbClr val="FFFFFF"/>
                </a:solidFill>
                <a:latin typeface="Californian FB" panose="0207040306080B030204" pitchFamily="18" charset="0"/>
              </a:rPr>
              <a:t>Christ’s intercession – Christ’s response of condemnation</a:t>
            </a:r>
          </a:p>
          <a:p>
            <a:pPr marL="514350" indent="-514350" algn="l">
              <a:buAutoNum type="arabicPeriod"/>
            </a:pPr>
            <a:r>
              <a:rPr lang="en-US" sz="3000" b="1" dirty="0">
                <a:solidFill>
                  <a:srgbClr val="FFFFFF"/>
                </a:solidFill>
                <a:latin typeface="Californian FB" panose="0207040306080B030204" pitchFamily="18" charset="0"/>
              </a:rPr>
              <a:t>No one nor anything can separate us from the love of God</a:t>
            </a:r>
          </a:p>
          <a:p>
            <a:pPr marL="514350" indent="-514350" algn="l">
              <a:buAutoNum type="arabicPeriod"/>
            </a:pPr>
            <a:r>
              <a:rPr lang="en-US" sz="3000" b="1" dirty="0">
                <a:solidFill>
                  <a:srgbClr val="FFFFFF"/>
                </a:solidFill>
                <a:latin typeface="Californian FB" panose="0207040306080B030204" pitchFamily="18" charset="0"/>
              </a:rPr>
              <a:t>More than conquerors through Christ (persuaded)</a:t>
            </a:r>
          </a:p>
        </p:txBody>
      </p:sp>
    </p:spTree>
    <p:extLst>
      <p:ext uri="{BB962C8B-B14F-4D97-AF65-F5344CB8AC3E}">
        <p14:creationId xmlns:p14="http://schemas.microsoft.com/office/powerpoint/2010/main" val="39246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131686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8</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accursed Israel, Israel and Israel, God’s much longsuffering, the end of the law for righteousness, and the righteousness of God in Christ, Israel’s rejection of Christ. (Romans 9-10)</a:t>
            </a:r>
          </a:p>
        </p:txBody>
      </p:sp>
    </p:spTree>
    <p:extLst>
      <p:ext uri="{BB962C8B-B14F-4D97-AF65-F5344CB8AC3E}">
        <p14:creationId xmlns:p14="http://schemas.microsoft.com/office/powerpoint/2010/main" val="1248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Accursed Israel</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Accursed Israel</a:t>
            </a:r>
          </a:p>
          <a:p>
            <a:pPr marL="514350" indent="-514350" algn="l">
              <a:buAutoNum type="arabicPeriod"/>
            </a:pPr>
            <a:r>
              <a:rPr lang="en-US" sz="3200" b="1" dirty="0">
                <a:solidFill>
                  <a:srgbClr val="FFFFFF"/>
                </a:solidFill>
                <a:latin typeface="Californian FB" panose="0207040306080B030204" pitchFamily="18" charset="0"/>
              </a:rPr>
              <a:t>Israel</a:t>
            </a:r>
          </a:p>
          <a:p>
            <a:pPr marL="971550" lvl="1" indent="-514350" algn="l">
              <a:buAutoNum type="arabicPeriod"/>
            </a:pPr>
            <a:r>
              <a:rPr lang="en-US" sz="2400" b="1" dirty="0">
                <a:solidFill>
                  <a:srgbClr val="FFFFFF"/>
                </a:solidFill>
                <a:latin typeface="Californian FB" panose="0207040306080B030204" pitchFamily="18" charset="0"/>
              </a:rPr>
              <a:t>Pertains the adoption</a:t>
            </a:r>
          </a:p>
          <a:p>
            <a:pPr marL="971550" lvl="1" indent="-514350" algn="l">
              <a:buAutoNum type="arabicPeriod"/>
            </a:pPr>
            <a:r>
              <a:rPr lang="en-US" sz="2400" b="1" dirty="0">
                <a:solidFill>
                  <a:srgbClr val="FFFFFF"/>
                </a:solidFill>
                <a:latin typeface="Californian FB" panose="0207040306080B030204" pitchFamily="18" charset="0"/>
              </a:rPr>
              <a:t>The glory</a:t>
            </a:r>
          </a:p>
          <a:p>
            <a:pPr marL="971550" lvl="1" indent="-514350" algn="l">
              <a:buAutoNum type="arabicPeriod"/>
            </a:pPr>
            <a:r>
              <a:rPr lang="en-US" sz="2400" b="1" dirty="0">
                <a:solidFill>
                  <a:srgbClr val="FFFFFF"/>
                </a:solidFill>
                <a:latin typeface="Californian FB" panose="0207040306080B030204" pitchFamily="18" charset="0"/>
              </a:rPr>
              <a:t>The covenants</a:t>
            </a:r>
          </a:p>
          <a:p>
            <a:pPr marL="971550" lvl="1" indent="-514350" algn="l">
              <a:buAutoNum type="arabicPeriod"/>
            </a:pPr>
            <a:r>
              <a:rPr lang="en-US" sz="2400" b="1" dirty="0">
                <a:solidFill>
                  <a:srgbClr val="FFFFFF"/>
                </a:solidFill>
                <a:latin typeface="Californian FB" panose="0207040306080B030204" pitchFamily="18" charset="0"/>
              </a:rPr>
              <a:t>The giving of the law</a:t>
            </a:r>
          </a:p>
          <a:p>
            <a:pPr marL="971550" lvl="1" indent="-514350" algn="l">
              <a:buAutoNum type="arabicPeriod"/>
            </a:pPr>
            <a:r>
              <a:rPr lang="en-US" sz="2400" b="1" dirty="0">
                <a:solidFill>
                  <a:srgbClr val="FFFFFF"/>
                </a:solidFill>
                <a:latin typeface="Californian FB" panose="0207040306080B030204" pitchFamily="18" charset="0"/>
              </a:rPr>
              <a:t>The service of God</a:t>
            </a:r>
          </a:p>
          <a:p>
            <a:pPr marL="971550" lvl="1" indent="-514350" algn="l">
              <a:buAutoNum type="arabicPeriod"/>
            </a:pPr>
            <a:r>
              <a:rPr lang="en-US" sz="2400" b="1" dirty="0">
                <a:solidFill>
                  <a:srgbClr val="FFFFFF"/>
                </a:solidFill>
                <a:latin typeface="Californian FB" panose="0207040306080B030204" pitchFamily="18" charset="0"/>
              </a:rPr>
              <a:t>The promises</a:t>
            </a:r>
          </a:p>
          <a:p>
            <a:pPr marL="971550" lvl="1" indent="-514350" algn="l">
              <a:buAutoNum type="arabicPeriod"/>
            </a:pPr>
            <a:r>
              <a:rPr lang="en-US" sz="2400" b="1" dirty="0">
                <a:solidFill>
                  <a:srgbClr val="FFFFFF"/>
                </a:solidFill>
                <a:latin typeface="Californian FB" panose="0207040306080B030204" pitchFamily="18" charset="0"/>
              </a:rPr>
              <a:t>Whose are the fathers</a:t>
            </a:r>
          </a:p>
          <a:p>
            <a:pPr marL="971550" lvl="1" indent="-514350" algn="l">
              <a:buAutoNum type="arabicPeriod"/>
            </a:pPr>
            <a:r>
              <a:rPr lang="en-US" sz="2400" b="1" dirty="0">
                <a:solidFill>
                  <a:srgbClr val="FFFFFF"/>
                </a:solidFill>
                <a:latin typeface="Californian FB" panose="0207040306080B030204" pitchFamily="18" charset="0"/>
              </a:rPr>
              <a:t>Christ came – who is over all – God blessed forever</a:t>
            </a:r>
          </a:p>
          <a:p>
            <a:pPr marL="514350" indent="-514350" algn="l">
              <a:buAutoNum type="arabicPeriod"/>
            </a:pPr>
            <a:r>
              <a:rPr lang="en-US" sz="2800" b="1" dirty="0">
                <a:solidFill>
                  <a:srgbClr val="FFFFFF"/>
                </a:solidFill>
                <a:latin typeface="Californian FB" panose="0207040306080B030204" pitchFamily="18" charset="0"/>
              </a:rPr>
              <a:t>Accursed from Christ</a:t>
            </a:r>
          </a:p>
        </p:txBody>
      </p:sp>
    </p:spTree>
    <p:extLst>
      <p:ext uri="{BB962C8B-B14F-4D97-AF65-F5344CB8AC3E}">
        <p14:creationId xmlns:p14="http://schemas.microsoft.com/office/powerpoint/2010/main" val="74539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Israel and Israel</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Israel and Israel</a:t>
            </a:r>
          </a:p>
          <a:p>
            <a:pPr marL="514350" indent="-514350" algn="l">
              <a:buAutoNum type="arabicPeriod"/>
            </a:pPr>
            <a:r>
              <a:rPr lang="en-US" sz="3200" b="1" dirty="0">
                <a:solidFill>
                  <a:srgbClr val="FFFFFF"/>
                </a:solidFill>
                <a:latin typeface="Californian FB" panose="0207040306080B030204" pitchFamily="18" charset="0"/>
              </a:rPr>
              <a:t>The Effect of the Word of God – Mercy, no works, compassion</a:t>
            </a:r>
          </a:p>
          <a:p>
            <a:pPr marL="971550" lvl="1" indent="-514350" algn="l">
              <a:buAutoNum type="arabicPeriod"/>
            </a:pPr>
            <a:r>
              <a:rPr lang="en-US" sz="2800" b="1" dirty="0">
                <a:solidFill>
                  <a:srgbClr val="FFFFFF"/>
                </a:solidFill>
                <a:latin typeface="Californian FB" panose="0207040306080B030204" pitchFamily="18" charset="0"/>
              </a:rPr>
              <a:t>Not All Israel is of Israel – seed &amp; children</a:t>
            </a:r>
          </a:p>
          <a:p>
            <a:pPr marL="971550" lvl="1" indent="-514350" algn="l">
              <a:buAutoNum type="arabicPeriod"/>
            </a:pPr>
            <a:r>
              <a:rPr lang="en-US" sz="2800" b="1" dirty="0">
                <a:solidFill>
                  <a:srgbClr val="FFFFFF"/>
                </a:solidFill>
                <a:latin typeface="Californian FB" panose="0207040306080B030204" pitchFamily="18" charset="0"/>
              </a:rPr>
              <a:t>Children of the flesh – children of promise</a:t>
            </a:r>
          </a:p>
          <a:p>
            <a:pPr marL="971550" lvl="1" indent="-514350" algn="l">
              <a:buAutoNum type="arabicPeriod"/>
            </a:pPr>
            <a:r>
              <a:rPr lang="en-US" sz="2800" b="1" dirty="0">
                <a:solidFill>
                  <a:srgbClr val="FFFFFF"/>
                </a:solidFill>
                <a:latin typeface="Californian FB" panose="0207040306080B030204" pitchFamily="18" charset="0"/>
              </a:rPr>
              <a:t>Counted for the seed – in Isaac</a:t>
            </a:r>
          </a:p>
          <a:p>
            <a:pPr marL="971550" lvl="1" indent="-514350" algn="l">
              <a:buAutoNum type="arabicPeriod"/>
            </a:pPr>
            <a:r>
              <a:rPr lang="en-US" sz="2800" b="1" dirty="0">
                <a:solidFill>
                  <a:srgbClr val="FFFFFF"/>
                </a:solidFill>
                <a:latin typeface="Californian FB" panose="0207040306080B030204" pitchFamily="18" charset="0"/>
              </a:rPr>
              <a:t>Sarah – shall have a son</a:t>
            </a:r>
          </a:p>
          <a:p>
            <a:pPr marL="971550" lvl="1" indent="-514350" algn="l">
              <a:buAutoNum type="arabicPeriod"/>
            </a:pPr>
            <a:r>
              <a:rPr lang="en-US" sz="2800" b="1" dirty="0">
                <a:solidFill>
                  <a:srgbClr val="FFFFFF"/>
                </a:solidFill>
                <a:latin typeface="Californian FB" panose="0207040306080B030204" pitchFamily="18" charset="0"/>
              </a:rPr>
              <a:t>Rebecca – children not of works, but of him that calleth</a:t>
            </a:r>
          </a:p>
        </p:txBody>
      </p:sp>
    </p:spTree>
    <p:extLst>
      <p:ext uri="{BB962C8B-B14F-4D97-AF65-F5344CB8AC3E}">
        <p14:creationId xmlns:p14="http://schemas.microsoft.com/office/powerpoint/2010/main" val="58668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Israel and Israel</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Israel and Israel</a:t>
            </a:r>
          </a:p>
          <a:p>
            <a:pPr algn="l"/>
            <a:r>
              <a:rPr lang="en-US" sz="3200" b="1" dirty="0">
                <a:solidFill>
                  <a:srgbClr val="FFFFFF"/>
                </a:solidFill>
                <a:latin typeface="Californian FB" panose="0207040306080B030204" pitchFamily="18" charset="0"/>
              </a:rPr>
              <a:t>2. The Hardening of God</a:t>
            </a:r>
          </a:p>
          <a:p>
            <a:pPr marL="971550" lvl="1" indent="-514350" algn="l">
              <a:buAutoNum type="arabicPeriod"/>
            </a:pPr>
            <a:r>
              <a:rPr lang="en-US" sz="2800" b="1" dirty="0">
                <a:solidFill>
                  <a:srgbClr val="FFFFFF"/>
                </a:solidFill>
                <a:latin typeface="Californian FB" panose="0207040306080B030204" pitchFamily="18" charset="0"/>
              </a:rPr>
              <a:t>Shew power in thee</a:t>
            </a:r>
          </a:p>
          <a:p>
            <a:pPr marL="971550" lvl="1" indent="-514350" algn="l">
              <a:buAutoNum type="arabicPeriod"/>
            </a:pPr>
            <a:r>
              <a:rPr lang="en-US" sz="2800" b="1" dirty="0">
                <a:solidFill>
                  <a:srgbClr val="FFFFFF"/>
                </a:solidFill>
                <a:latin typeface="Californian FB" panose="0207040306080B030204" pitchFamily="18" charset="0"/>
              </a:rPr>
              <a:t>Whom He will</a:t>
            </a:r>
          </a:p>
          <a:p>
            <a:pPr marL="1428750" lvl="2" indent="-514350" algn="l">
              <a:buAutoNum type="arabicPeriod"/>
            </a:pPr>
            <a:r>
              <a:rPr lang="en-US" sz="2600" b="1" dirty="0">
                <a:solidFill>
                  <a:srgbClr val="FFFFFF"/>
                </a:solidFill>
                <a:latin typeface="Californian FB" panose="0207040306080B030204" pitchFamily="18" charset="0"/>
              </a:rPr>
              <a:t>Fault</a:t>
            </a:r>
          </a:p>
          <a:p>
            <a:pPr marL="1428750" lvl="2" indent="-514350" algn="l">
              <a:buAutoNum type="arabicPeriod"/>
            </a:pPr>
            <a:r>
              <a:rPr lang="en-US" sz="2600" b="1" dirty="0">
                <a:solidFill>
                  <a:srgbClr val="FFFFFF"/>
                </a:solidFill>
                <a:latin typeface="Californian FB" panose="0207040306080B030204" pitchFamily="18" charset="0"/>
              </a:rPr>
              <a:t>Resist will</a:t>
            </a:r>
          </a:p>
        </p:txBody>
      </p:sp>
    </p:spTree>
    <p:extLst>
      <p:ext uri="{BB962C8B-B14F-4D97-AF65-F5344CB8AC3E}">
        <p14:creationId xmlns:p14="http://schemas.microsoft.com/office/powerpoint/2010/main" val="29873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God’s Much Longsuffering</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God’s Much Longsuffering</a:t>
            </a:r>
          </a:p>
          <a:p>
            <a:pPr marL="514350" indent="-514350" algn="l">
              <a:buAutoNum type="arabicPeriod"/>
            </a:pPr>
            <a:r>
              <a:rPr lang="en-US" sz="3200" b="1" dirty="0">
                <a:solidFill>
                  <a:srgbClr val="FFFFFF"/>
                </a:solidFill>
                <a:latin typeface="Californian FB" panose="0207040306080B030204" pitchFamily="18" charset="0"/>
              </a:rPr>
              <a:t>God’s Willingness – Wrath</a:t>
            </a:r>
          </a:p>
          <a:p>
            <a:pPr marL="971550" lvl="1" indent="-514350" algn="l">
              <a:buAutoNum type="arabicPeriod"/>
            </a:pPr>
            <a:r>
              <a:rPr lang="en-US" sz="2800" b="1" dirty="0">
                <a:solidFill>
                  <a:srgbClr val="FFFFFF"/>
                </a:solidFill>
                <a:latin typeface="Californian FB" panose="0207040306080B030204" pitchFamily="18" charset="0"/>
              </a:rPr>
              <a:t>Willing to shew His wrath</a:t>
            </a:r>
          </a:p>
          <a:p>
            <a:pPr marL="971550" lvl="1" indent="-514350" algn="l">
              <a:buAutoNum type="arabicPeriod"/>
            </a:pPr>
            <a:r>
              <a:rPr lang="en-US" sz="2800" b="1" dirty="0">
                <a:solidFill>
                  <a:srgbClr val="FFFFFF"/>
                </a:solidFill>
                <a:latin typeface="Californian FB" panose="0207040306080B030204" pitchFamily="18" charset="0"/>
              </a:rPr>
              <a:t>Make His power known</a:t>
            </a:r>
          </a:p>
          <a:p>
            <a:pPr lvl="1" algn="l"/>
            <a:endParaRPr lang="en-US" sz="2800" b="1" dirty="0">
              <a:solidFill>
                <a:srgbClr val="FFFFFF"/>
              </a:solidFill>
              <a:latin typeface="Californian FB" panose="0207040306080B030204" pitchFamily="18" charset="0"/>
            </a:endParaRPr>
          </a:p>
          <a:p>
            <a:pPr marL="514350" indent="-514350" algn="l">
              <a:buAutoNum type="arabicPeriod"/>
            </a:pPr>
            <a:r>
              <a:rPr lang="en-US" sz="3200" b="1" dirty="0">
                <a:solidFill>
                  <a:srgbClr val="FFFFFF"/>
                </a:solidFill>
                <a:latin typeface="Californian FB" panose="0207040306080B030204" pitchFamily="18" charset="0"/>
              </a:rPr>
              <a:t>God’s Endurance</a:t>
            </a:r>
          </a:p>
          <a:p>
            <a:pPr marL="971550" lvl="1" indent="-514350" algn="l">
              <a:buAutoNum type="arabicPeriod"/>
            </a:pPr>
            <a:r>
              <a:rPr lang="en-US" sz="2800" b="1" dirty="0">
                <a:solidFill>
                  <a:srgbClr val="FFFFFF"/>
                </a:solidFill>
                <a:latin typeface="Californian FB" panose="0207040306080B030204" pitchFamily="18" charset="0"/>
              </a:rPr>
              <a:t>With much longsuffering</a:t>
            </a:r>
          </a:p>
          <a:p>
            <a:pPr marL="971550" lvl="1" indent="-514350" algn="l">
              <a:buAutoNum type="arabicPeriod"/>
            </a:pPr>
            <a:r>
              <a:rPr lang="en-US" sz="2800" b="1" dirty="0">
                <a:solidFill>
                  <a:srgbClr val="FFFFFF"/>
                </a:solidFill>
                <a:latin typeface="Californian FB" panose="0207040306080B030204" pitchFamily="18" charset="0"/>
              </a:rPr>
              <a:t>Make known the riches of His glory</a:t>
            </a:r>
          </a:p>
          <a:p>
            <a:pPr lvl="1" algn="l"/>
            <a:endParaRPr lang="en-US" sz="2800" b="1" dirty="0">
              <a:solidFill>
                <a:srgbClr val="FFFFFF"/>
              </a:solidFill>
              <a:latin typeface="Californian FB" panose="0207040306080B030204" pitchFamily="18" charset="0"/>
            </a:endParaRPr>
          </a:p>
          <a:p>
            <a:pPr marL="514350" indent="-514350" algn="l">
              <a:buAutoNum type="arabicPeriod"/>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66531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God’s Much Longsuffering</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God’s Much Longsuffering</a:t>
            </a:r>
          </a:p>
          <a:p>
            <a:pPr algn="l"/>
            <a:r>
              <a:rPr lang="en-US" sz="3200" b="1" dirty="0">
                <a:solidFill>
                  <a:srgbClr val="FFFFFF"/>
                </a:solidFill>
                <a:latin typeface="Californian FB" panose="0207040306080B030204" pitchFamily="18" charset="0"/>
              </a:rPr>
              <a:t>3. Vessels</a:t>
            </a:r>
          </a:p>
          <a:p>
            <a:pPr marL="971550" lvl="1" indent="-514350" algn="l">
              <a:buAutoNum type="arabicPeriod"/>
            </a:pPr>
            <a:r>
              <a:rPr lang="en-US" sz="2800" b="1" dirty="0">
                <a:solidFill>
                  <a:srgbClr val="FFFFFF"/>
                </a:solidFill>
                <a:latin typeface="Californian FB" panose="0207040306080B030204" pitchFamily="18" charset="0"/>
              </a:rPr>
              <a:t>Vessels of wrath fitted to destruction</a:t>
            </a:r>
          </a:p>
          <a:p>
            <a:pPr marL="971550" lvl="1" indent="-514350" algn="l">
              <a:buAutoNum type="arabicPeriod"/>
            </a:pPr>
            <a:r>
              <a:rPr lang="en-US" sz="2800" b="1" dirty="0">
                <a:solidFill>
                  <a:srgbClr val="FFFFFF"/>
                </a:solidFill>
                <a:latin typeface="Californian FB" panose="0207040306080B030204" pitchFamily="18" charset="0"/>
              </a:rPr>
              <a:t>Vessels of mercy</a:t>
            </a:r>
          </a:p>
          <a:p>
            <a:pPr marL="971550" lvl="1" indent="-514350" algn="l">
              <a:buAutoNum type="arabicPeriod"/>
            </a:pPr>
            <a:r>
              <a:rPr lang="en-US" sz="2800" b="1" dirty="0">
                <a:solidFill>
                  <a:srgbClr val="FFFFFF"/>
                </a:solidFill>
                <a:latin typeface="Californian FB" panose="0207040306080B030204" pitchFamily="18" charset="0"/>
              </a:rPr>
              <a:t>Jews and Gentiles</a:t>
            </a:r>
          </a:p>
          <a:p>
            <a:pPr marL="971550" lvl="1" indent="-514350" algn="l">
              <a:buAutoNum type="arabicPeriod"/>
            </a:pPr>
            <a:endParaRPr lang="en-US" sz="2800" b="1" dirty="0">
              <a:solidFill>
                <a:srgbClr val="FFFFFF"/>
              </a:solidFill>
              <a:latin typeface="Californian FB" panose="0207040306080B030204" pitchFamily="18" charset="0"/>
            </a:endParaRPr>
          </a:p>
          <a:p>
            <a:pPr marL="514350" indent="-514350" algn="l">
              <a:buFont typeface="+mj-lt"/>
              <a:buAutoNum type="arabicPeriod" startAt="4"/>
            </a:pPr>
            <a:r>
              <a:rPr lang="en-US" sz="3200" b="1" dirty="0">
                <a:solidFill>
                  <a:srgbClr val="FFFFFF"/>
                </a:solidFill>
                <a:latin typeface="Californian FB" panose="0207040306080B030204" pitchFamily="18" charset="0"/>
              </a:rPr>
              <a:t>Israel – which followed after the law of right.</a:t>
            </a:r>
          </a:p>
          <a:p>
            <a:pPr marL="971550" lvl="1" indent="-514350" algn="l">
              <a:buFont typeface="+mj-lt"/>
              <a:buAutoNum type="arabicPeriod"/>
            </a:pPr>
            <a:r>
              <a:rPr lang="en-US" sz="2800" b="1" dirty="0">
                <a:solidFill>
                  <a:srgbClr val="FFFFFF"/>
                </a:solidFill>
                <a:latin typeface="Californian FB" panose="0207040306080B030204" pitchFamily="18" charset="0"/>
              </a:rPr>
              <a:t>Hath not attained</a:t>
            </a:r>
          </a:p>
          <a:p>
            <a:pPr marL="971550" lvl="1" indent="-514350" algn="l">
              <a:buFont typeface="+mj-lt"/>
              <a:buAutoNum type="arabicPeriod"/>
            </a:pPr>
            <a:r>
              <a:rPr lang="en-US" sz="2800" b="1" dirty="0">
                <a:solidFill>
                  <a:srgbClr val="FFFFFF"/>
                </a:solidFill>
                <a:latin typeface="Californian FB" panose="0207040306080B030204" pitchFamily="18" charset="0"/>
              </a:rPr>
              <a:t>Sought it not by faith – but by works</a:t>
            </a:r>
          </a:p>
          <a:p>
            <a:pPr marL="971550" lvl="1" indent="-514350" algn="l">
              <a:buFont typeface="+mj-lt"/>
              <a:buAutoNum type="arabicPeriod"/>
            </a:pPr>
            <a:r>
              <a:rPr lang="en-US" sz="2800" b="1" dirty="0">
                <a:solidFill>
                  <a:srgbClr val="FFFFFF"/>
                </a:solidFill>
                <a:latin typeface="Californian FB" panose="0207040306080B030204" pitchFamily="18" charset="0"/>
              </a:rPr>
              <a:t>Stumbled at Jesus Christ</a:t>
            </a:r>
          </a:p>
          <a:p>
            <a:pPr lvl="1" algn="l"/>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7273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1</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24188" y="2452016"/>
            <a:ext cx="8295623" cy="1953966"/>
          </a:xfrm>
        </p:spPr>
        <p:txBody>
          <a:bodyPr anchor="t">
            <a:normAutofit lnSpcReduction="10000"/>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To introduce and understand the outline and flow of the epistle to the Romans. (Romans 1, 15)</a:t>
            </a:r>
          </a:p>
          <a:p>
            <a:pPr marL="342900" indent="-342900" algn="l">
              <a:buFont typeface="Arial" panose="020B0604020202020204" pitchFamily="34" charset="0"/>
              <a:buChar char="•"/>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87908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The End of The Law for Righteousness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The End of The Law for Righteousness</a:t>
            </a:r>
          </a:p>
          <a:p>
            <a:pPr marL="514350" indent="-514350" algn="l">
              <a:buAutoNum type="arabicPeriod"/>
            </a:pPr>
            <a:r>
              <a:rPr lang="en-US" sz="3200" b="1" dirty="0">
                <a:solidFill>
                  <a:srgbClr val="FFFFFF"/>
                </a:solidFill>
                <a:latin typeface="Californian FB" panose="0207040306080B030204" pitchFamily="18" charset="0"/>
              </a:rPr>
              <a:t>Israel not saved</a:t>
            </a:r>
          </a:p>
          <a:p>
            <a:pPr marL="514350" indent="-514350" algn="l">
              <a:buAutoNum type="arabicPeriod"/>
            </a:pPr>
            <a:r>
              <a:rPr lang="en-US" sz="3200" b="1" dirty="0">
                <a:solidFill>
                  <a:srgbClr val="FFFFFF"/>
                </a:solidFill>
                <a:latin typeface="Californian FB" panose="0207040306080B030204" pitchFamily="18" charset="0"/>
              </a:rPr>
              <a:t>Zeal of God – not according to knowledge</a:t>
            </a:r>
          </a:p>
          <a:p>
            <a:pPr marL="514350" indent="-514350" algn="l">
              <a:buAutoNum type="arabicPeriod"/>
            </a:pPr>
            <a:r>
              <a:rPr lang="en-US" sz="3200" b="1" dirty="0">
                <a:solidFill>
                  <a:srgbClr val="FFFFFF"/>
                </a:solidFill>
                <a:latin typeface="Californian FB" panose="0207040306080B030204" pitchFamily="18" charset="0"/>
              </a:rPr>
              <a:t>Ignorant of God’s righteousness</a:t>
            </a:r>
          </a:p>
          <a:p>
            <a:pPr marL="514350" indent="-514350" algn="l">
              <a:buAutoNum type="arabicPeriod"/>
            </a:pPr>
            <a:r>
              <a:rPr lang="en-US" sz="3200" b="1" dirty="0">
                <a:solidFill>
                  <a:srgbClr val="FFFFFF"/>
                </a:solidFill>
                <a:latin typeface="Californian FB" panose="0207040306080B030204" pitchFamily="18" charset="0"/>
              </a:rPr>
              <a:t>Go about to establish own righteousness</a:t>
            </a:r>
          </a:p>
          <a:p>
            <a:pPr marL="514350" indent="-514350" algn="l">
              <a:buAutoNum type="arabicPeriod"/>
            </a:pPr>
            <a:r>
              <a:rPr lang="en-US" sz="3200" b="1" dirty="0">
                <a:solidFill>
                  <a:srgbClr val="FFFFFF"/>
                </a:solidFill>
                <a:latin typeface="Californian FB" panose="0207040306080B030204" pitchFamily="18" charset="0"/>
              </a:rPr>
              <a:t>Have not submitted to the righteousness of God</a:t>
            </a:r>
          </a:p>
          <a:p>
            <a:pPr marL="514350" indent="-514350" algn="l">
              <a:buAutoNum type="arabicPeriod"/>
            </a:pPr>
            <a:r>
              <a:rPr lang="en-US" sz="3200" b="1" dirty="0">
                <a:solidFill>
                  <a:srgbClr val="FFFFFF"/>
                </a:solidFill>
                <a:latin typeface="Californian FB" panose="0207040306080B030204" pitchFamily="18" charset="0"/>
              </a:rPr>
              <a:t>Christ – the end of the law for righteousness</a:t>
            </a:r>
          </a:p>
          <a:p>
            <a:pPr marL="971550" lvl="1" indent="-514350" algn="l">
              <a:buAutoNum type="arabicPeriod"/>
            </a:pPr>
            <a:r>
              <a:rPr lang="en-US" sz="2400" b="1" dirty="0">
                <a:solidFill>
                  <a:srgbClr val="FFFFFF"/>
                </a:solidFill>
                <a:latin typeface="Californian FB" panose="0207040306080B030204" pitchFamily="18" charset="0"/>
              </a:rPr>
              <a:t>Everyone that believes</a:t>
            </a:r>
          </a:p>
          <a:p>
            <a:pPr marL="971550" lvl="1" indent="-514350" algn="l">
              <a:buAutoNum type="arabicPeriod"/>
            </a:pPr>
            <a:r>
              <a:rPr lang="en-US" sz="2400" b="1" dirty="0">
                <a:solidFill>
                  <a:srgbClr val="FFFFFF"/>
                </a:solidFill>
                <a:latin typeface="Californian FB" panose="0207040306080B030204" pitchFamily="18" charset="0"/>
              </a:rPr>
              <a:t>No difference between Jew and Greek</a:t>
            </a:r>
          </a:p>
          <a:p>
            <a:pPr algn="l"/>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6931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Israel’s Rejection of Christ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Israel’s Rejection of Christ</a:t>
            </a:r>
          </a:p>
          <a:p>
            <a:pPr marL="514350" indent="-514350" algn="l">
              <a:buAutoNum type="arabicPeriod"/>
            </a:pPr>
            <a:r>
              <a:rPr lang="en-US" sz="2800" b="1" dirty="0">
                <a:solidFill>
                  <a:srgbClr val="FFFFFF"/>
                </a:solidFill>
                <a:latin typeface="Californian FB" panose="0207040306080B030204" pitchFamily="18" charset="0"/>
              </a:rPr>
              <a:t>Believe to call</a:t>
            </a:r>
          </a:p>
          <a:p>
            <a:pPr marL="514350" indent="-514350" algn="l">
              <a:buAutoNum type="arabicPeriod"/>
            </a:pPr>
            <a:r>
              <a:rPr lang="en-US" sz="2800" b="1" dirty="0">
                <a:solidFill>
                  <a:srgbClr val="FFFFFF"/>
                </a:solidFill>
                <a:latin typeface="Californian FB" panose="0207040306080B030204" pitchFamily="18" charset="0"/>
              </a:rPr>
              <a:t>Hear to believe</a:t>
            </a:r>
          </a:p>
          <a:p>
            <a:pPr marL="514350" indent="-514350" algn="l">
              <a:buAutoNum type="arabicPeriod"/>
            </a:pPr>
            <a:r>
              <a:rPr lang="en-US" sz="2800" b="1" dirty="0">
                <a:solidFill>
                  <a:srgbClr val="FFFFFF"/>
                </a:solidFill>
                <a:latin typeface="Californian FB" panose="0207040306080B030204" pitchFamily="18" charset="0"/>
              </a:rPr>
              <a:t>Preacher to hear</a:t>
            </a:r>
          </a:p>
          <a:p>
            <a:pPr marL="514350" indent="-514350" algn="l">
              <a:buAutoNum type="arabicPeriod"/>
            </a:pPr>
            <a:r>
              <a:rPr lang="en-US" sz="2800" b="1" dirty="0">
                <a:solidFill>
                  <a:srgbClr val="FFFFFF"/>
                </a:solidFill>
                <a:latin typeface="Californian FB" panose="0207040306080B030204" pitchFamily="18" charset="0"/>
              </a:rPr>
              <a:t>Sent to preach</a:t>
            </a:r>
          </a:p>
          <a:p>
            <a:pPr marL="514350" indent="-514350" algn="l">
              <a:buAutoNum type="arabicPeriod"/>
            </a:pPr>
            <a:r>
              <a:rPr lang="en-US" sz="2800" b="1" dirty="0">
                <a:solidFill>
                  <a:srgbClr val="FFFFFF"/>
                </a:solidFill>
                <a:latin typeface="Californian FB" panose="0207040306080B030204" pitchFamily="18" charset="0"/>
              </a:rPr>
              <a:t>Israel has heard but rejection</a:t>
            </a:r>
          </a:p>
          <a:p>
            <a:pPr marL="514350" indent="-514350" algn="l">
              <a:buAutoNum type="arabicPeriod"/>
            </a:pPr>
            <a:r>
              <a:rPr lang="en-US" sz="2800" b="1" dirty="0">
                <a:solidFill>
                  <a:srgbClr val="FFFFFF"/>
                </a:solidFill>
                <a:latin typeface="Californian FB" panose="0207040306080B030204" pitchFamily="18" charset="0"/>
              </a:rPr>
              <a:t>Provoked to jealousy by “a foolish nation”</a:t>
            </a:r>
          </a:p>
          <a:p>
            <a:pPr marL="514350" indent="-514350" algn="l">
              <a:buAutoNum type="arabicPeriod"/>
            </a:pPr>
            <a:r>
              <a:rPr lang="en-US" sz="2800" b="1" dirty="0">
                <a:solidFill>
                  <a:srgbClr val="FFFFFF"/>
                </a:solidFill>
                <a:latin typeface="Californian FB" panose="0207040306080B030204" pitchFamily="18" charset="0"/>
              </a:rPr>
              <a:t>Israel disobedient and gainsaying people</a:t>
            </a: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34480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1986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9</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the remnant of Israel, Israel’s stumbling &amp; fall, Paul’s provocation ministry, Israel’s future, the natural and wild olive tree and branches, this mystery and prophecy, and the counsel of God. (Romans 11)</a:t>
            </a:r>
          </a:p>
        </p:txBody>
      </p:sp>
    </p:spTree>
    <p:extLst>
      <p:ext uri="{BB962C8B-B14F-4D97-AF65-F5344CB8AC3E}">
        <p14:creationId xmlns:p14="http://schemas.microsoft.com/office/powerpoint/2010/main" val="25691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The Remnant of Israel</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Israel’s Fall</a:t>
            </a:r>
          </a:p>
          <a:p>
            <a:pPr marL="514350" indent="-514350" algn="l">
              <a:buAutoNum type="arabicPeriod"/>
            </a:pPr>
            <a:r>
              <a:rPr lang="en-US" sz="2800" b="1" dirty="0">
                <a:solidFill>
                  <a:srgbClr val="FFFFFF"/>
                </a:solidFill>
                <a:latin typeface="Californian FB" panose="0207040306080B030204" pitchFamily="18" charset="0"/>
              </a:rPr>
              <a:t>A remnant according to the election of grace</a:t>
            </a:r>
          </a:p>
          <a:p>
            <a:pPr marL="971550" lvl="1" indent="-514350" algn="l">
              <a:buAutoNum type="arabicPeriod"/>
            </a:pPr>
            <a:r>
              <a:rPr lang="en-US" sz="2400" b="1" dirty="0">
                <a:solidFill>
                  <a:srgbClr val="FFFFFF"/>
                </a:solidFill>
                <a:latin typeface="Californian FB" panose="0207040306080B030204" pitchFamily="18" charset="0"/>
              </a:rPr>
              <a:t>Grace – no more works</a:t>
            </a:r>
          </a:p>
          <a:p>
            <a:pPr marL="971550" lvl="1" indent="-514350" algn="l">
              <a:buAutoNum type="arabicPeriod"/>
            </a:pPr>
            <a:r>
              <a:rPr lang="en-US" sz="2400" b="1" dirty="0">
                <a:solidFill>
                  <a:srgbClr val="FFFFFF"/>
                </a:solidFill>
                <a:latin typeface="Californian FB" panose="0207040306080B030204" pitchFamily="18" charset="0"/>
              </a:rPr>
              <a:t>Works – no more grace</a:t>
            </a:r>
          </a:p>
          <a:p>
            <a:pPr marL="514350" indent="-514350" algn="l">
              <a:buAutoNum type="arabicPeriod"/>
            </a:pPr>
            <a:r>
              <a:rPr lang="en-US" sz="2800" b="1" dirty="0">
                <a:solidFill>
                  <a:srgbClr val="FFFFFF"/>
                </a:solidFill>
                <a:latin typeface="Californian FB" panose="0207040306080B030204" pitchFamily="18" charset="0"/>
              </a:rPr>
              <a:t>Israel hath not obtained</a:t>
            </a:r>
          </a:p>
          <a:p>
            <a:pPr marL="514350" indent="-514350" algn="l">
              <a:buAutoNum type="arabicPeriod"/>
            </a:pPr>
            <a:r>
              <a:rPr lang="en-US" sz="2800" b="1" dirty="0">
                <a:solidFill>
                  <a:srgbClr val="FFFFFF"/>
                </a:solidFill>
                <a:latin typeface="Californian FB" panose="0207040306080B030204" pitchFamily="18" charset="0"/>
              </a:rPr>
              <a:t>Election hath obtained</a:t>
            </a:r>
          </a:p>
          <a:p>
            <a:pPr marL="514350" indent="-514350" algn="l">
              <a:buAutoNum type="arabicPeriod"/>
            </a:pPr>
            <a:r>
              <a:rPr lang="en-US" sz="2800" b="1" dirty="0">
                <a:solidFill>
                  <a:srgbClr val="FFFFFF"/>
                </a:solidFill>
                <a:latin typeface="Californian FB" panose="0207040306080B030204" pitchFamily="18" charset="0"/>
              </a:rPr>
              <a:t>Rest blinded – Isa. 29:10</a:t>
            </a:r>
          </a:p>
          <a:p>
            <a:pPr marL="971550" lvl="1" indent="-514350" algn="l">
              <a:buAutoNum type="arabicPeriod"/>
            </a:pPr>
            <a:r>
              <a:rPr lang="en-US" sz="2400" b="1" dirty="0">
                <a:solidFill>
                  <a:srgbClr val="FFFFFF"/>
                </a:solidFill>
                <a:latin typeface="Californian FB" panose="0207040306080B030204" pitchFamily="18" charset="0"/>
              </a:rPr>
              <a:t>Table made a snare – Ps. 69:22-23</a:t>
            </a:r>
            <a:endParaRPr lang="en-US" sz="2800" b="1" dirty="0">
              <a:solidFill>
                <a:srgbClr val="FFFFFF"/>
              </a:solidFill>
              <a:latin typeface="Californian FB" panose="0207040306080B030204" pitchFamily="18" charset="0"/>
            </a:endParaRPr>
          </a:p>
          <a:p>
            <a:pPr marL="514350"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0021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Israel’s Stumbling &amp; Fall</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Israel’s Stumbling &amp; Fall</a:t>
            </a:r>
          </a:p>
          <a:p>
            <a:pPr marL="514350" indent="-514350" algn="l">
              <a:buAutoNum type="arabicPeriod"/>
            </a:pPr>
            <a:r>
              <a:rPr lang="en-US" sz="2800" b="1" dirty="0">
                <a:solidFill>
                  <a:srgbClr val="FFFFFF"/>
                </a:solidFill>
                <a:latin typeface="Californian FB" panose="0207040306080B030204" pitchFamily="18" charset="0"/>
              </a:rPr>
              <a:t>Stumbled to fall?</a:t>
            </a:r>
          </a:p>
          <a:p>
            <a:pPr marL="514350" indent="-514350" algn="l">
              <a:buAutoNum type="arabicPeriod"/>
            </a:pPr>
            <a:r>
              <a:rPr lang="en-US" sz="2800" b="1" dirty="0">
                <a:solidFill>
                  <a:srgbClr val="FFFFFF"/>
                </a:solidFill>
                <a:latin typeface="Californian FB" panose="0207040306080B030204" pitchFamily="18" charset="0"/>
              </a:rPr>
              <a:t>Through fall salvation is come unto the Gentiles</a:t>
            </a:r>
          </a:p>
          <a:p>
            <a:pPr marL="971550" lvl="1" indent="-514350" algn="l">
              <a:buAutoNum type="arabicPeriod"/>
            </a:pPr>
            <a:r>
              <a:rPr lang="en-US" sz="2400" b="1" dirty="0">
                <a:solidFill>
                  <a:srgbClr val="FFFFFF"/>
                </a:solidFill>
                <a:latin typeface="Californian FB" panose="0207040306080B030204" pitchFamily="18" charset="0"/>
              </a:rPr>
              <a:t>Provoke Israel to jealousy</a:t>
            </a:r>
          </a:p>
          <a:p>
            <a:pPr marL="514350" indent="-514350" algn="l">
              <a:buAutoNum type="arabicPeriod"/>
            </a:pPr>
            <a:r>
              <a:rPr lang="en-US" sz="2800" b="1" dirty="0">
                <a:solidFill>
                  <a:srgbClr val="FFFFFF"/>
                </a:solidFill>
                <a:latin typeface="Californian FB" panose="0207040306080B030204" pitchFamily="18" charset="0"/>
              </a:rPr>
              <a:t>Israel’s fall = the riches of the world</a:t>
            </a:r>
          </a:p>
          <a:p>
            <a:pPr marL="514350" indent="-514350" algn="l">
              <a:buAutoNum type="arabicPeriod"/>
            </a:pPr>
            <a:r>
              <a:rPr lang="en-US" sz="2800" b="1" dirty="0">
                <a:solidFill>
                  <a:srgbClr val="FFFFFF"/>
                </a:solidFill>
                <a:latin typeface="Californian FB" panose="0207040306080B030204" pitchFamily="18" charset="0"/>
              </a:rPr>
              <a:t>Israel’s diminishing = the riches of the Gentiles</a:t>
            </a:r>
          </a:p>
          <a:p>
            <a:pPr marL="514350" indent="-514350" algn="l">
              <a:buAutoNum type="arabicPeriod"/>
            </a:pPr>
            <a:r>
              <a:rPr lang="en-US" sz="2800" b="1" dirty="0">
                <a:solidFill>
                  <a:srgbClr val="FFFFFF"/>
                </a:solidFill>
                <a:latin typeface="Californian FB" panose="0207040306080B030204" pitchFamily="18" charset="0"/>
              </a:rPr>
              <a:t>Israel’s fulness = much more</a:t>
            </a:r>
          </a:p>
          <a:p>
            <a:pPr marL="514350"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8310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Paul’s Provocation Ministry</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Paul’s Provocation Ministry</a:t>
            </a:r>
          </a:p>
          <a:p>
            <a:pPr marL="514350" indent="-514350" algn="l">
              <a:buAutoNum type="arabicPeriod"/>
            </a:pPr>
            <a:r>
              <a:rPr lang="en-US" sz="2800" b="1" dirty="0">
                <a:solidFill>
                  <a:srgbClr val="FFFFFF"/>
                </a:solidFill>
                <a:latin typeface="Californian FB" panose="0207040306080B030204" pitchFamily="18" charset="0"/>
              </a:rPr>
              <a:t>Paul, the apostle of the Gentiles</a:t>
            </a:r>
          </a:p>
          <a:p>
            <a:pPr marL="514350" indent="-514350" algn="l">
              <a:buAutoNum type="arabicPeriod"/>
            </a:pPr>
            <a:r>
              <a:rPr lang="en-US" sz="2800" b="1" dirty="0">
                <a:solidFill>
                  <a:srgbClr val="FFFFFF"/>
                </a:solidFill>
                <a:latin typeface="Californian FB" panose="0207040306080B030204" pitchFamily="18" charset="0"/>
              </a:rPr>
              <a:t>Provoke to emulation them which are my flesh</a:t>
            </a:r>
          </a:p>
          <a:p>
            <a:pPr marL="971550" lvl="1" indent="-514350" algn="l">
              <a:buAutoNum type="arabicPeriod"/>
            </a:pPr>
            <a:r>
              <a:rPr lang="en-US" sz="2400" b="1" dirty="0">
                <a:solidFill>
                  <a:srgbClr val="FFFFFF"/>
                </a:solidFill>
                <a:latin typeface="Californian FB" panose="0207040306080B030204" pitchFamily="18" charset="0"/>
              </a:rPr>
              <a:t>Verse 11 – salvation to Gentiles to provoke Israel to jealousy</a:t>
            </a:r>
          </a:p>
          <a:p>
            <a:pPr marL="514350" indent="-514350" algn="l">
              <a:buAutoNum type="arabicPeriod"/>
            </a:pPr>
            <a:r>
              <a:rPr lang="en-US" sz="2800" b="1" dirty="0">
                <a:solidFill>
                  <a:srgbClr val="FFFFFF"/>
                </a:solidFill>
                <a:latin typeface="Californian FB" panose="0207040306080B030204" pitchFamily="18" charset="0"/>
              </a:rPr>
              <a:t>Might save some of them</a:t>
            </a:r>
          </a:p>
          <a:p>
            <a:pPr marL="514350" indent="-514350" algn="l">
              <a:buAutoNum type="arabicPeriod"/>
            </a:pPr>
            <a:r>
              <a:rPr lang="en-US" sz="2800" b="1" dirty="0">
                <a:solidFill>
                  <a:srgbClr val="FFFFFF"/>
                </a:solidFill>
                <a:latin typeface="Californian FB" panose="0207040306080B030204" pitchFamily="18" charset="0"/>
              </a:rPr>
              <a:t>Casting away of Israel be the reconciling of the world</a:t>
            </a:r>
          </a:p>
          <a:p>
            <a:pPr marL="514350" indent="-514350" algn="l">
              <a:buAutoNum type="arabicPeriod"/>
            </a:pPr>
            <a:r>
              <a:rPr lang="en-US" sz="2800" b="1" dirty="0">
                <a:solidFill>
                  <a:srgbClr val="FFFFFF"/>
                </a:solidFill>
                <a:latin typeface="Californian FB" panose="0207040306080B030204" pitchFamily="18" charset="0"/>
              </a:rPr>
              <a:t>Receiving of Israel shall be life from the dead</a:t>
            </a:r>
          </a:p>
          <a:p>
            <a:pPr marL="514350"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40563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Natural &amp; Wild Olive Trees &amp; Branches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Natural &amp; Wild Olive Trees &amp; Branches</a:t>
            </a:r>
          </a:p>
          <a:p>
            <a:pPr marL="514350" indent="-514350" algn="l">
              <a:buAutoNum type="arabicPeriod"/>
            </a:pPr>
            <a:r>
              <a:rPr lang="en-US" sz="2800" b="1" dirty="0">
                <a:solidFill>
                  <a:srgbClr val="FFFFFF"/>
                </a:solidFill>
                <a:latin typeface="Californian FB" panose="0207040306080B030204" pitchFamily="18" charset="0"/>
              </a:rPr>
              <a:t>Olive Tree – symbol of the channel of God’s blessing in the earth (peace)</a:t>
            </a:r>
          </a:p>
          <a:p>
            <a:pPr marL="514350" indent="-514350" algn="l">
              <a:buAutoNum type="arabicPeriod"/>
            </a:pPr>
            <a:r>
              <a:rPr lang="en-US" sz="2800" b="1" dirty="0">
                <a:solidFill>
                  <a:srgbClr val="FFFFFF"/>
                </a:solidFill>
                <a:latin typeface="Californian FB" panose="0207040306080B030204" pitchFamily="18" charset="0"/>
              </a:rPr>
              <a:t>Wild Olive Tree – the world that which was given over but now reconciled</a:t>
            </a:r>
          </a:p>
          <a:p>
            <a:pPr marL="514350" indent="-514350" algn="l">
              <a:buAutoNum type="arabicPeriod"/>
            </a:pPr>
            <a:r>
              <a:rPr lang="en-US" sz="2800" b="1" dirty="0">
                <a:solidFill>
                  <a:srgbClr val="FFFFFF"/>
                </a:solidFill>
                <a:latin typeface="Californian FB" panose="0207040306080B030204" pitchFamily="18" charset="0"/>
              </a:rPr>
              <a:t>Firstfruit holy – the lump is also holy</a:t>
            </a:r>
          </a:p>
          <a:p>
            <a:pPr marL="514350" indent="-514350" algn="l">
              <a:buAutoNum type="arabicPeriod"/>
            </a:pPr>
            <a:r>
              <a:rPr lang="en-US" sz="2800" b="1" dirty="0">
                <a:solidFill>
                  <a:srgbClr val="FFFFFF"/>
                </a:solidFill>
                <a:latin typeface="Californian FB" panose="0207040306080B030204" pitchFamily="18" charset="0"/>
              </a:rPr>
              <a:t>Root holy – so are the branches</a:t>
            </a:r>
          </a:p>
          <a:p>
            <a:pPr marL="514350" indent="-514350" algn="l">
              <a:buAutoNum type="arabicPeriod"/>
            </a:pPr>
            <a:r>
              <a:rPr lang="en-US" sz="2800" b="1" dirty="0">
                <a:solidFill>
                  <a:srgbClr val="FFFFFF"/>
                </a:solidFill>
                <a:latin typeface="Californian FB" panose="0207040306080B030204" pitchFamily="18" charset="0"/>
              </a:rPr>
              <a:t>Some branches broken off – unbelieving Israel</a:t>
            </a:r>
          </a:p>
          <a:p>
            <a:pPr marL="514350" indent="-514350" algn="l">
              <a:buAutoNum type="arabicPeriod"/>
            </a:pPr>
            <a:r>
              <a:rPr lang="en-US" sz="2800" b="1" dirty="0">
                <a:solidFill>
                  <a:srgbClr val="FFFFFF"/>
                </a:solidFill>
                <a:latin typeface="Californian FB" panose="0207040306080B030204" pitchFamily="18" charset="0"/>
              </a:rPr>
              <a:t>Wild olive tree </a:t>
            </a:r>
            <a:r>
              <a:rPr lang="en-US" sz="2800" b="1" dirty="0" err="1">
                <a:solidFill>
                  <a:srgbClr val="FFFFFF"/>
                </a:solidFill>
                <a:latin typeface="Californian FB" panose="0207040306080B030204" pitchFamily="18" charset="0"/>
              </a:rPr>
              <a:t>graffed</a:t>
            </a:r>
            <a:r>
              <a:rPr lang="en-US" sz="2800" b="1" dirty="0">
                <a:solidFill>
                  <a:srgbClr val="FFFFFF"/>
                </a:solidFill>
                <a:latin typeface="Californian FB" panose="0207040306080B030204" pitchFamily="18" charset="0"/>
              </a:rPr>
              <a:t> in among them</a:t>
            </a:r>
          </a:p>
          <a:p>
            <a:pPr marL="971550" lvl="1" indent="-514350" algn="l">
              <a:buAutoNum type="arabicPeriod"/>
            </a:pPr>
            <a:r>
              <a:rPr lang="en-US" sz="2400" b="1" dirty="0">
                <a:solidFill>
                  <a:srgbClr val="FFFFFF"/>
                </a:solidFill>
                <a:latin typeface="Californian FB" panose="0207040306080B030204" pitchFamily="18" charset="0"/>
              </a:rPr>
              <a:t>Partake of the root and fatness of the olive tree</a:t>
            </a:r>
          </a:p>
          <a:p>
            <a:pPr marL="514350" indent="-514350" algn="l">
              <a:buAutoNum type="arabicPeriod"/>
            </a:pPr>
            <a:r>
              <a:rPr lang="en-US" sz="2800" b="1" dirty="0">
                <a:solidFill>
                  <a:srgbClr val="FFFFFF"/>
                </a:solidFill>
                <a:latin typeface="Californian FB" panose="0207040306080B030204" pitchFamily="18" charset="0"/>
              </a:rPr>
              <a:t>Boast not against the branches</a:t>
            </a:r>
          </a:p>
          <a:p>
            <a:pPr marL="514350"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7684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Natural &amp; Wild Olive Trees &amp; Branches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Natural &amp; Wild Olive Trees &amp; Branches</a:t>
            </a:r>
          </a:p>
          <a:p>
            <a:pPr marL="514350" indent="-514350" algn="l">
              <a:buFont typeface="+mj-lt"/>
              <a:buAutoNum type="arabicPeriod" startAt="8"/>
            </a:pPr>
            <a:r>
              <a:rPr lang="en-US" sz="2800" b="1" dirty="0">
                <a:solidFill>
                  <a:srgbClr val="FFFFFF"/>
                </a:solidFill>
                <a:latin typeface="Californian FB" panose="0207040306080B030204" pitchFamily="18" charset="0"/>
              </a:rPr>
              <a:t>The branches broken off because of unbelief within the olive tree. (Severity)</a:t>
            </a:r>
          </a:p>
          <a:p>
            <a:pPr marL="514350" indent="-514350" algn="l">
              <a:buFont typeface="+mj-lt"/>
              <a:buAutoNum type="arabicPeriod" startAt="8"/>
            </a:pPr>
            <a:r>
              <a:rPr lang="en-US" sz="2800" b="1" dirty="0">
                <a:solidFill>
                  <a:srgbClr val="FFFFFF"/>
                </a:solidFill>
                <a:latin typeface="Californian FB" panose="0207040306080B030204" pitchFamily="18" charset="0"/>
              </a:rPr>
              <a:t>Wild olive tree </a:t>
            </a:r>
            <a:r>
              <a:rPr lang="en-US" sz="2800" b="1" dirty="0" err="1">
                <a:solidFill>
                  <a:srgbClr val="FFFFFF"/>
                </a:solidFill>
                <a:latin typeface="Californian FB" panose="0207040306080B030204" pitchFamily="18" charset="0"/>
              </a:rPr>
              <a:t>graffed</a:t>
            </a:r>
            <a:r>
              <a:rPr lang="en-US" sz="2800" b="1" dirty="0">
                <a:solidFill>
                  <a:srgbClr val="FFFFFF"/>
                </a:solidFill>
                <a:latin typeface="Californian FB" panose="0207040306080B030204" pitchFamily="18" charset="0"/>
              </a:rPr>
              <a:t> in because of faith within the wild olive tree. (Goodness)</a:t>
            </a:r>
          </a:p>
          <a:p>
            <a:pPr marL="514350" indent="-514350" algn="l">
              <a:buFont typeface="+mj-lt"/>
              <a:buAutoNum type="arabicPeriod" startAt="8"/>
            </a:pPr>
            <a:r>
              <a:rPr lang="en-US" sz="2800" b="1" dirty="0">
                <a:solidFill>
                  <a:srgbClr val="FFFFFF"/>
                </a:solidFill>
                <a:latin typeface="Californian FB" panose="0207040306080B030204" pitchFamily="18" charset="0"/>
              </a:rPr>
              <a:t>Take heed</a:t>
            </a:r>
          </a:p>
          <a:p>
            <a:pPr marL="971550" lvl="1" indent="-514350" algn="l">
              <a:buFont typeface="+mj-lt"/>
              <a:buAutoNum type="arabicPeriod"/>
            </a:pPr>
            <a:r>
              <a:rPr lang="en-US" sz="2400" b="1" dirty="0">
                <a:solidFill>
                  <a:srgbClr val="FFFFFF"/>
                </a:solidFill>
                <a:latin typeface="Californian FB" panose="0207040306080B030204" pitchFamily="18" charset="0"/>
              </a:rPr>
              <a:t>God spared not the natural branches - severity</a:t>
            </a:r>
          </a:p>
          <a:p>
            <a:pPr marL="971550" lvl="1" indent="-514350" algn="l">
              <a:buFont typeface="+mj-lt"/>
              <a:buAutoNum type="arabicPeriod"/>
            </a:pPr>
            <a:r>
              <a:rPr lang="en-US" sz="2400" b="1" dirty="0">
                <a:solidFill>
                  <a:srgbClr val="FFFFFF"/>
                </a:solidFill>
                <a:latin typeface="Californian FB" panose="0207040306080B030204" pitchFamily="18" charset="0"/>
              </a:rPr>
              <a:t>God will not spare the wild</a:t>
            </a:r>
          </a:p>
          <a:p>
            <a:pPr marL="971550" lvl="1" indent="-514350" algn="l">
              <a:buFont typeface="+mj-lt"/>
              <a:buAutoNum type="arabicPeriod"/>
            </a:pPr>
            <a:r>
              <a:rPr lang="en-US" sz="2400" b="1" dirty="0">
                <a:solidFill>
                  <a:srgbClr val="FFFFFF"/>
                </a:solidFill>
                <a:latin typeface="Californian FB" panose="0207040306080B030204" pitchFamily="18" charset="0"/>
              </a:rPr>
              <a:t>Continue in His goodness</a:t>
            </a:r>
          </a:p>
          <a:p>
            <a:pPr marL="971550" lvl="1" indent="-514350" algn="l">
              <a:buFont typeface="+mj-lt"/>
              <a:buAutoNum type="arabicPeriod"/>
            </a:pPr>
            <a:r>
              <a:rPr lang="en-US" sz="2400" b="1" dirty="0">
                <a:solidFill>
                  <a:srgbClr val="FFFFFF"/>
                </a:solidFill>
                <a:latin typeface="Californian FB" panose="0207040306080B030204" pitchFamily="18" charset="0"/>
              </a:rPr>
              <a:t>Natural branches </a:t>
            </a:r>
            <a:r>
              <a:rPr lang="en-US" sz="2400" b="1" dirty="0" err="1">
                <a:solidFill>
                  <a:srgbClr val="FFFFFF"/>
                </a:solidFill>
                <a:latin typeface="Californian FB" panose="0207040306080B030204" pitchFamily="18" charset="0"/>
              </a:rPr>
              <a:t>graffed</a:t>
            </a:r>
            <a:r>
              <a:rPr lang="en-US" sz="2400" b="1" dirty="0">
                <a:solidFill>
                  <a:srgbClr val="FFFFFF"/>
                </a:solidFill>
                <a:latin typeface="Californian FB" panose="0207040306080B030204" pitchFamily="18" charset="0"/>
              </a:rPr>
              <a:t> into their own olive tree</a:t>
            </a:r>
          </a:p>
          <a:p>
            <a:pPr marL="971550" lvl="1" indent="-514350" algn="l">
              <a:buFont typeface="+mj-lt"/>
              <a:buAutoNum type="arabicPeriod"/>
            </a:pPr>
            <a:endParaRPr lang="en-US" sz="2400" b="1" dirty="0">
              <a:solidFill>
                <a:srgbClr val="FFFFFF"/>
              </a:solidFill>
              <a:latin typeface="Californian FB" panose="0207040306080B030204" pitchFamily="18" charset="0"/>
            </a:endParaRPr>
          </a:p>
          <a:p>
            <a:pPr marL="514350" indent="-514350" algn="l">
              <a:buAutoNum type="arabicPeriod" startAt="8"/>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29960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This Mystery &amp; Prophecy</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This Mystery</a:t>
            </a:r>
          </a:p>
          <a:p>
            <a:pPr marL="514350" indent="-514350" algn="l">
              <a:buAutoNum type="arabicPeriod"/>
            </a:pPr>
            <a:r>
              <a:rPr lang="en-US" sz="2800" dirty="0">
                <a:solidFill>
                  <a:srgbClr val="FFFFFF"/>
                </a:solidFill>
                <a:latin typeface="Californian FB" panose="0207040306080B030204" pitchFamily="18" charset="0"/>
              </a:rPr>
              <a:t>Be not ignorant</a:t>
            </a:r>
          </a:p>
          <a:p>
            <a:pPr marL="514350" indent="-514350" algn="l">
              <a:buAutoNum type="arabicPeriod"/>
            </a:pPr>
            <a:r>
              <a:rPr lang="en-US" sz="2800" dirty="0">
                <a:solidFill>
                  <a:srgbClr val="FFFFFF"/>
                </a:solidFill>
                <a:latin typeface="Californian FB" panose="0207040306080B030204" pitchFamily="18" charset="0"/>
              </a:rPr>
              <a:t>Be not wise in own conceits</a:t>
            </a:r>
          </a:p>
          <a:p>
            <a:pPr marL="514350" indent="-514350" algn="l">
              <a:buAutoNum type="arabicPeriod"/>
            </a:pPr>
            <a:r>
              <a:rPr lang="en-US" sz="2800" dirty="0">
                <a:solidFill>
                  <a:srgbClr val="FFFFFF"/>
                </a:solidFill>
                <a:latin typeface="Californian FB" panose="0207040306080B030204" pitchFamily="18" charset="0"/>
              </a:rPr>
              <a:t>Blindness in part is happened to Israel</a:t>
            </a:r>
          </a:p>
          <a:p>
            <a:pPr marL="514350" indent="-514350" algn="l">
              <a:buAutoNum type="arabicPeriod"/>
            </a:pPr>
            <a:r>
              <a:rPr lang="en-US" sz="2800" dirty="0">
                <a:solidFill>
                  <a:srgbClr val="FFFFFF"/>
                </a:solidFill>
                <a:latin typeface="Californian FB" panose="0207040306080B030204" pitchFamily="18" charset="0"/>
              </a:rPr>
              <a:t>Until the fulness of the Gentiles be come in</a:t>
            </a:r>
          </a:p>
          <a:p>
            <a:pPr marL="514350" indent="-514350" algn="l">
              <a:buAutoNum type="arabicPeriod"/>
            </a:pPr>
            <a:endParaRPr lang="en-US" sz="2800"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Prophecy</a:t>
            </a:r>
          </a:p>
          <a:p>
            <a:pPr marL="514350" indent="-514350" algn="l">
              <a:buAutoNum type="arabicPeriod"/>
            </a:pPr>
            <a:r>
              <a:rPr lang="en-US" sz="2800" dirty="0">
                <a:solidFill>
                  <a:srgbClr val="FFFFFF"/>
                </a:solidFill>
                <a:latin typeface="Californian FB" panose="0207040306080B030204" pitchFamily="18" charset="0"/>
              </a:rPr>
              <a:t>All Israel shall be saved (Isa. 59:20-21)</a:t>
            </a:r>
          </a:p>
          <a:p>
            <a:pPr marL="514350" indent="-514350" algn="l">
              <a:buAutoNum type="arabicPeriod"/>
            </a:pPr>
            <a:r>
              <a:rPr lang="en-US" sz="2800" dirty="0">
                <a:solidFill>
                  <a:srgbClr val="FFFFFF"/>
                </a:solidFill>
                <a:latin typeface="Californian FB" panose="0207040306080B030204" pitchFamily="18" charset="0"/>
              </a:rPr>
              <a:t>Deliverer out of Sion – covenant to take away sins</a:t>
            </a:r>
          </a:p>
          <a:p>
            <a:pPr marL="514350" indent="-514350" algn="l">
              <a:buAutoNum type="arabicPeriod"/>
            </a:pPr>
            <a:r>
              <a:rPr lang="en-US" sz="2800" dirty="0">
                <a:solidFill>
                  <a:srgbClr val="FFFFFF"/>
                </a:solidFill>
                <a:latin typeface="Californian FB" panose="0207040306080B030204" pitchFamily="18" charset="0"/>
              </a:rPr>
              <a:t>The gifts and calling of God are without repentance</a:t>
            </a:r>
          </a:p>
          <a:p>
            <a:pPr marL="514350" indent="-514350" algn="l">
              <a:buAutoNum type="arabicPeriod"/>
            </a:pPr>
            <a:endParaRPr lang="en-US" sz="2400" dirty="0">
              <a:solidFill>
                <a:srgbClr val="FFFFFF"/>
              </a:solidFill>
              <a:latin typeface="Californian FB" panose="0207040306080B030204" pitchFamily="18" charset="0"/>
            </a:endParaRPr>
          </a:p>
          <a:p>
            <a:pPr marL="514350" indent="-514350" algn="l">
              <a:buAutoNum type="arabicPeriod" startAt="8"/>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57291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7736627" cy="1209368"/>
          </a:xfrm>
        </p:spPr>
        <p:txBody>
          <a:bodyPr anchor="t">
            <a:normAutofit/>
          </a:bodyPr>
          <a:lstStyle/>
          <a:p>
            <a:pPr algn="l"/>
            <a:r>
              <a:rPr lang="en-US" dirty="0">
                <a:solidFill>
                  <a:srgbClr val="FFFFFF"/>
                </a:solidFill>
              </a:rPr>
              <a:t>ROMANS | </a:t>
            </a:r>
            <a:r>
              <a:rPr lang="en-US" sz="3000" dirty="0">
                <a:solidFill>
                  <a:srgbClr val="FFFFFF"/>
                </a:solidFill>
              </a:rPr>
              <a:t>INTRODUCTION </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411009" y="1490473"/>
            <a:ext cx="8941983" cy="5221223"/>
          </a:xfrm>
        </p:spPr>
        <p:txBody>
          <a:bodyPr anchor="t">
            <a:noAutofit/>
          </a:bodyPr>
          <a:lstStyle/>
          <a:p>
            <a:pPr algn="l"/>
            <a:r>
              <a:rPr lang="en-US" sz="3200" b="1" u="sng" dirty="0">
                <a:solidFill>
                  <a:srgbClr val="FFFFFF"/>
                </a:solidFill>
                <a:latin typeface="Californian FB" panose="0207040306080B030204" pitchFamily="18" charset="0"/>
              </a:rPr>
              <a:t>Introduction</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Written to believers</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Preach the gospel of Christ to the believers</a:t>
            </a:r>
          </a:p>
          <a:p>
            <a:pPr algn="l"/>
            <a:endParaRPr lang="en-US" sz="10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Background Information</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Paul’s hinderance</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Paul’s desire</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Paul’s letter</a:t>
            </a:r>
          </a:p>
          <a:p>
            <a:pPr marL="342900" indent="-342900" algn="l">
              <a:buFont typeface="Arial" panose="020B0604020202020204" pitchFamily="34" charset="0"/>
              <a:buChar char="•"/>
            </a:pPr>
            <a:r>
              <a:rPr lang="en-US" sz="3200" b="1" dirty="0">
                <a:solidFill>
                  <a:srgbClr val="FFFFFF"/>
                </a:solidFill>
                <a:latin typeface="Californian FB" panose="0207040306080B030204" pitchFamily="18" charset="0"/>
              </a:rPr>
              <a:t>Paul’s future journey</a:t>
            </a:r>
          </a:p>
          <a:p>
            <a:pPr algn="l"/>
            <a:endParaRPr lang="en-US" sz="600" dirty="0">
              <a:solidFill>
                <a:srgbClr val="FFFFFF"/>
              </a:solidFill>
            </a:endParaRPr>
          </a:p>
        </p:txBody>
      </p:sp>
    </p:spTree>
    <p:extLst>
      <p:ext uri="{BB962C8B-B14F-4D97-AF65-F5344CB8AC3E}">
        <p14:creationId xmlns:p14="http://schemas.microsoft.com/office/powerpoint/2010/main" val="54156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The Counsel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The Counsel of God</a:t>
            </a:r>
          </a:p>
          <a:p>
            <a:pPr marL="514350" indent="-514350" algn="l">
              <a:buAutoNum type="arabicPeriod"/>
            </a:pPr>
            <a:r>
              <a:rPr lang="en-US" sz="2800" dirty="0">
                <a:solidFill>
                  <a:srgbClr val="FFFFFF"/>
                </a:solidFill>
                <a:latin typeface="Californian FB" panose="0207040306080B030204" pitchFamily="18" charset="0"/>
              </a:rPr>
              <a:t>In times past the Gentiles believed not God</a:t>
            </a:r>
          </a:p>
          <a:p>
            <a:pPr marL="971550" lvl="1" indent="-514350" algn="l">
              <a:buAutoNum type="arabicPeriod"/>
            </a:pPr>
            <a:r>
              <a:rPr lang="en-US" sz="2400" dirty="0">
                <a:solidFill>
                  <a:srgbClr val="FFFFFF"/>
                </a:solidFill>
                <a:latin typeface="Californian FB" panose="0207040306080B030204" pitchFamily="18" charset="0"/>
              </a:rPr>
              <a:t>Yet have now obtained mercy through Israel’s unbelief</a:t>
            </a:r>
          </a:p>
          <a:p>
            <a:pPr marL="514350" indent="-514350" algn="l">
              <a:buAutoNum type="arabicPeriod"/>
            </a:pPr>
            <a:r>
              <a:rPr lang="en-US" sz="2800" dirty="0">
                <a:solidFill>
                  <a:srgbClr val="FFFFFF"/>
                </a:solidFill>
                <a:latin typeface="Californian FB" panose="0207040306080B030204" pitchFamily="18" charset="0"/>
              </a:rPr>
              <a:t>Even so has Israel not believed God</a:t>
            </a:r>
          </a:p>
          <a:p>
            <a:pPr marL="971550" lvl="1" indent="-514350" algn="l">
              <a:buAutoNum type="arabicPeriod"/>
            </a:pPr>
            <a:r>
              <a:rPr lang="en-US" sz="2400" dirty="0">
                <a:solidFill>
                  <a:srgbClr val="FFFFFF"/>
                </a:solidFill>
                <a:latin typeface="Californian FB" panose="0207040306080B030204" pitchFamily="18" charset="0"/>
              </a:rPr>
              <a:t>That through your mercy they also may obtain mercy</a:t>
            </a:r>
          </a:p>
          <a:p>
            <a:pPr marL="514350" indent="-514350" algn="l">
              <a:buAutoNum type="arabicPeriod"/>
            </a:pPr>
            <a:r>
              <a:rPr lang="en-US" sz="2800" dirty="0">
                <a:solidFill>
                  <a:srgbClr val="FFFFFF"/>
                </a:solidFill>
                <a:latin typeface="Californian FB" panose="0207040306080B030204" pitchFamily="18" charset="0"/>
              </a:rPr>
              <a:t>For God concluded all in unbelief – to have mercy upon all</a:t>
            </a:r>
          </a:p>
          <a:p>
            <a:pPr lvl="1" algn="l"/>
            <a:endParaRPr lang="en-US" sz="2400" dirty="0">
              <a:solidFill>
                <a:srgbClr val="FFFFFF"/>
              </a:solidFill>
              <a:latin typeface="Californian FB" panose="0207040306080B030204" pitchFamily="18" charset="0"/>
            </a:endParaRPr>
          </a:p>
          <a:p>
            <a:pPr marL="971550" lvl="1" indent="-514350" algn="l">
              <a:buAutoNum type="arabicPeriod"/>
            </a:pPr>
            <a:endParaRPr lang="en-US" sz="2400" dirty="0">
              <a:solidFill>
                <a:srgbClr val="FFFFFF"/>
              </a:solidFill>
              <a:latin typeface="Californian FB" panose="0207040306080B030204" pitchFamily="18" charset="0"/>
            </a:endParaRPr>
          </a:p>
          <a:p>
            <a:pPr marL="514350" indent="-514350" algn="l">
              <a:buAutoNum type="arabicPeriod" startAt="8"/>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2707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The Counsel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The Counsel of God</a:t>
            </a:r>
          </a:p>
          <a:p>
            <a:pPr marL="514350" indent="-514350" algn="l">
              <a:buFont typeface="+mj-lt"/>
              <a:buAutoNum type="arabicPeriod" startAt="4"/>
            </a:pPr>
            <a:r>
              <a:rPr lang="en-US" sz="2800" dirty="0">
                <a:solidFill>
                  <a:srgbClr val="FFFFFF"/>
                </a:solidFill>
                <a:latin typeface="Californian FB" panose="0207040306080B030204" pitchFamily="18" charset="0"/>
              </a:rPr>
              <a:t>The depth of the riches of the wisdom and knowledge of God.</a:t>
            </a:r>
          </a:p>
          <a:p>
            <a:pPr marL="971550" lvl="1" indent="-514350" algn="l">
              <a:buAutoNum type="arabicPeriod"/>
            </a:pPr>
            <a:r>
              <a:rPr lang="en-US" sz="2400" dirty="0">
                <a:solidFill>
                  <a:srgbClr val="FFFFFF"/>
                </a:solidFill>
                <a:latin typeface="Californian FB" panose="0207040306080B030204" pitchFamily="18" charset="0"/>
              </a:rPr>
              <a:t>Unsearchable are His judgments</a:t>
            </a:r>
          </a:p>
          <a:p>
            <a:pPr marL="971550" lvl="1" indent="-514350" algn="l">
              <a:buAutoNum type="arabicPeriod"/>
            </a:pPr>
            <a:r>
              <a:rPr lang="en-US" sz="2400" dirty="0">
                <a:solidFill>
                  <a:srgbClr val="FFFFFF"/>
                </a:solidFill>
                <a:latin typeface="Californian FB" panose="0207040306080B030204" pitchFamily="18" charset="0"/>
              </a:rPr>
              <a:t>Ways past finding out</a:t>
            </a:r>
          </a:p>
          <a:p>
            <a:pPr marL="971550" lvl="1" indent="-514350" algn="l">
              <a:buAutoNum type="arabicPeriod"/>
            </a:pPr>
            <a:r>
              <a:rPr lang="en-US" sz="2400" dirty="0">
                <a:solidFill>
                  <a:srgbClr val="FFFFFF"/>
                </a:solidFill>
                <a:latin typeface="Californian FB" panose="0207040306080B030204" pitchFamily="18" charset="0"/>
              </a:rPr>
              <a:t>Who hath known the mind of the Lord</a:t>
            </a:r>
          </a:p>
          <a:p>
            <a:pPr marL="971550" lvl="1" indent="-514350" algn="l">
              <a:buAutoNum type="arabicPeriod"/>
            </a:pPr>
            <a:r>
              <a:rPr lang="en-US" sz="2400" dirty="0">
                <a:solidFill>
                  <a:srgbClr val="FFFFFF"/>
                </a:solidFill>
                <a:latin typeface="Californian FB" panose="0207040306080B030204" pitchFamily="18" charset="0"/>
              </a:rPr>
              <a:t>Who hath been His counsellor</a:t>
            </a:r>
          </a:p>
          <a:p>
            <a:pPr marL="971550" lvl="1" indent="-514350" algn="l">
              <a:buAutoNum type="arabicPeriod"/>
            </a:pPr>
            <a:r>
              <a:rPr lang="en-US" sz="2400" dirty="0">
                <a:solidFill>
                  <a:srgbClr val="FFFFFF"/>
                </a:solidFill>
                <a:latin typeface="Californian FB" panose="0207040306080B030204" pitchFamily="18" charset="0"/>
              </a:rPr>
              <a:t>Who hath first given to him – to be recompensed to him again</a:t>
            </a:r>
          </a:p>
          <a:p>
            <a:pPr marL="971550" lvl="1" indent="-514350" algn="l">
              <a:buAutoNum type="arabicPeriod"/>
            </a:pPr>
            <a:r>
              <a:rPr lang="en-US" sz="2400" dirty="0">
                <a:solidFill>
                  <a:srgbClr val="FFFFFF"/>
                </a:solidFill>
                <a:latin typeface="Californian FB" panose="0207040306080B030204" pitchFamily="18" charset="0"/>
              </a:rPr>
              <a:t>For of Him, through Him, and to Him – are all things</a:t>
            </a:r>
          </a:p>
          <a:p>
            <a:pPr marL="971550" lvl="1" indent="-514350" algn="l">
              <a:buAutoNum type="arabicPeriod"/>
            </a:pPr>
            <a:r>
              <a:rPr lang="en-US" sz="2400" dirty="0">
                <a:solidFill>
                  <a:srgbClr val="FFFFFF"/>
                </a:solidFill>
                <a:latin typeface="Californian FB" panose="0207040306080B030204" pitchFamily="18" charset="0"/>
              </a:rPr>
              <a:t>To whom be glory for ever.</a:t>
            </a:r>
          </a:p>
          <a:p>
            <a:pPr lvl="1" algn="l"/>
            <a:endParaRPr lang="en-US" sz="2400" dirty="0">
              <a:solidFill>
                <a:srgbClr val="FFFFFF"/>
              </a:solidFill>
              <a:latin typeface="Californian FB" panose="0207040306080B030204" pitchFamily="18" charset="0"/>
            </a:endParaRPr>
          </a:p>
          <a:p>
            <a:pPr marL="971550" lvl="1" indent="-514350" algn="l">
              <a:buAutoNum type="arabicPeriod"/>
            </a:pPr>
            <a:endParaRPr lang="en-US" sz="2400" dirty="0">
              <a:solidFill>
                <a:srgbClr val="FFFFFF"/>
              </a:solidFill>
              <a:latin typeface="Californian FB" panose="0207040306080B030204" pitchFamily="18" charset="0"/>
            </a:endParaRPr>
          </a:p>
          <a:p>
            <a:pPr marL="514350" indent="-514350" algn="l">
              <a:buAutoNum type="arabicPeriod" startAt="8"/>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72119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29264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10</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the presentation of the body, non-conformity to the world, transformation to the will of God, and letting love be. (Romans 12)</a:t>
            </a:r>
          </a:p>
        </p:txBody>
      </p:sp>
    </p:spTree>
    <p:extLst>
      <p:ext uri="{BB962C8B-B14F-4D97-AF65-F5344CB8AC3E}">
        <p14:creationId xmlns:p14="http://schemas.microsoft.com/office/powerpoint/2010/main" val="333947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Presentation of the Body</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Presentation of the Body</a:t>
            </a:r>
          </a:p>
          <a:p>
            <a:pPr marL="514350" indent="-514350" algn="l">
              <a:buAutoNum type="arabicPeriod"/>
            </a:pPr>
            <a:r>
              <a:rPr lang="en-US" sz="2800" b="1" dirty="0">
                <a:solidFill>
                  <a:srgbClr val="FFFFFF"/>
                </a:solidFill>
                <a:latin typeface="Californian FB" panose="0207040306080B030204" pitchFamily="18" charset="0"/>
              </a:rPr>
              <a:t>By the mercies of God</a:t>
            </a:r>
          </a:p>
          <a:p>
            <a:pPr marL="514350" indent="-514350" algn="l">
              <a:buAutoNum type="arabicPeriod"/>
            </a:pPr>
            <a:r>
              <a:rPr lang="en-US" sz="2800" b="1" dirty="0">
                <a:solidFill>
                  <a:srgbClr val="FFFFFF"/>
                </a:solidFill>
                <a:latin typeface="Californian FB" panose="0207040306080B030204" pitchFamily="18" charset="0"/>
              </a:rPr>
              <a:t>Present bodies</a:t>
            </a:r>
          </a:p>
          <a:p>
            <a:pPr marL="971550" lvl="1" indent="-514350" algn="l">
              <a:buAutoNum type="arabicPeriod"/>
            </a:pPr>
            <a:r>
              <a:rPr lang="en-US" sz="2400" b="1" dirty="0">
                <a:solidFill>
                  <a:srgbClr val="FFFFFF"/>
                </a:solidFill>
                <a:latin typeface="Californian FB" panose="0207040306080B030204" pitchFamily="18" charset="0"/>
              </a:rPr>
              <a:t>A living sacrifice</a:t>
            </a:r>
          </a:p>
          <a:p>
            <a:pPr marL="971550" lvl="1" indent="-514350" algn="l">
              <a:buAutoNum type="arabicPeriod"/>
            </a:pPr>
            <a:r>
              <a:rPr lang="en-US" sz="2400" b="1" dirty="0">
                <a:solidFill>
                  <a:srgbClr val="FFFFFF"/>
                </a:solidFill>
                <a:latin typeface="Californian FB" panose="0207040306080B030204" pitchFamily="18" charset="0"/>
              </a:rPr>
              <a:t>Holy</a:t>
            </a:r>
          </a:p>
          <a:p>
            <a:pPr marL="971550" lvl="1" indent="-514350" algn="l">
              <a:buAutoNum type="arabicPeriod"/>
            </a:pPr>
            <a:r>
              <a:rPr lang="en-US" sz="2400" b="1" dirty="0">
                <a:solidFill>
                  <a:srgbClr val="FFFFFF"/>
                </a:solidFill>
                <a:latin typeface="Californian FB" panose="0207040306080B030204" pitchFamily="18" charset="0"/>
              </a:rPr>
              <a:t>Acceptable</a:t>
            </a:r>
          </a:p>
          <a:p>
            <a:pPr marL="514350" indent="-514350" algn="l">
              <a:buAutoNum type="arabicPeriod"/>
            </a:pPr>
            <a:r>
              <a:rPr lang="en-US" sz="2800" b="1" dirty="0">
                <a:solidFill>
                  <a:srgbClr val="FFFFFF"/>
                </a:solidFill>
                <a:latin typeface="Californian FB" panose="0207040306080B030204" pitchFamily="18" charset="0"/>
              </a:rPr>
              <a:t>Reasonable service</a:t>
            </a: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4155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Non-Conformity to The World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Non-Conformity to The World</a:t>
            </a:r>
          </a:p>
          <a:p>
            <a:pPr marL="514350" indent="-514350" algn="l">
              <a:buAutoNum type="arabicPeriod"/>
            </a:pPr>
            <a:r>
              <a:rPr lang="en-US" sz="2800" b="1" dirty="0">
                <a:solidFill>
                  <a:srgbClr val="FFFFFF"/>
                </a:solidFill>
                <a:latin typeface="Californian FB" panose="0207040306080B030204" pitchFamily="18" charset="0"/>
              </a:rPr>
              <a:t>Be not conformed to this world</a:t>
            </a:r>
          </a:p>
          <a:p>
            <a:pPr marL="971550" lvl="1" indent="-514350" algn="l">
              <a:buAutoNum type="arabicPeriod"/>
            </a:pPr>
            <a:r>
              <a:rPr lang="en-US" sz="2400" b="1" dirty="0">
                <a:solidFill>
                  <a:srgbClr val="FFFFFF"/>
                </a:solidFill>
                <a:latin typeface="Californian FB" panose="0207040306080B030204" pitchFamily="18" charset="0"/>
              </a:rPr>
              <a:t>Thinking</a:t>
            </a:r>
          </a:p>
          <a:p>
            <a:pPr marL="971550" lvl="1" indent="-514350" algn="l">
              <a:buAutoNum type="arabicPeriod"/>
            </a:pPr>
            <a:r>
              <a:rPr lang="en-US" sz="2400" b="1" dirty="0">
                <a:solidFill>
                  <a:srgbClr val="FFFFFF"/>
                </a:solidFill>
                <a:latin typeface="Californian FB" panose="0207040306080B030204" pitchFamily="18" charset="0"/>
              </a:rPr>
              <a:t>Living</a:t>
            </a:r>
          </a:p>
          <a:p>
            <a:pPr marL="971550" lvl="1" indent="-514350" algn="l">
              <a:buAutoNum type="arabicPeriod"/>
            </a:pPr>
            <a:r>
              <a:rPr lang="en-US" sz="2400" b="1" dirty="0">
                <a:solidFill>
                  <a:srgbClr val="FFFFFF"/>
                </a:solidFill>
                <a:latin typeface="Californian FB" panose="0207040306080B030204" pitchFamily="18" charset="0"/>
              </a:rPr>
              <a:t>Filled</a:t>
            </a: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22041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Transformation to The Will of God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Transformation to The Will of God</a:t>
            </a:r>
          </a:p>
          <a:p>
            <a:pPr marL="514350" indent="-514350" algn="l">
              <a:buAutoNum type="arabicPeriod"/>
            </a:pPr>
            <a:r>
              <a:rPr lang="en-US" sz="2800" b="1" dirty="0">
                <a:solidFill>
                  <a:srgbClr val="FFFFFF"/>
                </a:solidFill>
                <a:latin typeface="Californian FB" panose="0207040306080B030204" pitchFamily="18" charset="0"/>
              </a:rPr>
              <a:t>Be Transformed to the will of God</a:t>
            </a:r>
          </a:p>
          <a:p>
            <a:pPr marL="971550" lvl="1" indent="-514350" algn="l">
              <a:buAutoNum type="arabicPeriod"/>
            </a:pPr>
            <a:r>
              <a:rPr lang="en-US" sz="2400" b="1" dirty="0">
                <a:solidFill>
                  <a:srgbClr val="FFFFFF"/>
                </a:solidFill>
                <a:latin typeface="Californian FB" panose="0207040306080B030204" pitchFamily="18" charset="0"/>
              </a:rPr>
              <a:t>By the renewing of the mind</a:t>
            </a:r>
          </a:p>
          <a:p>
            <a:pPr marL="971550" lvl="1" indent="-514350" algn="l">
              <a:buAutoNum type="arabicPeriod"/>
            </a:pPr>
            <a:r>
              <a:rPr lang="en-US" sz="2400" b="1" dirty="0">
                <a:solidFill>
                  <a:srgbClr val="FFFFFF"/>
                </a:solidFill>
                <a:latin typeface="Californian FB" panose="0207040306080B030204" pitchFamily="18" charset="0"/>
              </a:rPr>
              <a:t>Prove – Living</a:t>
            </a:r>
          </a:p>
          <a:p>
            <a:pPr marL="971550" lvl="1" indent="-514350" algn="l">
              <a:buAutoNum type="arabicPeriod"/>
            </a:pPr>
            <a:r>
              <a:rPr lang="en-US" sz="2400" b="1" dirty="0">
                <a:solidFill>
                  <a:srgbClr val="FFFFFF"/>
                </a:solidFill>
                <a:latin typeface="Californian FB" panose="0207040306080B030204" pitchFamily="18" charset="0"/>
              </a:rPr>
              <a:t>Filled</a:t>
            </a:r>
          </a:p>
          <a:p>
            <a:pPr marL="971550" lvl="1" indent="-514350" algn="l">
              <a:buAutoNum type="arabicPeriod"/>
            </a:pPr>
            <a:endParaRPr lang="en-US" sz="2400" b="1"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The Will of God</a:t>
            </a:r>
          </a:p>
          <a:p>
            <a:pPr marL="971550" lvl="1" indent="-514350" algn="l">
              <a:buAutoNum type="arabicPeriod"/>
            </a:pPr>
            <a:r>
              <a:rPr lang="en-US" sz="2400" b="1" dirty="0">
                <a:solidFill>
                  <a:srgbClr val="FFFFFF"/>
                </a:solidFill>
                <a:latin typeface="Californian FB" panose="0207040306080B030204" pitchFamily="18" charset="0"/>
              </a:rPr>
              <a:t>Good</a:t>
            </a:r>
          </a:p>
          <a:p>
            <a:pPr marL="971550" lvl="1" indent="-514350" algn="l">
              <a:buAutoNum type="arabicPeriod"/>
            </a:pPr>
            <a:r>
              <a:rPr lang="en-US" sz="2400" b="1" dirty="0">
                <a:solidFill>
                  <a:srgbClr val="FFFFFF"/>
                </a:solidFill>
                <a:latin typeface="Californian FB" panose="0207040306080B030204" pitchFamily="18" charset="0"/>
              </a:rPr>
              <a:t>Acceptable</a:t>
            </a:r>
          </a:p>
          <a:p>
            <a:pPr marL="971550" lvl="1" indent="-514350" algn="l">
              <a:buAutoNum type="arabicPeriod"/>
            </a:pPr>
            <a:r>
              <a:rPr lang="en-US" sz="2400" b="1" dirty="0">
                <a:solidFill>
                  <a:srgbClr val="FFFFFF"/>
                </a:solidFill>
                <a:latin typeface="Californian FB" panose="0207040306080B030204" pitchFamily="18" charset="0"/>
              </a:rPr>
              <a:t>Perfect</a:t>
            </a:r>
          </a:p>
          <a:p>
            <a:pPr marL="971550" lvl="1" indent="-514350" algn="l">
              <a:buAutoNum type="arabicPeriod"/>
            </a:pPr>
            <a:endParaRPr lang="en-US" sz="24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317115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Let Love Be</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Let Love Be</a:t>
            </a:r>
          </a:p>
          <a:p>
            <a:pPr marL="514350" indent="-514350" algn="l">
              <a:buAutoNum type="arabicPeriod"/>
            </a:pPr>
            <a:r>
              <a:rPr lang="en-US" sz="2800" b="1" dirty="0">
                <a:solidFill>
                  <a:srgbClr val="FFFFFF"/>
                </a:solidFill>
                <a:latin typeface="Californian FB" panose="0207040306080B030204" pitchFamily="18" charset="0"/>
              </a:rPr>
              <a:t>Think Soberly</a:t>
            </a:r>
          </a:p>
          <a:p>
            <a:pPr marL="514350" indent="-514350" algn="l">
              <a:buAutoNum type="arabicPeriod"/>
            </a:pPr>
            <a:r>
              <a:rPr lang="en-US" sz="2800" b="1" dirty="0">
                <a:solidFill>
                  <a:srgbClr val="FFFFFF"/>
                </a:solidFill>
                <a:latin typeface="Californian FB" panose="0207040306080B030204" pitchFamily="18" charset="0"/>
              </a:rPr>
              <a:t>Live Like a Body</a:t>
            </a:r>
          </a:p>
          <a:p>
            <a:pPr marL="514350" indent="-514350" algn="l">
              <a:buAutoNum type="arabicPeriod"/>
            </a:pPr>
            <a:r>
              <a:rPr lang="en-US" sz="2800" b="1" dirty="0">
                <a:solidFill>
                  <a:srgbClr val="FFFFFF"/>
                </a:solidFill>
                <a:latin typeface="Californian FB" panose="0207040306080B030204" pitchFamily="18" charset="0"/>
              </a:rPr>
              <a:t>Labor Charitably</a:t>
            </a:r>
          </a:p>
          <a:p>
            <a:pPr marL="514350" indent="-514350" algn="l">
              <a:buAutoNum type="arabicPeriod"/>
            </a:pPr>
            <a:r>
              <a:rPr lang="en-US" sz="2800" b="1" dirty="0">
                <a:solidFill>
                  <a:srgbClr val="FFFFFF"/>
                </a:solidFill>
                <a:latin typeface="Californian FB" panose="0207040306080B030204" pitchFamily="18" charset="0"/>
              </a:rPr>
              <a:t>Kindly Affectioned</a:t>
            </a:r>
          </a:p>
          <a:p>
            <a:pPr marL="514350" indent="-514350" algn="l">
              <a:buAutoNum type="arabicPeriod"/>
            </a:pPr>
            <a:r>
              <a:rPr lang="en-US" sz="2800" b="1" dirty="0">
                <a:solidFill>
                  <a:srgbClr val="FFFFFF"/>
                </a:solidFill>
                <a:latin typeface="Californian FB" panose="0207040306080B030204" pitchFamily="18" charset="0"/>
              </a:rPr>
              <a:t>Bless and Curse Not</a:t>
            </a:r>
          </a:p>
          <a:p>
            <a:pPr marL="514350" indent="-514350" algn="l">
              <a:buAutoNum type="arabicPeriod"/>
            </a:pPr>
            <a:r>
              <a:rPr lang="en-US" sz="2800" b="1" dirty="0">
                <a:solidFill>
                  <a:srgbClr val="FFFFFF"/>
                </a:solidFill>
                <a:latin typeface="Californian FB" panose="0207040306080B030204" pitchFamily="18" charset="0"/>
              </a:rPr>
              <a:t>Condescend to Men of Low Estate</a:t>
            </a:r>
          </a:p>
          <a:p>
            <a:pPr marL="514350" indent="-514350" algn="l">
              <a:buAutoNum type="arabicPeriod"/>
            </a:pPr>
            <a:r>
              <a:rPr lang="en-US" sz="2800" b="1" dirty="0">
                <a:solidFill>
                  <a:srgbClr val="FFFFFF"/>
                </a:solidFill>
                <a:latin typeface="Californian FB" panose="0207040306080B030204" pitchFamily="18" charset="0"/>
              </a:rPr>
              <a:t>Recompense to No Man Evil </a:t>
            </a:r>
            <a:r>
              <a:rPr lang="en-US" sz="2800" b="1">
                <a:solidFill>
                  <a:srgbClr val="FFFFFF"/>
                </a:solidFill>
                <a:latin typeface="Californian FB" panose="0207040306080B030204" pitchFamily="18" charset="0"/>
              </a:rPr>
              <a:t>for Evil</a:t>
            </a:r>
            <a:endParaRPr lang="en-US" sz="2400" b="1" dirty="0">
              <a:solidFill>
                <a:srgbClr val="FFFFFF"/>
              </a:solidFill>
              <a:latin typeface="Californian FB" panose="0207040306080B030204" pitchFamily="18" charset="0"/>
            </a:endParaRPr>
          </a:p>
          <a:p>
            <a:pPr marL="971550" lvl="1" indent="-514350" algn="l">
              <a:buAutoNum type="arabicPeriod"/>
            </a:pPr>
            <a:endParaRPr lang="en-US" sz="24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16370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32140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11</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love to the body, love to all men, love to your enemy, the higher powers, love to your neighbor, and the fulfilling of the law. (Romans 12-13)</a:t>
            </a:r>
          </a:p>
        </p:txBody>
      </p:sp>
    </p:spTree>
    <p:extLst>
      <p:ext uri="{BB962C8B-B14F-4D97-AF65-F5344CB8AC3E}">
        <p14:creationId xmlns:p14="http://schemas.microsoft.com/office/powerpoint/2010/main" val="26372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AFF26FC3-1100-FB91-2ED5-42AD9CC1E9FF}"/>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69748" y="375304"/>
            <a:ext cx="7736627" cy="1140740"/>
          </a:xfrm>
        </p:spPr>
        <p:txBody>
          <a:bodyPr anchor="t">
            <a:normAutofit/>
          </a:bodyPr>
          <a:lstStyle/>
          <a:p>
            <a:pPr algn="l"/>
            <a:r>
              <a:rPr lang="en-US" dirty="0">
                <a:solidFill>
                  <a:srgbClr val="FFFFFF"/>
                </a:solidFill>
              </a:rPr>
              <a:t>ROMANS | </a:t>
            </a:r>
            <a:r>
              <a:rPr lang="en-US" sz="3000" dirty="0">
                <a:solidFill>
                  <a:srgbClr val="FFFFFF"/>
                </a:solidFill>
              </a:rPr>
              <a:t>OUTLINE &amp; FLOW</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69748" y="2022200"/>
            <a:ext cx="8737091" cy="3208168"/>
          </a:xfrm>
        </p:spPr>
        <p:txBody>
          <a:bodyPr anchor="t">
            <a:normAutofit/>
          </a:bodyPr>
          <a:lstStyle/>
          <a:p>
            <a:pPr marL="300038" indent="-14288" algn="l" defTabSz="971550">
              <a:buAutoNum type="romanUcPeriod"/>
              <a:tabLst>
                <a:tab pos="571500" algn="l"/>
              </a:tabLst>
            </a:pPr>
            <a:r>
              <a:rPr lang="en-US" sz="3200" b="1" dirty="0">
                <a:solidFill>
                  <a:srgbClr val="FFFFFF"/>
                </a:solidFill>
                <a:latin typeface="Californian FB" panose="0207040306080B030204" pitchFamily="18" charset="0"/>
              </a:rPr>
              <a:t>  Romans 1-5 – Justification in Christ</a:t>
            </a:r>
          </a:p>
          <a:p>
            <a:pPr marL="171450" indent="114300" algn="l">
              <a:buAutoNum type="romanUcPeriod"/>
            </a:pPr>
            <a:r>
              <a:rPr lang="en-US" sz="3200" b="1" dirty="0">
                <a:solidFill>
                  <a:srgbClr val="FFFFFF"/>
                </a:solidFill>
                <a:latin typeface="Californian FB" panose="0207040306080B030204" pitchFamily="18" charset="0"/>
              </a:rPr>
              <a:t>  Romans 6-8 – Sanctification in Christ</a:t>
            </a:r>
          </a:p>
          <a:p>
            <a:pPr marL="300038" indent="-300038" algn="l">
              <a:buAutoNum type="romanUcPeriod"/>
            </a:pPr>
            <a:r>
              <a:rPr lang="en-US" sz="3200" b="1" dirty="0">
                <a:solidFill>
                  <a:srgbClr val="FFFFFF"/>
                </a:solidFill>
                <a:latin typeface="Californian FB" panose="0207040306080B030204" pitchFamily="18" charset="0"/>
              </a:rPr>
              <a:t>  Romans 9-11 – Dispensational Identity in</a:t>
            </a:r>
          </a:p>
          <a:p>
            <a:pPr algn="l"/>
            <a:r>
              <a:rPr lang="en-US" sz="3200" b="1" dirty="0">
                <a:solidFill>
                  <a:srgbClr val="FFFFFF"/>
                </a:solidFill>
                <a:latin typeface="Californian FB" panose="0207040306080B030204" pitchFamily="18" charset="0"/>
              </a:rPr>
              <a:t>        Christ</a:t>
            </a:r>
          </a:p>
          <a:p>
            <a:pPr algn="l"/>
            <a:r>
              <a:rPr lang="en-US" sz="3200" b="1" dirty="0">
                <a:solidFill>
                  <a:srgbClr val="FFFFFF"/>
                </a:solidFill>
                <a:latin typeface="Californian FB" panose="0207040306080B030204" pitchFamily="18" charset="0"/>
              </a:rPr>
              <a:t>IV.  Romans 12-16 – Walking in Christ</a:t>
            </a:r>
          </a:p>
          <a:p>
            <a:pPr algn="l"/>
            <a:endParaRPr lang="en-US" sz="1400" dirty="0">
              <a:solidFill>
                <a:srgbClr val="FFFFFF"/>
              </a:solidFill>
            </a:endParaRPr>
          </a:p>
        </p:txBody>
      </p:sp>
    </p:spTree>
    <p:extLst>
      <p:ext uri="{BB962C8B-B14F-4D97-AF65-F5344CB8AC3E}">
        <p14:creationId xmlns:p14="http://schemas.microsoft.com/office/powerpoint/2010/main" val="66765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Love to The Body</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Love to The Body</a:t>
            </a:r>
          </a:p>
          <a:p>
            <a:pPr marL="514350" indent="-514350" algn="l">
              <a:buAutoNum type="arabicPeriod"/>
            </a:pPr>
            <a:r>
              <a:rPr lang="en-US" sz="2800" b="1" dirty="0">
                <a:solidFill>
                  <a:srgbClr val="FFFFFF"/>
                </a:solidFill>
                <a:latin typeface="Californian FB" panose="0207040306080B030204" pitchFamily="18" charset="0"/>
              </a:rPr>
              <a:t>God hath dealt to every believer the measure of faith</a:t>
            </a:r>
          </a:p>
          <a:p>
            <a:pPr marL="971550" lvl="1" indent="-514350" algn="l">
              <a:buAutoNum type="arabicPeriod"/>
            </a:pPr>
            <a:r>
              <a:rPr lang="en-US" sz="2400" b="1" dirty="0">
                <a:solidFill>
                  <a:srgbClr val="FFFFFF"/>
                </a:solidFill>
                <a:latin typeface="Californian FB" panose="0207040306080B030204" pitchFamily="18" charset="0"/>
              </a:rPr>
              <a:t>Many members – one body</a:t>
            </a:r>
          </a:p>
          <a:p>
            <a:pPr marL="971550" lvl="1" indent="-514350" algn="l">
              <a:buAutoNum type="arabicPeriod"/>
            </a:pPr>
            <a:r>
              <a:rPr lang="en-US" sz="2400" b="1" dirty="0">
                <a:solidFill>
                  <a:srgbClr val="FFFFFF"/>
                </a:solidFill>
                <a:latin typeface="Californian FB" panose="0207040306080B030204" pitchFamily="18" charset="0"/>
              </a:rPr>
              <a:t>All members different offices</a:t>
            </a:r>
          </a:p>
          <a:p>
            <a:pPr marL="971550" lvl="1" indent="-514350" algn="l">
              <a:buAutoNum type="arabicPeriod"/>
            </a:pPr>
            <a:r>
              <a:rPr lang="en-US" sz="2400" b="1" dirty="0">
                <a:solidFill>
                  <a:srgbClr val="FFFFFF"/>
                </a:solidFill>
                <a:latin typeface="Californian FB" panose="0207040306080B030204" pitchFamily="18" charset="0"/>
              </a:rPr>
              <a:t>Gifts &amp; Offices for the profit of the whole</a:t>
            </a:r>
          </a:p>
          <a:p>
            <a:pPr marL="514350" indent="-514350" algn="l">
              <a:buAutoNum type="arabicPeriod"/>
            </a:pPr>
            <a:r>
              <a:rPr lang="en-US" sz="2800" b="1" dirty="0">
                <a:solidFill>
                  <a:srgbClr val="FFFFFF"/>
                </a:solidFill>
                <a:latin typeface="Californian FB" panose="0207040306080B030204" pitchFamily="18" charset="0"/>
              </a:rPr>
              <a:t>One Another</a:t>
            </a:r>
          </a:p>
          <a:p>
            <a:pPr marL="971550" lvl="1" indent="-514350" algn="l">
              <a:buAutoNum type="arabicPeriod"/>
            </a:pPr>
            <a:r>
              <a:rPr lang="en-US" sz="2400" b="1" dirty="0">
                <a:solidFill>
                  <a:srgbClr val="FFFFFF"/>
                </a:solidFill>
                <a:latin typeface="Californian FB" panose="0207040306080B030204" pitchFamily="18" charset="0"/>
              </a:rPr>
              <a:t>Kindly affectioned (Romans 12:10)</a:t>
            </a:r>
          </a:p>
          <a:p>
            <a:pPr marL="971550" lvl="1" indent="-514350" algn="l">
              <a:buAutoNum type="arabicPeriod"/>
            </a:pPr>
            <a:r>
              <a:rPr lang="en-US" sz="2400" b="1" dirty="0">
                <a:solidFill>
                  <a:srgbClr val="FFFFFF"/>
                </a:solidFill>
                <a:latin typeface="Californian FB" panose="0207040306080B030204" pitchFamily="18" charset="0"/>
              </a:rPr>
              <a:t>Same mind one toward another (Romans 12:16)</a:t>
            </a:r>
          </a:p>
          <a:p>
            <a:pPr marL="971550" lvl="1" indent="-514350" algn="l">
              <a:buAutoNum type="arabicPeriod"/>
            </a:pPr>
            <a:endParaRPr lang="en-US" sz="2400" b="1" dirty="0">
              <a:solidFill>
                <a:srgbClr val="FFFFFF"/>
              </a:solidFill>
              <a:latin typeface="Californian FB" panose="0207040306080B030204" pitchFamily="18" charset="0"/>
            </a:endParaRPr>
          </a:p>
          <a:p>
            <a:pPr marL="514350" indent="-514350" algn="l">
              <a:buAutoNum type="arabicPeriod"/>
            </a:pPr>
            <a:endParaRPr lang="en-US" sz="2800" b="1" dirty="0">
              <a:solidFill>
                <a:srgbClr val="FFFFFF"/>
              </a:solidFill>
              <a:latin typeface="Californian FB" panose="0207040306080B030204" pitchFamily="18" charset="0"/>
            </a:endParaRP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93374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Love to All Men</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Love to All Men</a:t>
            </a:r>
          </a:p>
          <a:p>
            <a:pPr marL="514350" indent="-514350" algn="l">
              <a:buAutoNum type="arabicPeriod"/>
            </a:pPr>
            <a:r>
              <a:rPr lang="en-US" sz="2800" b="1" dirty="0">
                <a:solidFill>
                  <a:srgbClr val="FFFFFF"/>
                </a:solidFill>
                <a:latin typeface="Californian FB" panose="0207040306080B030204" pitchFamily="18" charset="0"/>
              </a:rPr>
              <a:t>Don’t recompense evil for evil</a:t>
            </a:r>
          </a:p>
          <a:p>
            <a:pPr marL="457200" indent="-457200" algn="l">
              <a:buAutoNum type="arabicPeriod"/>
            </a:pPr>
            <a:r>
              <a:rPr lang="en-US" sz="2800" b="1" dirty="0">
                <a:solidFill>
                  <a:srgbClr val="FFFFFF"/>
                </a:solidFill>
                <a:latin typeface="Californian FB" panose="0207040306080B030204" pitchFamily="18" charset="0"/>
              </a:rPr>
              <a:t>Provide things honest in the sight of all men</a:t>
            </a:r>
          </a:p>
          <a:p>
            <a:pPr marL="457200" indent="-457200" algn="l">
              <a:buAutoNum type="arabicPeriod"/>
            </a:pPr>
            <a:r>
              <a:rPr lang="en-US" sz="2800" b="1" dirty="0">
                <a:solidFill>
                  <a:srgbClr val="FFFFFF"/>
                </a:solidFill>
                <a:latin typeface="Californian FB" panose="0207040306080B030204" pitchFamily="18" charset="0"/>
              </a:rPr>
              <a:t>Live peaceably</a:t>
            </a:r>
            <a:endParaRPr lang="en-US" sz="2400" b="1"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Don’t avenge, give place to wrath</a:t>
            </a:r>
          </a:p>
          <a:p>
            <a:pPr marL="971550" lvl="1" indent="-514350" algn="l">
              <a:buAutoNum type="arabicPeriod"/>
            </a:pPr>
            <a:r>
              <a:rPr lang="en-US" sz="2400" b="1" dirty="0">
                <a:solidFill>
                  <a:srgbClr val="FFFFFF"/>
                </a:solidFill>
                <a:latin typeface="Californian FB" panose="0207040306080B030204" pitchFamily="18" charset="0"/>
              </a:rPr>
              <a:t>Enemy hunger – feed</a:t>
            </a:r>
          </a:p>
          <a:p>
            <a:pPr marL="971550" lvl="1" indent="-514350" algn="l">
              <a:buAutoNum type="arabicPeriod"/>
            </a:pPr>
            <a:r>
              <a:rPr lang="en-US" sz="2400" b="1" dirty="0">
                <a:solidFill>
                  <a:srgbClr val="FFFFFF"/>
                </a:solidFill>
                <a:latin typeface="Californian FB" panose="0207040306080B030204" pitchFamily="18" charset="0"/>
              </a:rPr>
              <a:t>Enemy thirsts – give drink</a:t>
            </a:r>
          </a:p>
          <a:p>
            <a:pPr marL="514350" indent="-514350" algn="l">
              <a:buAutoNum type="arabicPeriod"/>
            </a:pPr>
            <a:r>
              <a:rPr lang="en-US" sz="2800" b="1" dirty="0">
                <a:solidFill>
                  <a:srgbClr val="FFFFFF"/>
                </a:solidFill>
                <a:latin typeface="Californian FB" panose="0207040306080B030204" pitchFamily="18" charset="0"/>
              </a:rPr>
              <a:t>Be not overcome of evil, but overcome evil with good</a:t>
            </a: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6651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Love to All Men</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Love to All Men</a:t>
            </a:r>
          </a:p>
          <a:p>
            <a:pPr marL="514350" indent="-514350" algn="l">
              <a:buAutoNum type="arabicPeriod"/>
            </a:pPr>
            <a:r>
              <a:rPr lang="en-US" sz="2800" b="1" dirty="0">
                <a:solidFill>
                  <a:srgbClr val="FFFFFF"/>
                </a:solidFill>
                <a:latin typeface="Californian FB" panose="0207040306080B030204" pitchFamily="18" charset="0"/>
              </a:rPr>
              <a:t>Don’t recompense evil for evil</a:t>
            </a:r>
          </a:p>
          <a:p>
            <a:pPr marL="457200" indent="-457200" algn="l">
              <a:buAutoNum type="arabicPeriod"/>
            </a:pPr>
            <a:r>
              <a:rPr lang="en-US" sz="2800" b="1" dirty="0">
                <a:solidFill>
                  <a:srgbClr val="FFFFFF"/>
                </a:solidFill>
                <a:latin typeface="Californian FB" panose="0207040306080B030204" pitchFamily="18" charset="0"/>
              </a:rPr>
              <a:t>Provide things honest in the sight of all men</a:t>
            </a:r>
          </a:p>
          <a:p>
            <a:pPr marL="457200" indent="-457200" algn="l">
              <a:buAutoNum type="arabicPeriod"/>
            </a:pPr>
            <a:r>
              <a:rPr lang="en-US" sz="2800" b="1" dirty="0">
                <a:solidFill>
                  <a:srgbClr val="FFFFFF"/>
                </a:solidFill>
                <a:latin typeface="Californian FB" panose="0207040306080B030204" pitchFamily="18" charset="0"/>
              </a:rPr>
              <a:t>Live peaceably</a:t>
            </a:r>
            <a:endParaRPr lang="en-US" sz="2400" b="1"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Don’t avenge, give place to wrath</a:t>
            </a:r>
          </a:p>
          <a:p>
            <a:pPr marL="971550" lvl="1" indent="-514350" algn="l">
              <a:buAutoNum type="arabicPeriod"/>
            </a:pPr>
            <a:r>
              <a:rPr lang="en-US" sz="2400" b="1" dirty="0">
                <a:solidFill>
                  <a:srgbClr val="FFFFFF"/>
                </a:solidFill>
                <a:latin typeface="Californian FB" panose="0207040306080B030204" pitchFamily="18" charset="0"/>
              </a:rPr>
              <a:t>Enemy hunger – feed</a:t>
            </a:r>
          </a:p>
          <a:p>
            <a:pPr marL="971550" lvl="1" indent="-514350" algn="l">
              <a:buAutoNum type="arabicPeriod"/>
            </a:pPr>
            <a:r>
              <a:rPr lang="en-US" sz="2400" b="1" dirty="0">
                <a:solidFill>
                  <a:srgbClr val="FFFFFF"/>
                </a:solidFill>
                <a:latin typeface="Californian FB" panose="0207040306080B030204" pitchFamily="18" charset="0"/>
              </a:rPr>
              <a:t>Enemy thirsts – give drink</a:t>
            </a:r>
          </a:p>
          <a:p>
            <a:pPr marL="514350" indent="-514350" algn="l">
              <a:buAutoNum type="arabicPeriod"/>
            </a:pPr>
            <a:r>
              <a:rPr lang="en-US" sz="2800" b="1" dirty="0">
                <a:solidFill>
                  <a:srgbClr val="FFFFFF"/>
                </a:solidFill>
                <a:latin typeface="Californian FB" panose="0207040306080B030204" pitchFamily="18" charset="0"/>
              </a:rPr>
              <a:t>Be not overcome of evil, but overcome evil with good</a:t>
            </a:r>
          </a:p>
          <a:p>
            <a:pPr marL="514350" indent="-514350" algn="l">
              <a:buAutoNum type="arabicPeriod" startAt="4"/>
            </a:pPr>
            <a:endParaRPr lang="en-US" sz="32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73413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Higher Powers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Higher Powers</a:t>
            </a:r>
          </a:p>
          <a:p>
            <a:pPr marL="514350" indent="-514350" algn="l">
              <a:buAutoNum type="arabicPeriod"/>
            </a:pPr>
            <a:r>
              <a:rPr lang="en-US" sz="3200" b="1" dirty="0">
                <a:solidFill>
                  <a:srgbClr val="FFFFFF"/>
                </a:solidFill>
                <a:latin typeface="Californian FB" panose="0207040306080B030204" pitchFamily="18" charset="0"/>
              </a:rPr>
              <a:t>Higher powers are governmental offices</a:t>
            </a:r>
          </a:p>
          <a:p>
            <a:pPr marL="971550" lvl="1" indent="-514350" algn="l">
              <a:buAutoNum type="arabicPeriod"/>
            </a:pPr>
            <a:r>
              <a:rPr lang="en-US" sz="2800" b="1" dirty="0">
                <a:solidFill>
                  <a:srgbClr val="FFFFFF"/>
                </a:solidFill>
                <a:latin typeface="Californian FB" panose="0207040306080B030204" pitchFamily="18" charset="0"/>
              </a:rPr>
              <a:t>Ordained of God</a:t>
            </a:r>
          </a:p>
          <a:p>
            <a:pPr marL="514350" indent="-514350" algn="l">
              <a:buAutoNum type="arabicPeriod"/>
            </a:pPr>
            <a:r>
              <a:rPr lang="en-US" sz="3200" b="1" dirty="0">
                <a:solidFill>
                  <a:srgbClr val="FFFFFF"/>
                </a:solidFill>
                <a:latin typeface="Californian FB" panose="0207040306080B030204" pitchFamily="18" charset="0"/>
              </a:rPr>
              <a:t>Ministers of God</a:t>
            </a:r>
          </a:p>
          <a:p>
            <a:pPr marL="971550" lvl="1" indent="-514350" algn="l">
              <a:buAutoNum type="arabicPeriod"/>
            </a:pPr>
            <a:r>
              <a:rPr lang="en-US" sz="2800" b="1" dirty="0">
                <a:solidFill>
                  <a:srgbClr val="FFFFFF"/>
                </a:solidFill>
                <a:latin typeface="Californian FB" panose="0207040306080B030204" pitchFamily="18" charset="0"/>
              </a:rPr>
              <a:t>Minister an ordinance</a:t>
            </a:r>
          </a:p>
          <a:p>
            <a:pPr marL="971550" lvl="1" indent="-514350" algn="l">
              <a:buAutoNum type="arabicPeriod"/>
            </a:pPr>
            <a:r>
              <a:rPr lang="en-US" sz="2800" b="1" dirty="0">
                <a:solidFill>
                  <a:srgbClr val="FFFFFF"/>
                </a:solidFill>
                <a:latin typeface="Californian FB" panose="0207040306080B030204" pitchFamily="18" charset="0"/>
              </a:rPr>
              <a:t>Minister damnation of the sword upon evil</a:t>
            </a:r>
          </a:p>
          <a:p>
            <a:pPr marL="514350" indent="-514350" algn="l">
              <a:buAutoNum type="arabicPeriod"/>
            </a:pPr>
            <a:r>
              <a:rPr lang="en-US" sz="3200" b="1" dirty="0">
                <a:solidFill>
                  <a:srgbClr val="FFFFFF"/>
                </a:solidFill>
                <a:latin typeface="Californian FB" panose="0207040306080B030204" pitchFamily="18" charset="0"/>
              </a:rPr>
              <a:t>Terror to evil</a:t>
            </a:r>
          </a:p>
          <a:p>
            <a:pPr marL="971550" lvl="1" indent="-514350" algn="l">
              <a:buAutoNum type="arabicPeriod"/>
            </a:pPr>
            <a:r>
              <a:rPr lang="en-US" sz="2800" b="1" dirty="0">
                <a:solidFill>
                  <a:srgbClr val="FFFFFF"/>
                </a:solidFill>
                <a:latin typeface="Californian FB" panose="0207040306080B030204" pitchFamily="18" charset="0"/>
              </a:rPr>
              <a:t>Evil of violence</a:t>
            </a:r>
          </a:p>
          <a:p>
            <a:pPr marL="971550" lvl="1" indent="-514350" algn="l">
              <a:buAutoNum type="arabicPeriod"/>
            </a:pPr>
            <a:r>
              <a:rPr lang="en-US" sz="2800" b="1" dirty="0">
                <a:solidFill>
                  <a:srgbClr val="FFFFFF"/>
                </a:solidFill>
                <a:latin typeface="Californian FB" panose="0207040306080B030204" pitchFamily="18" charset="0"/>
              </a:rPr>
              <a:t>Evil of those that avenge themselves – the sword revenges</a:t>
            </a:r>
          </a:p>
          <a:p>
            <a:pPr marL="971550" lvl="1" indent="-514350" algn="l">
              <a:buAutoNum type="arabicPeriod"/>
            </a:pPr>
            <a:endParaRPr lang="en-US" sz="28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61300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Love to Your Neighbor</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Love to Your Neighbor</a:t>
            </a:r>
          </a:p>
          <a:p>
            <a:pPr marL="514350" indent="-514350" algn="l">
              <a:buAutoNum type="arabicPeriod"/>
            </a:pPr>
            <a:r>
              <a:rPr lang="en-US" sz="3200" b="1" dirty="0">
                <a:solidFill>
                  <a:srgbClr val="FFFFFF"/>
                </a:solidFill>
                <a:latin typeface="Californian FB" panose="0207040306080B030204" pitchFamily="18" charset="0"/>
              </a:rPr>
              <a:t>Owe no man anything, but to love</a:t>
            </a:r>
          </a:p>
          <a:p>
            <a:pPr marL="514350" indent="-514350" algn="l">
              <a:buAutoNum type="arabicPeriod"/>
            </a:pPr>
            <a:r>
              <a:rPr lang="en-US" sz="3200" b="1" dirty="0">
                <a:solidFill>
                  <a:srgbClr val="FFFFFF"/>
                </a:solidFill>
                <a:latin typeface="Californian FB" panose="0207040306080B030204" pitchFamily="18" charset="0"/>
              </a:rPr>
              <a:t>All commandments are comprehended in love</a:t>
            </a:r>
          </a:p>
          <a:p>
            <a:pPr marL="971550" lvl="1" indent="-514350" algn="l">
              <a:buAutoNum type="arabicPeriod"/>
            </a:pPr>
            <a:r>
              <a:rPr lang="en-US" sz="2400" b="1" dirty="0">
                <a:solidFill>
                  <a:srgbClr val="FFFFFF"/>
                </a:solidFill>
                <a:latin typeface="Californian FB" panose="0207040306080B030204" pitchFamily="18" charset="0"/>
              </a:rPr>
              <a:t>Love neighbor as thyself</a:t>
            </a:r>
          </a:p>
          <a:p>
            <a:pPr marL="514350" indent="-514350" algn="l">
              <a:buAutoNum type="arabicPeriod"/>
            </a:pPr>
            <a:r>
              <a:rPr lang="en-US" sz="2800" b="1" dirty="0">
                <a:solidFill>
                  <a:srgbClr val="FFFFFF"/>
                </a:solidFill>
                <a:latin typeface="Californian FB" panose="0207040306080B030204" pitchFamily="18" charset="0"/>
              </a:rPr>
              <a:t>Love worketh no ill to his neighbor</a:t>
            </a:r>
          </a:p>
          <a:p>
            <a:pPr algn="l"/>
            <a:r>
              <a:rPr lang="en-US" sz="3200" b="1" u="sng" dirty="0">
                <a:solidFill>
                  <a:srgbClr val="FFFFFF"/>
                </a:solidFill>
                <a:latin typeface="Californian FB" panose="0207040306080B030204" pitchFamily="18" charset="0"/>
              </a:rPr>
              <a:t>Love Fulfills the Law</a:t>
            </a:r>
          </a:p>
          <a:p>
            <a:pPr marL="514350" indent="-514350" algn="l">
              <a:buAutoNum type="arabicPeriod"/>
            </a:pPr>
            <a:r>
              <a:rPr lang="en-US" sz="2800" b="1" dirty="0">
                <a:solidFill>
                  <a:srgbClr val="FFFFFF"/>
                </a:solidFill>
                <a:latin typeface="Californian FB" panose="0207040306080B030204" pitchFamily="18" charset="0"/>
              </a:rPr>
              <a:t>The law and the prophets hang upon two commandments</a:t>
            </a:r>
          </a:p>
          <a:p>
            <a:pPr marL="514350" indent="-514350" algn="l">
              <a:buAutoNum type="arabicPeriod"/>
            </a:pPr>
            <a:r>
              <a:rPr lang="en-US" sz="2800" b="1" dirty="0">
                <a:solidFill>
                  <a:srgbClr val="FFFFFF"/>
                </a:solidFill>
                <a:latin typeface="Californian FB" panose="0207040306080B030204" pitchFamily="18" charset="0"/>
              </a:rPr>
              <a:t>Walking after the Spirit in love fulfills the law</a:t>
            </a:r>
          </a:p>
          <a:p>
            <a:pPr marL="514350" indent="-514350" algn="l">
              <a:buAutoNum type="arabicPeriod"/>
            </a:pPr>
            <a:endParaRPr lang="en-US" sz="2800" dirty="0">
              <a:solidFill>
                <a:srgbClr val="FFFFFF"/>
              </a:solidFill>
              <a:latin typeface="Californian FB" panose="0207040306080B030204" pitchFamily="18" charset="0"/>
            </a:endParaRPr>
          </a:p>
          <a:p>
            <a:pPr marL="971550" lvl="1" indent="-514350" algn="l">
              <a:buAutoNum type="arabicPeriod"/>
            </a:pPr>
            <a:endParaRPr lang="en-US" sz="28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9022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12737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12</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the day at hand, the works of darkness, the armor of light, charity among the weaker and stronger brother, instructions and charity among brothers. (Romans 13-15)</a:t>
            </a:r>
          </a:p>
        </p:txBody>
      </p:sp>
    </p:spTree>
    <p:extLst>
      <p:ext uri="{BB962C8B-B14F-4D97-AF65-F5344CB8AC3E}">
        <p14:creationId xmlns:p14="http://schemas.microsoft.com/office/powerpoint/2010/main" val="12350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Day At Hand</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Day At Hand</a:t>
            </a:r>
          </a:p>
          <a:p>
            <a:pPr marL="514350" indent="-514350" algn="l">
              <a:buAutoNum type="arabicPeriod"/>
            </a:pPr>
            <a:r>
              <a:rPr lang="en-US" sz="3200" b="1" dirty="0">
                <a:solidFill>
                  <a:srgbClr val="FFFFFF"/>
                </a:solidFill>
                <a:latin typeface="Californian FB" panose="0207040306080B030204" pitchFamily="18" charset="0"/>
              </a:rPr>
              <a:t>Know the time</a:t>
            </a:r>
          </a:p>
          <a:p>
            <a:pPr marL="514350" indent="-514350" algn="l">
              <a:buAutoNum type="arabicPeriod"/>
            </a:pPr>
            <a:r>
              <a:rPr lang="en-US" sz="3200" b="1" dirty="0">
                <a:solidFill>
                  <a:srgbClr val="FFFFFF"/>
                </a:solidFill>
                <a:latin typeface="Californian FB" panose="0207040306080B030204" pitchFamily="18" charset="0"/>
              </a:rPr>
              <a:t>High time to awake out of sleep</a:t>
            </a:r>
          </a:p>
          <a:p>
            <a:pPr marL="514350" indent="-514350" algn="l">
              <a:buAutoNum type="arabicPeriod"/>
            </a:pPr>
            <a:r>
              <a:rPr lang="en-US" sz="3200" b="1" dirty="0">
                <a:solidFill>
                  <a:srgbClr val="FFFFFF"/>
                </a:solidFill>
                <a:latin typeface="Californian FB" panose="0207040306080B030204" pitchFamily="18" charset="0"/>
              </a:rPr>
              <a:t>Salvation nearer than when we believed</a:t>
            </a:r>
          </a:p>
          <a:p>
            <a:pPr marL="514350" indent="-514350" algn="l">
              <a:buAutoNum type="arabicPeriod"/>
            </a:pPr>
            <a:r>
              <a:rPr lang="en-US" sz="3200" b="1" dirty="0">
                <a:solidFill>
                  <a:srgbClr val="FFFFFF"/>
                </a:solidFill>
                <a:latin typeface="Californian FB" panose="0207040306080B030204" pitchFamily="18" charset="0"/>
              </a:rPr>
              <a:t>The night far spent</a:t>
            </a:r>
          </a:p>
          <a:p>
            <a:pPr algn="l"/>
            <a:endParaRPr lang="en-US" sz="2800" dirty="0">
              <a:solidFill>
                <a:srgbClr val="FFFFFF"/>
              </a:solidFill>
              <a:latin typeface="Californian FB" panose="0207040306080B030204" pitchFamily="18" charset="0"/>
            </a:endParaRPr>
          </a:p>
          <a:p>
            <a:pPr marL="971550" lvl="1" indent="-514350" algn="l">
              <a:buAutoNum type="arabicPeriod"/>
            </a:pPr>
            <a:endParaRPr lang="en-US" sz="28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7708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The Works of Darkness &amp; Armour of Light</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639708"/>
            <a:ext cx="8596303" cy="5154795"/>
          </a:xfrm>
        </p:spPr>
        <p:txBody>
          <a:bodyPr anchor="t">
            <a:noAutofit/>
          </a:bodyPr>
          <a:lstStyle/>
          <a:p>
            <a:pPr algn="l"/>
            <a:r>
              <a:rPr lang="en-US" sz="3200" b="1" u="sng" dirty="0">
                <a:solidFill>
                  <a:srgbClr val="FFFFFF"/>
                </a:solidFill>
                <a:latin typeface="Californian FB" panose="0207040306080B030204" pitchFamily="18" charset="0"/>
              </a:rPr>
              <a:t>The Works of Darkness</a:t>
            </a:r>
          </a:p>
          <a:p>
            <a:pPr marL="514350" indent="-514350" algn="l">
              <a:buAutoNum type="arabicPeriod"/>
            </a:pPr>
            <a:r>
              <a:rPr lang="en-US" sz="2800" b="1" dirty="0">
                <a:solidFill>
                  <a:srgbClr val="FFFFFF"/>
                </a:solidFill>
                <a:latin typeface="Californian FB" panose="0207040306080B030204" pitchFamily="18" charset="0"/>
              </a:rPr>
              <a:t>Cast off the works of darkness (night, sleep)</a:t>
            </a:r>
          </a:p>
          <a:p>
            <a:pPr marL="971550" lvl="1" indent="-514350" algn="l">
              <a:buAutoNum type="arabicPeriod"/>
            </a:pPr>
            <a:r>
              <a:rPr lang="en-US" sz="2400" b="1" dirty="0">
                <a:solidFill>
                  <a:srgbClr val="FFFFFF"/>
                </a:solidFill>
                <a:latin typeface="Californian FB" panose="0207040306080B030204" pitchFamily="18" charset="0"/>
              </a:rPr>
              <a:t>Rioting and drunkenness (lust of the flesh)</a:t>
            </a:r>
          </a:p>
          <a:p>
            <a:pPr marL="971550" lvl="1" indent="-514350" algn="l">
              <a:buAutoNum type="arabicPeriod"/>
            </a:pPr>
            <a:r>
              <a:rPr lang="en-US" sz="2400" b="1" dirty="0">
                <a:solidFill>
                  <a:srgbClr val="FFFFFF"/>
                </a:solidFill>
                <a:latin typeface="Californian FB" panose="0207040306080B030204" pitchFamily="18" charset="0"/>
              </a:rPr>
              <a:t>Chambering and wantonness (lust of the eyes)</a:t>
            </a:r>
          </a:p>
          <a:p>
            <a:pPr marL="971550" lvl="1" indent="-514350" algn="l">
              <a:buAutoNum type="arabicPeriod"/>
            </a:pPr>
            <a:r>
              <a:rPr lang="en-US" sz="2400" b="1" dirty="0" err="1">
                <a:solidFill>
                  <a:srgbClr val="FFFFFF"/>
                </a:solidFill>
                <a:latin typeface="Californian FB" panose="0207040306080B030204" pitchFamily="18" charset="0"/>
              </a:rPr>
              <a:t>Stife</a:t>
            </a:r>
            <a:r>
              <a:rPr lang="en-US" sz="2400" b="1" dirty="0">
                <a:solidFill>
                  <a:srgbClr val="FFFFFF"/>
                </a:solidFill>
                <a:latin typeface="Californian FB" panose="0207040306080B030204" pitchFamily="18" charset="0"/>
              </a:rPr>
              <a:t> and envying (pride of life)</a:t>
            </a:r>
          </a:p>
          <a:p>
            <a:pPr lvl="1" algn="l"/>
            <a:endParaRPr lang="en-US" sz="24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The Armour of Light</a:t>
            </a:r>
          </a:p>
          <a:p>
            <a:pPr marL="514350" indent="-514350" algn="l">
              <a:buAutoNum type="arabicPeriod"/>
            </a:pPr>
            <a:r>
              <a:rPr lang="en-US" sz="2800" b="1" dirty="0">
                <a:solidFill>
                  <a:srgbClr val="FFFFFF"/>
                </a:solidFill>
                <a:latin typeface="Californian FB" panose="0207040306080B030204" pitchFamily="18" charset="0"/>
              </a:rPr>
              <a:t>Put on the armour of light</a:t>
            </a:r>
          </a:p>
          <a:p>
            <a:pPr marL="514350" indent="-514350" algn="l">
              <a:buAutoNum type="arabicPeriod"/>
            </a:pPr>
            <a:r>
              <a:rPr lang="en-US" sz="2800" b="1" dirty="0">
                <a:solidFill>
                  <a:srgbClr val="FFFFFF"/>
                </a:solidFill>
                <a:latin typeface="Californian FB" panose="0207040306080B030204" pitchFamily="18" charset="0"/>
              </a:rPr>
              <a:t>Put on the Lord Jesus Christ</a:t>
            </a:r>
          </a:p>
          <a:p>
            <a:pPr marL="514350" indent="-514350" algn="l">
              <a:buAutoNum type="arabicPeriod"/>
            </a:pPr>
            <a:r>
              <a:rPr lang="en-US" sz="2800" b="1" dirty="0">
                <a:solidFill>
                  <a:srgbClr val="FFFFFF"/>
                </a:solidFill>
                <a:latin typeface="Californian FB" panose="0207040306080B030204" pitchFamily="18" charset="0"/>
              </a:rPr>
              <a:t>Make no provision for the flesh</a:t>
            </a:r>
          </a:p>
          <a:p>
            <a:pPr marL="971550" lvl="1" indent="-514350" algn="l">
              <a:buAutoNum type="arabicPeriod"/>
            </a:pPr>
            <a:endParaRPr lang="en-US" sz="28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40826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The Weaker &amp; Stronger Brothers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The Weaker Brother</a:t>
            </a:r>
            <a:r>
              <a:rPr lang="en-US" sz="3200" b="1" dirty="0">
                <a:solidFill>
                  <a:srgbClr val="FFFFFF"/>
                </a:solidFill>
                <a:latin typeface="Californian FB" panose="0207040306080B030204" pitchFamily="18" charset="0"/>
              </a:rPr>
              <a:t> – conscience limited before God </a:t>
            </a:r>
            <a:endParaRPr lang="en-US" sz="3200" b="1" u="sng"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Limited in eating </a:t>
            </a:r>
          </a:p>
          <a:p>
            <a:pPr marL="514350" indent="-514350" algn="l">
              <a:buAutoNum type="arabicPeriod"/>
            </a:pPr>
            <a:r>
              <a:rPr lang="en-US" sz="2800" b="1" dirty="0">
                <a:solidFill>
                  <a:srgbClr val="FFFFFF"/>
                </a:solidFill>
                <a:latin typeface="Californian FB" panose="0207040306080B030204" pitchFamily="18" charset="0"/>
              </a:rPr>
              <a:t>Esteems one day above another</a:t>
            </a:r>
          </a:p>
          <a:p>
            <a:pPr lvl="1" algn="l"/>
            <a:endParaRPr lang="en-US" sz="24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The Stronger Brother</a:t>
            </a:r>
            <a:r>
              <a:rPr lang="en-US" sz="3200" b="1" dirty="0">
                <a:solidFill>
                  <a:srgbClr val="FFFFFF"/>
                </a:solidFill>
                <a:latin typeface="Californian FB" panose="0207040306080B030204" pitchFamily="18" charset="0"/>
              </a:rPr>
              <a:t> – conscience free before God</a:t>
            </a:r>
            <a:endParaRPr lang="en-US" sz="3200" b="1" u="sng"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Free to eat all things</a:t>
            </a:r>
          </a:p>
          <a:p>
            <a:pPr marL="514350" indent="-514350" algn="l">
              <a:buAutoNum type="arabicPeriod"/>
            </a:pPr>
            <a:r>
              <a:rPr lang="en-US" sz="2800" b="1" dirty="0">
                <a:solidFill>
                  <a:srgbClr val="FFFFFF"/>
                </a:solidFill>
                <a:latin typeface="Californian FB" panose="0207040306080B030204" pitchFamily="18" charset="0"/>
              </a:rPr>
              <a:t>Esteems every day alike</a:t>
            </a:r>
          </a:p>
        </p:txBody>
      </p:sp>
    </p:spTree>
    <p:extLst>
      <p:ext uri="{BB962C8B-B14F-4D97-AF65-F5344CB8AC3E}">
        <p14:creationId xmlns:p14="http://schemas.microsoft.com/office/powerpoint/2010/main" val="251724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422784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Instructions &amp; Charity Among Brothers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The Weaker Brother</a:t>
            </a:r>
            <a:r>
              <a:rPr lang="en-US" sz="3200" b="1" dirty="0">
                <a:solidFill>
                  <a:srgbClr val="FFFFFF"/>
                </a:solidFill>
                <a:latin typeface="Californian FB" panose="0207040306080B030204" pitchFamily="18" charset="0"/>
              </a:rPr>
              <a:t> – conscience limited before God </a:t>
            </a:r>
            <a:endParaRPr lang="en-US" sz="3200" b="1" u="sng"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Don’t judge the stronger brother</a:t>
            </a:r>
          </a:p>
          <a:p>
            <a:pPr marL="514350" indent="-514350" algn="l">
              <a:buAutoNum type="arabicPeriod"/>
            </a:pPr>
            <a:r>
              <a:rPr lang="en-US" sz="2800" b="1" dirty="0">
                <a:solidFill>
                  <a:srgbClr val="FFFFFF"/>
                </a:solidFill>
                <a:latin typeface="Californian FB" panose="0207040306080B030204" pitchFamily="18" charset="0"/>
              </a:rPr>
              <a:t>God hath received him with his eating</a:t>
            </a:r>
          </a:p>
          <a:p>
            <a:pPr lvl="1" algn="l"/>
            <a:endParaRPr lang="en-US" sz="2400" b="1" dirty="0">
              <a:solidFill>
                <a:srgbClr val="FFFFFF"/>
              </a:solidFill>
              <a:latin typeface="Californian FB" panose="0207040306080B030204" pitchFamily="18" charset="0"/>
            </a:endParaRPr>
          </a:p>
          <a:p>
            <a:pPr algn="l"/>
            <a:r>
              <a:rPr lang="en-US" sz="3200" b="1" u="sng" dirty="0">
                <a:solidFill>
                  <a:srgbClr val="FFFFFF"/>
                </a:solidFill>
                <a:latin typeface="Californian FB" panose="0207040306080B030204" pitchFamily="18" charset="0"/>
              </a:rPr>
              <a:t>The Stronger Brother</a:t>
            </a:r>
            <a:r>
              <a:rPr lang="en-US" sz="3200" b="1" dirty="0">
                <a:solidFill>
                  <a:srgbClr val="FFFFFF"/>
                </a:solidFill>
                <a:latin typeface="Californian FB" panose="0207040306080B030204" pitchFamily="18" charset="0"/>
              </a:rPr>
              <a:t> – conscience free before God</a:t>
            </a:r>
            <a:endParaRPr lang="en-US" sz="3200" b="1" u="sng" dirty="0">
              <a:solidFill>
                <a:srgbClr val="FFFFFF"/>
              </a:solidFill>
              <a:latin typeface="Californian FB" panose="0207040306080B030204" pitchFamily="18" charset="0"/>
            </a:endParaRPr>
          </a:p>
          <a:p>
            <a:pPr marL="514350" indent="-514350" algn="l">
              <a:buAutoNum type="arabicPeriod"/>
            </a:pPr>
            <a:r>
              <a:rPr lang="en-US" sz="2800" b="1" dirty="0">
                <a:solidFill>
                  <a:srgbClr val="FFFFFF"/>
                </a:solidFill>
                <a:latin typeface="Californian FB" panose="0207040306080B030204" pitchFamily="18" charset="0"/>
              </a:rPr>
              <a:t>Don’t despise the weaker brother</a:t>
            </a:r>
          </a:p>
        </p:txBody>
      </p:sp>
    </p:spTree>
    <p:extLst>
      <p:ext uri="{BB962C8B-B14F-4D97-AF65-F5344CB8AC3E}">
        <p14:creationId xmlns:p14="http://schemas.microsoft.com/office/powerpoint/2010/main" val="7068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Instructions &amp; Charity Among Brothers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336361"/>
            <a:ext cx="8596303" cy="5154795"/>
          </a:xfrm>
        </p:spPr>
        <p:txBody>
          <a:bodyPr anchor="t">
            <a:noAutofit/>
          </a:bodyPr>
          <a:lstStyle/>
          <a:p>
            <a:pPr algn="l"/>
            <a:r>
              <a:rPr lang="en-US" sz="3200" b="1" u="sng" dirty="0">
                <a:solidFill>
                  <a:srgbClr val="FFFFFF"/>
                </a:solidFill>
                <a:latin typeface="Californian FB" panose="0207040306080B030204" pitchFamily="18" charset="0"/>
              </a:rPr>
              <a:t>Instructions &amp; Charity Among Brothers</a:t>
            </a:r>
          </a:p>
          <a:p>
            <a:pPr marL="514350" indent="-514350" algn="l">
              <a:buAutoNum type="arabicPeriod"/>
            </a:pPr>
            <a:r>
              <a:rPr lang="en-US" sz="2800" b="1" dirty="0">
                <a:solidFill>
                  <a:srgbClr val="FFFFFF"/>
                </a:solidFill>
                <a:latin typeface="Californian FB" panose="0207040306080B030204" pitchFamily="18" charset="0"/>
              </a:rPr>
              <a:t>God hath received him</a:t>
            </a:r>
          </a:p>
          <a:p>
            <a:pPr marL="514350" indent="-514350" algn="l">
              <a:buAutoNum type="arabicPeriod"/>
            </a:pPr>
            <a:r>
              <a:rPr lang="en-US" sz="2800" b="1" dirty="0">
                <a:solidFill>
                  <a:srgbClr val="FFFFFF"/>
                </a:solidFill>
                <a:latin typeface="Californian FB" panose="0207040306080B030204" pitchFamily="18" charset="0"/>
              </a:rPr>
              <a:t>Another man’s servant (not his master)</a:t>
            </a:r>
          </a:p>
          <a:p>
            <a:pPr marL="514350" indent="-514350" algn="l">
              <a:buAutoNum type="arabicPeriod"/>
            </a:pPr>
            <a:r>
              <a:rPr lang="en-US" sz="2800" b="1" dirty="0">
                <a:solidFill>
                  <a:srgbClr val="FFFFFF"/>
                </a:solidFill>
                <a:latin typeface="Californian FB" panose="0207040306080B030204" pitchFamily="18" charset="0"/>
              </a:rPr>
              <a:t>God is able to make him stand</a:t>
            </a:r>
          </a:p>
          <a:p>
            <a:pPr marL="514350" indent="-514350" algn="l">
              <a:buAutoNum type="arabicPeriod"/>
            </a:pPr>
            <a:r>
              <a:rPr lang="en-US" sz="2800" b="1" dirty="0">
                <a:solidFill>
                  <a:srgbClr val="FFFFFF"/>
                </a:solidFill>
                <a:latin typeface="Californian FB" panose="0207040306080B030204" pitchFamily="18" charset="0"/>
              </a:rPr>
              <a:t>Be fully persuaded in own mind</a:t>
            </a:r>
          </a:p>
          <a:p>
            <a:pPr marL="514350" indent="-514350" algn="l">
              <a:buAutoNum type="arabicPeriod"/>
            </a:pPr>
            <a:r>
              <a:rPr lang="en-US" sz="2800" b="1" dirty="0">
                <a:solidFill>
                  <a:srgbClr val="FFFFFF"/>
                </a:solidFill>
                <a:latin typeface="Californian FB" panose="0207040306080B030204" pitchFamily="18" charset="0"/>
              </a:rPr>
              <a:t>Lives unto the Lord – gives God thanks</a:t>
            </a:r>
          </a:p>
          <a:p>
            <a:pPr marL="514350" indent="-514350" algn="l">
              <a:buAutoNum type="arabicPeriod"/>
            </a:pPr>
            <a:r>
              <a:rPr lang="en-US" sz="2800" b="1" dirty="0">
                <a:solidFill>
                  <a:srgbClr val="FFFFFF"/>
                </a:solidFill>
                <a:latin typeface="Californian FB" panose="0207040306080B030204" pitchFamily="18" charset="0"/>
              </a:rPr>
              <a:t>Christ will judge</a:t>
            </a:r>
          </a:p>
          <a:p>
            <a:pPr marL="514350" indent="-514350" algn="l">
              <a:buAutoNum type="arabicPeriod"/>
            </a:pPr>
            <a:r>
              <a:rPr lang="en-US" sz="2800" b="1" dirty="0">
                <a:solidFill>
                  <a:srgbClr val="FFFFFF"/>
                </a:solidFill>
                <a:latin typeface="Californian FB" panose="0207040306080B030204" pitchFamily="18" charset="0"/>
              </a:rPr>
              <a:t>We will give account of oneself</a:t>
            </a:r>
          </a:p>
          <a:p>
            <a:pPr marL="514350" indent="-514350" algn="l">
              <a:buAutoNum type="arabicPeriod"/>
            </a:pPr>
            <a:r>
              <a:rPr lang="en-US" sz="2800" b="1" dirty="0">
                <a:solidFill>
                  <a:srgbClr val="FFFFFF"/>
                </a:solidFill>
                <a:latin typeface="Californian FB" panose="0207040306080B030204" pitchFamily="18" charset="0"/>
              </a:rPr>
              <a:t>Put no </a:t>
            </a:r>
            <a:r>
              <a:rPr lang="en-US" sz="2800" b="1" dirty="0" err="1">
                <a:solidFill>
                  <a:srgbClr val="FFFFFF"/>
                </a:solidFill>
                <a:latin typeface="Californian FB" panose="0207040306080B030204" pitchFamily="18" charset="0"/>
              </a:rPr>
              <a:t>stumblingblock</a:t>
            </a:r>
            <a:r>
              <a:rPr lang="en-US" sz="2800" b="1" dirty="0">
                <a:solidFill>
                  <a:srgbClr val="FFFFFF"/>
                </a:solidFill>
                <a:latin typeface="Californian FB" panose="0207040306080B030204" pitchFamily="18" charset="0"/>
              </a:rPr>
              <a:t> in brothers way</a:t>
            </a:r>
          </a:p>
          <a:p>
            <a:pPr marL="514350" indent="-514350" algn="l">
              <a:buAutoNum type="arabicPeriod"/>
            </a:pPr>
            <a:r>
              <a:rPr lang="en-US" sz="2800" b="1" dirty="0">
                <a:solidFill>
                  <a:srgbClr val="FFFFFF"/>
                </a:solidFill>
                <a:latin typeface="Californian FB" panose="0207040306080B030204" pitchFamily="18" charset="0"/>
              </a:rPr>
              <a:t>Walk charitably</a:t>
            </a:r>
          </a:p>
        </p:txBody>
      </p:sp>
    </p:spTree>
    <p:extLst>
      <p:ext uri="{BB962C8B-B14F-4D97-AF65-F5344CB8AC3E}">
        <p14:creationId xmlns:p14="http://schemas.microsoft.com/office/powerpoint/2010/main" val="7441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Instructions &amp; Charity Among Brothers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231586"/>
            <a:ext cx="8596303" cy="5154795"/>
          </a:xfrm>
        </p:spPr>
        <p:txBody>
          <a:bodyPr anchor="t">
            <a:noAutofit/>
          </a:bodyPr>
          <a:lstStyle/>
          <a:p>
            <a:pPr algn="l"/>
            <a:r>
              <a:rPr lang="en-US" sz="3200" b="1" u="sng" dirty="0">
                <a:solidFill>
                  <a:srgbClr val="FFFFFF"/>
                </a:solidFill>
                <a:latin typeface="Californian FB" panose="0207040306080B030204" pitchFamily="18" charset="0"/>
              </a:rPr>
              <a:t>Instructions &amp; Charity Among Brothers</a:t>
            </a:r>
          </a:p>
          <a:p>
            <a:pPr marL="514350" indent="-514350" algn="l">
              <a:buFont typeface="+mj-lt"/>
              <a:buAutoNum type="arabicPeriod" startAt="10"/>
            </a:pPr>
            <a:r>
              <a:rPr lang="en-US" sz="2800" b="1" dirty="0">
                <a:solidFill>
                  <a:srgbClr val="FFFFFF"/>
                </a:solidFill>
                <a:latin typeface="Californian FB" panose="0207040306080B030204" pitchFamily="18" charset="0"/>
              </a:rPr>
              <a:t>Destroy not with meat whom Christ died</a:t>
            </a:r>
          </a:p>
          <a:p>
            <a:pPr marL="514350" indent="-514350" algn="l">
              <a:buFont typeface="+mj-lt"/>
              <a:buAutoNum type="arabicPeriod" startAt="10"/>
            </a:pPr>
            <a:r>
              <a:rPr lang="en-US" sz="2800" b="1" dirty="0">
                <a:solidFill>
                  <a:srgbClr val="FFFFFF"/>
                </a:solidFill>
                <a:latin typeface="Californian FB" panose="0207040306080B030204" pitchFamily="18" charset="0"/>
              </a:rPr>
              <a:t>Let not good be evil spoken of</a:t>
            </a:r>
          </a:p>
          <a:p>
            <a:pPr marL="514350" indent="-514350" algn="l">
              <a:buFont typeface="+mj-lt"/>
              <a:buAutoNum type="arabicPeriod" startAt="10"/>
            </a:pPr>
            <a:r>
              <a:rPr lang="en-US" sz="2800" b="1" dirty="0">
                <a:solidFill>
                  <a:srgbClr val="FFFFFF"/>
                </a:solidFill>
                <a:latin typeface="Californian FB" panose="0207040306080B030204" pitchFamily="18" charset="0"/>
              </a:rPr>
              <a:t>Kingdom of God not in meat or drink</a:t>
            </a:r>
          </a:p>
          <a:p>
            <a:pPr marL="971550" lvl="1" indent="-514350" algn="l">
              <a:buFont typeface="+mj-lt"/>
              <a:buAutoNum type="arabicPeriod"/>
            </a:pPr>
            <a:r>
              <a:rPr lang="en-US" sz="2400" b="1" dirty="0">
                <a:solidFill>
                  <a:srgbClr val="FFFFFF"/>
                </a:solidFill>
                <a:latin typeface="Californian FB" panose="0207040306080B030204" pitchFamily="18" charset="0"/>
              </a:rPr>
              <a:t>In righteousness, peace, and joy in Holy Ghost</a:t>
            </a:r>
          </a:p>
          <a:p>
            <a:pPr marL="514350" indent="-514350" algn="l">
              <a:buFont typeface="+mj-lt"/>
              <a:buAutoNum type="arabicPeriod" startAt="10"/>
            </a:pPr>
            <a:r>
              <a:rPr lang="en-US" sz="2800" b="1" dirty="0">
                <a:solidFill>
                  <a:srgbClr val="FFFFFF"/>
                </a:solidFill>
                <a:latin typeface="Californian FB" panose="0207040306080B030204" pitchFamily="18" charset="0"/>
              </a:rPr>
              <a:t>Serve Christ in these things</a:t>
            </a:r>
          </a:p>
          <a:p>
            <a:pPr marL="971550" lvl="1" indent="-514350" algn="l">
              <a:buFont typeface="+mj-lt"/>
              <a:buAutoNum type="arabicPeriod"/>
            </a:pPr>
            <a:r>
              <a:rPr lang="en-US" sz="2400" b="1" dirty="0">
                <a:solidFill>
                  <a:srgbClr val="FFFFFF"/>
                </a:solidFill>
                <a:latin typeface="Californian FB" panose="0207040306080B030204" pitchFamily="18" charset="0"/>
              </a:rPr>
              <a:t>Acceptable to God</a:t>
            </a:r>
          </a:p>
          <a:p>
            <a:pPr marL="971550" lvl="1" indent="-514350" algn="l">
              <a:buFont typeface="+mj-lt"/>
              <a:buAutoNum type="arabicPeriod"/>
            </a:pPr>
            <a:r>
              <a:rPr lang="en-US" sz="2400" b="1" dirty="0">
                <a:solidFill>
                  <a:srgbClr val="FFFFFF"/>
                </a:solidFill>
                <a:latin typeface="Californian FB" panose="0207040306080B030204" pitchFamily="18" charset="0"/>
              </a:rPr>
              <a:t>Approved of men</a:t>
            </a:r>
          </a:p>
          <a:p>
            <a:pPr marL="514350" indent="-514350" algn="l">
              <a:buFont typeface="+mj-lt"/>
              <a:buAutoNum type="arabicPeriod" startAt="10"/>
            </a:pPr>
            <a:r>
              <a:rPr lang="en-US" sz="2800" b="1" dirty="0">
                <a:solidFill>
                  <a:srgbClr val="FFFFFF"/>
                </a:solidFill>
                <a:latin typeface="Californian FB" panose="0207040306080B030204" pitchFamily="18" charset="0"/>
              </a:rPr>
              <a:t>Evil for that man who </a:t>
            </a:r>
            <a:r>
              <a:rPr lang="en-US" sz="2800" b="1" dirty="0" err="1">
                <a:solidFill>
                  <a:srgbClr val="FFFFFF"/>
                </a:solidFill>
                <a:latin typeface="Californian FB" panose="0207040306080B030204" pitchFamily="18" charset="0"/>
              </a:rPr>
              <a:t>eateth</a:t>
            </a:r>
            <a:r>
              <a:rPr lang="en-US" sz="2800" b="1" dirty="0">
                <a:solidFill>
                  <a:srgbClr val="FFFFFF"/>
                </a:solidFill>
                <a:latin typeface="Californian FB" panose="0207040306080B030204" pitchFamily="18" charset="0"/>
              </a:rPr>
              <a:t> with offence</a:t>
            </a:r>
          </a:p>
          <a:p>
            <a:pPr marL="514350" indent="-514350" algn="l">
              <a:buFont typeface="+mj-lt"/>
              <a:buAutoNum type="arabicPeriod" startAt="10"/>
            </a:pPr>
            <a:r>
              <a:rPr lang="en-US" sz="2800" b="1" dirty="0">
                <a:solidFill>
                  <a:srgbClr val="FFFFFF"/>
                </a:solidFill>
                <a:latin typeface="Californian FB" panose="0207040306080B030204" pitchFamily="18" charset="0"/>
              </a:rPr>
              <a:t>Have faith to thyself before God – happy</a:t>
            </a:r>
          </a:p>
          <a:p>
            <a:pPr marL="514350" indent="-514350" algn="l">
              <a:buFont typeface="+mj-lt"/>
              <a:buAutoNum type="arabicPeriod" startAt="10"/>
            </a:pPr>
            <a:r>
              <a:rPr lang="en-US" sz="2800" b="1" dirty="0">
                <a:solidFill>
                  <a:srgbClr val="FFFFFF"/>
                </a:solidFill>
                <a:latin typeface="Californian FB" panose="0207040306080B030204" pitchFamily="18" charset="0"/>
              </a:rPr>
              <a:t>He that doubts eat with offence, doesn’t believe, sin</a:t>
            </a:r>
          </a:p>
          <a:p>
            <a:pPr marL="514350" indent="-514350" algn="l">
              <a:buFont typeface="+mj-lt"/>
              <a:buAutoNum type="arabicPeriod" startAt="10"/>
            </a:pPr>
            <a:endParaRPr lang="en-US" sz="2800" b="1" dirty="0">
              <a:solidFill>
                <a:srgbClr val="FFFFFF"/>
              </a:solidFill>
              <a:latin typeface="Californian FB" panose="0207040306080B030204" pitchFamily="18" charset="0"/>
            </a:endParaRPr>
          </a:p>
          <a:p>
            <a:pPr marL="514350" indent="-514350" algn="l">
              <a:buFont typeface="+mj-lt"/>
              <a:buAutoNum type="arabicPeriod" startAt="10"/>
            </a:pPr>
            <a:endParaRPr lang="en-US" sz="2800" b="1" dirty="0">
              <a:solidFill>
                <a:srgbClr val="FFFFFF"/>
              </a:solidFill>
              <a:latin typeface="Californian FB" panose="0207040306080B030204" pitchFamily="18" charset="0"/>
            </a:endParaRPr>
          </a:p>
          <a:p>
            <a:pPr marL="514350" indent="-514350" algn="l">
              <a:buAutoNum type="arabicPeriod" startAt="10"/>
            </a:pPr>
            <a:endParaRPr lang="en-US" sz="2800" b="1" dirty="0">
              <a:solidFill>
                <a:srgbClr val="FFFFFF"/>
              </a:solidFill>
              <a:latin typeface="Californian FB" panose="0207040306080B030204" pitchFamily="18" charset="0"/>
            </a:endParaRPr>
          </a:p>
          <a:p>
            <a:pPr marL="514350" indent="-514350" algn="l">
              <a:buAutoNum type="arabicPeriod" startAt="10"/>
            </a:pPr>
            <a:r>
              <a:rPr lang="en-US" sz="2800" b="1" dirty="0">
                <a:solidFill>
                  <a:srgbClr val="FFFFFF"/>
                </a:solidFill>
                <a:latin typeface="Californian FB" panose="0207040306080B030204" pitchFamily="18" charset="0"/>
              </a:rPr>
              <a:t>Another man’s servant (not his master)</a:t>
            </a:r>
          </a:p>
          <a:p>
            <a:pPr marL="514350" indent="-514350" algn="l">
              <a:buAutoNum type="arabicPeriod" startAt="10"/>
            </a:pPr>
            <a:r>
              <a:rPr lang="en-US" sz="2800" b="1" dirty="0">
                <a:solidFill>
                  <a:srgbClr val="FFFFFF"/>
                </a:solidFill>
                <a:latin typeface="Californian FB" panose="0207040306080B030204" pitchFamily="18" charset="0"/>
              </a:rPr>
              <a:t>God is able to make him stand</a:t>
            </a:r>
          </a:p>
          <a:p>
            <a:pPr marL="514350" indent="-514350" algn="l">
              <a:buAutoNum type="arabicPeriod" startAt="10"/>
            </a:pPr>
            <a:r>
              <a:rPr lang="en-US" sz="2800" b="1" dirty="0">
                <a:solidFill>
                  <a:srgbClr val="FFFFFF"/>
                </a:solidFill>
                <a:latin typeface="Californian FB" panose="0207040306080B030204" pitchFamily="18" charset="0"/>
              </a:rPr>
              <a:t>Be fully persuaded in own mind</a:t>
            </a:r>
          </a:p>
          <a:p>
            <a:pPr marL="514350" indent="-514350" algn="l">
              <a:buAutoNum type="arabicPeriod" startAt="10"/>
            </a:pPr>
            <a:r>
              <a:rPr lang="en-US" sz="2800" b="1" dirty="0">
                <a:solidFill>
                  <a:srgbClr val="FFFFFF"/>
                </a:solidFill>
                <a:latin typeface="Californian FB" panose="0207040306080B030204" pitchFamily="18" charset="0"/>
              </a:rPr>
              <a:t>Lives unto the Lord – gives God thanks</a:t>
            </a:r>
          </a:p>
          <a:p>
            <a:pPr marL="514350" indent="-514350" algn="l">
              <a:buAutoNum type="arabicPeriod" startAt="10"/>
            </a:pPr>
            <a:r>
              <a:rPr lang="en-US" sz="2800" b="1" dirty="0">
                <a:solidFill>
                  <a:srgbClr val="FFFFFF"/>
                </a:solidFill>
                <a:latin typeface="Californian FB" panose="0207040306080B030204" pitchFamily="18" charset="0"/>
              </a:rPr>
              <a:t>Christ will judge</a:t>
            </a:r>
          </a:p>
          <a:p>
            <a:pPr marL="514350" indent="-514350" algn="l">
              <a:buAutoNum type="arabicPeriod" startAt="10"/>
            </a:pPr>
            <a:r>
              <a:rPr lang="en-US" sz="2800" b="1" dirty="0">
                <a:solidFill>
                  <a:srgbClr val="FFFFFF"/>
                </a:solidFill>
                <a:latin typeface="Californian FB" panose="0207040306080B030204" pitchFamily="18" charset="0"/>
              </a:rPr>
              <a:t>We will give account of oneself</a:t>
            </a:r>
          </a:p>
          <a:p>
            <a:pPr marL="514350" indent="-514350" algn="l">
              <a:buAutoNum type="arabicPeriod" startAt="10"/>
            </a:pPr>
            <a:r>
              <a:rPr lang="en-US" sz="2800" b="1" dirty="0">
                <a:solidFill>
                  <a:srgbClr val="FFFFFF"/>
                </a:solidFill>
                <a:latin typeface="Californian FB" panose="0207040306080B030204" pitchFamily="18" charset="0"/>
              </a:rPr>
              <a:t>Put no </a:t>
            </a:r>
            <a:r>
              <a:rPr lang="en-US" sz="2800" b="1" dirty="0" err="1">
                <a:solidFill>
                  <a:srgbClr val="FFFFFF"/>
                </a:solidFill>
                <a:latin typeface="Californian FB" panose="0207040306080B030204" pitchFamily="18" charset="0"/>
              </a:rPr>
              <a:t>stumblingblock</a:t>
            </a:r>
            <a:r>
              <a:rPr lang="en-US" sz="2800" b="1" dirty="0">
                <a:solidFill>
                  <a:srgbClr val="FFFFFF"/>
                </a:solidFill>
                <a:latin typeface="Californian FB" panose="0207040306080B030204" pitchFamily="18" charset="0"/>
              </a:rPr>
              <a:t> in brothers way</a:t>
            </a:r>
          </a:p>
          <a:p>
            <a:pPr marL="514350" indent="-514350" algn="l">
              <a:buAutoNum type="arabicPeriod" startAt="10"/>
            </a:pPr>
            <a:r>
              <a:rPr lang="en-US" sz="2800" b="1" dirty="0">
                <a:solidFill>
                  <a:srgbClr val="FFFFFF"/>
                </a:solidFill>
                <a:latin typeface="Californian FB" panose="0207040306080B030204" pitchFamily="18" charset="0"/>
              </a:rPr>
              <a:t>Walk charitably</a:t>
            </a:r>
          </a:p>
        </p:txBody>
      </p:sp>
    </p:spTree>
    <p:extLst>
      <p:ext uri="{BB962C8B-B14F-4D97-AF65-F5344CB8AC3E}">
        <p14:creationId xmlns:p14="http://schemas.microsoft.com/office/powerpoint/2010/main" val="205533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animEffect transition="in" filter="fade">
                                      <p:cBhvr>
                                        <p:cTn id="67" dur="500"/>
                                        <p:tgtEl>
                                          <p:spTgt spid="3">
                                            <p:txEl>
                                              <p:pRg st="14" end="1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5" end="15"/>
                                            </p:txEl>
                                          </p:spTgt>
                                        </p:tgtEl>
                                        <p:attrNameLst>
                                          <p:attrName>style.visibility</p:attrName>
                                        </p:attrNameLst>
                                      </p:cBhvr>
                                      <p:to>
                                        <p:strVal val="visible"/>
                                      </p:to>
                                    </p:set>
                                    <p:animEffect transition="in" filter="fade">
                                      <p:cBhvr>
                                        <p:cTn id="72" dur="500"/>
                                        <p:tgtEl>
                                          <p:spTgt spid="3">
                                            <p:txEl>
                                              <p:pRg st="15" end="1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6" end="16"/>
                                            </p:txEl>
                                          </p:spTgt>
                                        </p:tgtEl>
                                        <p:attrNameLst>
                                          <p:attrName>style.visibility</p:attrName>
                                        </p:attrNameLst>
                                      </p:cBhvr>
                                      <p:to>
                                        <p:strVal val="visible"/>
                                      </p:to>
                                    </p:set>
                                    <p:animEffect transition="in" filter="fade">
                                      <p:cBhvr>
                                        <p:cTn id="77" dur="500"/>
                                        <p:tgtEl>
                                          <p:spTgt spid="3">
                                            <p:txEl>
                                              <p:pRg st="16" end="1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7" end="17"/>
                                            </p:txEl>
                                          </p:spTgt>
                                        </p:tgtEl>
                                        <p:attrNameLst>
                                          <p:attrName>style.visibility</p:attrName>
                                        </p:attrNameLst>
                                      </p:cBhvr>
                                      <p:to>
                                        <p:strVal val="visible"/>
                                      </p:to>
                                    </p:set>
                                    <p:animEffect transition="in" filter="fade">
                                      <p:cBhvr>
                                        <p:cTn id="82" dur="500"/>
                                        <p:tgtEl>
                                          <p:spTgt spid="3">
                                            <p:txEl>
                                              <p:pRg st="17" end="1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8" end="18"/>
                                            </p:txEl>
                                          </p:spTgt>
                                        </p:tgtEl>
                                        <p:attrNameLst>
                                          <p:attrName>style.visibility</p:attrName>
                                        </p:attrNameLst>
                                      </p:cBhvr>
                                      <p:to>
                                        <p:strVal val="visible"/>
                                      </p:to>
                                    </p:set>
                                    <p:animEffect transition="in" filter="fade">
                                      <p:cBhvr>
                                        <p:cTn id="87" dur="500"/>
                                        <p:tgtEl>
                                          <p:spTgt spid="3">
                                            <p:txEl>
                                              <p:pRg st="18" end="1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19" end="19"/>
                                            </p:txEl>
                                          </p:spTgt>
                                        </p:tgtEl>
                                        <p:attrNameLst>
                                          <p:attrName>style.visibility</p:attrName>
                                        </p:attrNameLst>
                                      </p:cBhvr>
                                      <p:to>
                                        <p:strVal val="visible"/>
                                      </p:to>
                                    </p:set>
                                    <p:animEffect transition="in" filter="fade">
                                      <p:cBhvr>
                                        <p:cTn id="92" dur="500"/>
                                        <p:tgtEl>
                                          <p:spTgt spid="3">
                                            <p:txEl>
                                              <p:pRg st="19" end="1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20" end="20"/>
                                            </p:txEl>
                                          </p:spTgt>
                                        </p:tgtEl>
                                        <p:attrNameLst>
                                          <p:attrName>style.visibility</p:attrName>
                                        </p:attrNameLst>
                                      </p:cBhvr>
                                      <p:to>
                                        <p:strVal val="visible"/>
                                      </p:to>
                                    </p:set>
                                    <p:animEffect transition="in" filter="fade">
                                      <p:cBhvr>
                                        <p:cTn id="97" dur="500"/>
                                        <p:tgtEl>
                                          <p:spTgt spid="3">
                                            <p:txEl>
                                              <p:pRg st="20" end="2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
                                            <p:txEl>
                                              <p:pRg st="21" end="21"/>
                                            </p:txEl>
                                          </p:spTgt>
                                        </p:tgtEl>
                                        <p:attrNameLst>
                                          <p:attrName>style.visibility</p:attrName>
                                        </p:attrNameLst>
                                      </p:cBhvr>
                                      <p:to>
                                        <p:strVal val="visible"/>
                                      </p:to>
                                    </p:set>
                                    <p:animEffect transition="in" filter="fade">
                                      <p:cBhvr>
                                        <p:cTn id="102" dur="500"/>
                                        <p:tgtEl>
                                          <p:spTgt spid="3">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fontScale="90000"/>
          </a:bodyPr>
          <a:lstStyle/>
          <a:p>
            <a:pPr algn="l"/>
            <a:r>
              <a:rPr lang="en-US" dirty="0">
                <a:solidFill>
                  <a:srgbClr val="FFFFFF"/>
                </a:solidFill>
              </a:rPr>
              <a:t>ROMANS | </a:t>
            </a:r>
            <a:r>
              <a:rPr lang="en-US" sz="3000" dirty="0">
                <a:solidFill>
                  <a:srgbClr val="FFFFFF"/>
                </a:solidFill>
              </a:rPr>
              <a:t> Instructions &amp; Charity Among Brothers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231586"/>
            <a:ext cx="8596303" cy="5154795"/>
          </a:xfrm>
        </p:spPr>
        <p:txBody>
          <a:bodyPr anchor="t">
            <a:noAutofit/>
          </a:bodyPr>
          <a:lstStyle/>
          <a:p>
            <a:pPr algn="l"/>
            <a:r>
              <a:rPr lang="en-US" sz="3200" b="1" u="sng" dirty="0">
                <a:solidFill>
                  <a:srgbClr val="FFFFFF"/>
                </a:solidFill>
                <a:latin typeface="Californian FB" panose="0207040306080B030204" pitchFamily="18" charset="0"/>
              </a:rPr>
              <a:t>Instructions &amp; Charity Among Brothers</a:t>
            </a:r>
          </a:p>
          <a:p>
            <a:pPr marL="514350" indent="-514350" algn="l">
              <a:buFont typeface="+mj-lt"/>
              <a:buAutoNum type="arabicPeriod" startAt="17"/>
            </a:pPr>
            <a:r>
              <a:rPr lang="en-US" sz="2800" b="1" dirty="0">
                <a:solidFill>
                  <a:srgbClr val="FFFFFF"/>
                </a:solidFill>
                <a:latin typeface="Californian FB" panose="0207040306080B030204" pitchFamily="18" charset="0"/>
              </a:rPr>
              <a:t>Bear the infirmities of the weak – don’t please self</a:t>
            </a:r>
          </a:p>
          <a:p>
            <a:pPr marL="514350" indent="-514350" algn="l">
              <a:buAutoNum type="arabicPeriod" startAt="17"/>
            </a:pPr>
            <a:r>
              <a:rPr lang="en-US" sz="2800" b="1" dirty="0">
                <a:solidFill>
                  <a:srgbClr val="FFFFFF"/>
                </a:solidFill>
                <a:latin typeface="Californian FB" panose="0207040306080B030204" pitchFamily="18" charset="0"/>
              </a:rPr>
              <a:t>Please neighbor for good to edification</a:t>
            </a:r>
          </a:p>
          <a:p>
            <a:pPr marL="971550" lvl="1" indent="-514350" algn="l">
              <a:buFont typeface="+mj-lt"/>
              <a:buAutoNum type="arabicPeriod"/>
            </a:pPr>
            <a:r>
              <a:rPr lang="en-US" sz="2400" b="1" dirty="0">
                <a:solidFill>
                  <a:srgbClr val="FFFFFF"/>
                </a:solidFill>
                <a:latin typeface="Californian FB" panose="0207040306080B030204" pitchFamily="18" charset="0"/>
              </a:rPr>
              <a:t>Christ pleased not Himself – Isa. 45:23</a:t>
            </a:r>
          </a:p>
          <a:p>
            <a:pPr marL="971550" lvl="1" indent="-514350" algn="l">
              <a:buAutoNum type="arabicPeriod"/>
            </a:pPr>
            <a:r>
              <a:rPr lang="en-US" sz="2400" b="1" dirty="0">
                <a:solidFill>
                  <a:srgbClr val="FFFFFF"/>
                </a:solidFill>
                <a:latin typeface="Californian FB" panose="0207040306080B030204" pitchFamily="18" charset="0"/>
              </a:rPr>
              <a:t>Things written aforetime for our learning</a:t>
            </a:r>
          </a:p>
          <a:p>
            <a:pPr marL="971550" lvl="1" indent="-514350" algn="l">
              <a:buAutoNum type="arabicPeriod"/>
            </a:pPr>
            <a:r>
              <a:rPr lang="en-US" sz="2400" b="1" dirty="0">
                <a:solidFill>
                  <a:srgbClr val="FFFFFF"/>
                </a:solidFill>
                <a:latin typeface="Californian FB" panose="0207040306080B030204" pitchFamily="18" charset="0"/>
              </a:rPr>
              <a:t>Patience and comfort of the scriptures – hope</a:t>
            </a:r>
          </a:p>
          <a:p>
            <a:pPr marL="514350" indent="-514350" algn="l">
              <a:buAutoNum type="arabicPeriod" startAt="17"/>
            </a:pPr>
            <a:r>
              <a:rPr lang="en-US" sz="2800" b="1" dirty="0">
                <a:solidFill>
                  <a:srgbClr val="FFFFFF"/>
                </a:solidFill>
                <a:latin typeface="Californian FB" panose="0207040306080B030204" pitchFamily="18" charset="0"/>
              </a:rPr>
              <a:t>Be likeminded according to Jesus Christ</a:t>
            </a:r>
          </a:p>
          <a:p>
            <a:pPr marL="514350" indent="-514350" algn="l">
              <a:buAutoNum type="arabicPeriod" startAt="17"/>
            </a:pPr>
            <a:r>
              <a:rPr lang="en-US" sz="2800" b="1" dirty="0">
                <a:solidFill>
                  <a:srgbClr val="FFFFFF"/>
                </a:solidFill>
                <a:latin typeface="Californian FB" panose="0207040306080B030204" pitchFamily="18" charset="0"/>
              </a:rPr>
              <a:t>One mind and one mouth glory God</a:t>
            </a:r>
          </a:p>
          <a:p>
            <a:pPr marL="514350" indent="-514350" algn="l">
              <a:buAutoNum type="arabicPeriod" startAt="17"/>
            </a:pPr>
            <a:r>
              <a:rPr lang="en-US" sz="2800" b="1" dirty="0">
                <a:solidFill>
                  <a:srgbClr val="FFFFFF"/>
                </a:solidFill>
                <a:latin typeface="Californian FB" panose="0207040306080B030204" pitchFamily="18" charset="0"/>
              </a:rPr>
              <a:t>Receive one another to the glory of God</a:t>
            </a:r>
          </a:p>
          <a:p>
            <a:pPr marL="514350" indent="-514350" algn="l">
              <a:buAutoNum type="arabicPeriod" startAt="17"/>
            </a:pPr>
            <a:endParaRPr lang="en-US" sz="28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99171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lassical columns">
            <a:extLst>
              <a:ext uri="{FF2B5EF4-FFF2-40B4-BE49-F238E27FC236}">
                <a16:creationId xmlns:a16="http://schemas.microsoft.com/office/drawing/2014/main" id="{29EF29BE-AFCE-9A84-E67D-E988147800D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1"/>
            <a:ext cx="9143984" cy="6858000"/>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360782" y="2858632"/>
            <a:ext cx="8429625" cy="1140740"/>
          </a:xfrm>
        </p:spPr>
        <p:txBody>
          <a:bodyPr anchor="ctr">
            <a:normAutofit/>
          </a:bodyPr>
          <a:lstStyle/>
          <a:p>
            <a:r>
              <a:rPr lang="en-US" sz="7200" dirty="0">
                <a:solidFill>
                  <a:srgbClr val="FFFFFF"/>
                </a:solidFill>
              </a:rPr>
              <a:t>ROMANS</a:t>
            </a:r>
            <a:r>
              <a:rPr lang="en-US" sz="5400" dirty="0">
                <a:solidFill>
                  <a:srgbClr val="FFFFFF"/>
                </a:solidFill>
              </a:rPr>
              <a:t> </a:t>
            </a:r>
            <a:endParaRPr lang="en-US" sz="3300" dirty="0">
              <a:solidFill>
                <a:srgbClr val="FFFFFF"/>
              </a:solidFill>
            </a:endParaRPr>
          </a:p>
        </p:txBody>
      </p:sp>
    </p:spTree>
    <p:extLst>
      <p:ext uri="{BB962C8B-B14F-4D97-AF65-F5344CB8AC3E}">
        <p14:creationId xmlns:p14="http://schemas.microsoft.com/office/powerpoint/2010/main" val="364964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9B593EF0-EBDF-AB96-D04D-93141B97E895}"/>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83062" y="361951"/>
            <a:ext cx="7736627" cy="1140740"/>
          </a:xfrm>
        </p:spPr>
        <p:txBody>
          <a:bodyPr anchor="t">
            <a:normAutofit fontScale="90000"/>
          </a:bodyPr>
          <a:lstStyle/>
          <a:p>
            <a:pPr algn="l"/>
            <a:r>
              <a:rPr lang="en-US" sz="6700" dirty="0">
                <a:solidFill>
                  <a:srgbClr val="FFFFFF"/>
                </a:solidFill>
              </a:rPr>
              <a:t>ROMANS</a:t>
            </a:r>
            <a:r>
              <a:rPr lang="en-US" sz="3000" dirty="0">
                <a:solidFill>
                  <a:srgbClr val="FFFFFF"/>
                </a:solidFill>
              </a:rPr>
              <a:t> </a:t>
            </a:r>
            <a:r>
              <a:rPr lang="en-US" dirty="0">
                <a:solidFill>
                  <a:srgbClr val="FFFFFF"/>
                </a:solidFill>
              </a:rPr>
              <a:t>|</a:t>
            </a:r>
            <a:r>
              <a:rPr lang="en-US" sz="3000" dirty="0">
                <a:solidFill>
                  <a:srgbClr val="FFFFFF"/>
                </a:solidFill>
              </a:rPr>
              <a:t> INTRODUCTION | LESSON 13</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369256" y="2110808"/>
            <a:ext cx="8405487" cy="3451792"/>
          </a:xfrm>
        </p:spPr>
        <p:txBody>
          <a:bodyPr anchor="t">
            <a:normAutofit/>
          </a:bodyPr>
          <a:lstStyle/>
          <a:p>
            <a:pPr algn="l"/>
            <a:r>
              <a:rPr lang="en-US" sz="3200" b="1" u="sng" dirty="0">
                <a:solidFill>
                  <a:srgbClr val="FFFFFF"/>
                </a:solidFill>
                <a:latin typeface="Californian FB" panose="0207040306080B030204" pitchFamily="18" charset="0"/>
              </a:rPr>
              <a:t>Objective</a:t>
            </a:r>
          </a:p>
          <a:p>
            <a:pPr marL="342900" indent="-342900" algn="l">
              <a:buFont typeface="Arial" panose="020B0604020202020204" pitchFamily="34" charset="0"/>
              <a:buChar char="•"/>
            </a:pPr>
            <a:r>
              <a:rPr lang="en-US" sz="3200" dirty="0">
                <a:solidFill>
                  <a:srgbClr val="FFFFFF"/>
                </a:solidFill>
                <a:latin typeface="Californian FB" panose="0207040306080B030204" pitchFamily="18" charset="0"/>
              </a:rPr>
              <a:t>To examine Jesus Christ’s earthly ministry, Jesus Christ’s ministry for Paul, Paul’s journeys, and the poor saints at Jerusalem. (Romans 15)</a:t>
            </a:r>
          </a:p>
        </p:txBody>
      </p:sp>
    </p:spTree>
    <p:extLst>
      <p:ext uri="{BB962C8B-B14F-4D97-AF65-F5344CB8AC3E}">
        <p14:creationId xmlns:p14="http://schemas.microsoft.com/office/powerpoint/2010/main" val="135106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Jesus Christ’s Earthly Ministry</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231586"/>
            <a:ext cx="8596303" cy="5154795"/>
          </a:xfrm>
        </p:spPr>
        <p:txBody>
          <a:bodyPr anchor="t">
            <a:noAutofit/>
          </a:bodyPr>
          <a:lstStyle/>
          <a:p>
            <a:pPr algn="l"/>
            <a:r>
              <a:rPr lang="en-US" sz="3200" b="1" u="sng" dirty="0">
                <a:solidFill>
                  <a:srgbClr val="FFFFFF"/>
                </a:solidFill>
                <a:latin typeface="Californian FB" panose="0207040306080B030204" pitchFamily="18" charset="0"/>
              </a:rPr>
              <a:t>Jesus Christ’s Earthly Ministry</a:t>
            </a:r>
          </a:p>
          <a:p>
            <a:pPr marL="514350" indent="-514350" algn="l">
              <a:buFont typeface="+mj-lt"/>
              <a:buAutoNum type="arabicPeriod"/>
            </a:pPr>
            <a:r>
              <a:rPr lang="en-US" sz="2800" b="1" dirty="0">
                <a:solidFill>
                  <a:srgbClr val="FFFFFF"/>
                </a:solidFill>
                <a:latin typeface="Californian FB" panose="0207040306080B030204" pitchFamily="18" charset="0"/>
              </a:rPr>
              <a:t>Was a minister of the circumcision</a:t>
            </a:r>
          </a:p>
          <a:p>
            <a:pPr marL="514350" indent="-514350" algn="l">
              <a:buFont typeface="+mj-lt"/>
              <a:buAutoNum type="arabicPeriod"/>
            </a:pPr>
            <a:r>
              <a:rPr lang="en-US" sz="2800" b="1" dirty="0">
                <a:solidFill>
                  <a:srgbClr val="FFFFFF"/>
                </a:solidFill>
                <a:latin typeface="Californian FB" panose="0207040306080B030204" pitchFamily="18" charset="0"/>
              </a:rPr>
              <a:t>For the truth of God – to confirm promises made unto the fathers</a:t>
            </a:r>
          </a:p>
          <a:p>
            <a:pPr marL="514350" indent="-514350" algn="l">
              <a:buFont typeface="+mj-lt"/>
              <a:buAutoNum type="arabicPeriod"/>
            </a:pPr>
            <a:r>
              <a:rPr lang="en-US" sz="2800" b="1" dirty="0">
                <a:solidFill>
                  <a:srgbClr val="FFFFFF"/>
                </a:solidFill>
                <a:latin typeface="Californian FB" panose="0207040306080B030204" pitchFamily="18" charset="0"/>
              </a:rPr>
              <a:t>That the Gentiles might glorify God for His mercy</a:t>
            </a:r>
          </a:p>
          <a:p>
            <a:pPr marL="971550" lvl="1" indent="-514350" algn="l">
              <a:buFont typeface="+mj-lt"/>
              <a:buAutoNum type="arabicPeriod"/>
            </a:pPr>
            <a:r>
              <a:rPr lang="en-US" sz="2400" b="1" dirty="0">
                <a:solidFill>
                  <a:srgbClr val="FFFFFF"/>
                </a:solidFill>
                <a:latin typeface="Californian FB" panose="0207040306080B030204" pitchFamily="18" charset="0"/>
              </a:rPr>
              <a:t>Ps. 18:49</a:t>
            </a:r>
          </a:p>
          <a:p>
            <a:pPr marL="971550" lvl="1" indent="-514350" algn="l">
              <a:buFont typeface="+mj-lt"/>
              <a:buAutoNum type="arabicPeriod"/>
            </a:pPr>
            <a:r>
              <a:rPr lang="en-US" sz="2400" b="1" dirty="0">
                <a:solidFill>
                  <a:srgbClr val="FFFFFF"/>
                </a:solidFill>
                <a:latin typeface="Californian FB" panose="0207040306080B030204" pitchFamily="18" charset="0"/>
              </a:rPr>
              <a:t>Deut. 32:43</a:t>
            </a:r>
          </a:p>
          <a:p>
            <a:pPr marL="971550" lvl="1" indent="-514350" algn="l">
              <a:buFont typeface="+mj-lt"/>
              <a:buAutoNum type="arabicPeriod"/>
            </a:pPr>
            <a:r>
              <a:rPr lang="en-US" sz="2400" b="1" dirty="0">
                <a:solidFill>
                  <a:srgbClr val="FFFFFF"/>
                </a:solidFill>
                <a:latin typeface="Californian FB" panose="0207040306080B030204" pitchFamily="18" charset="0"/>
              </a:rPr>
              <a:t>Ps. 117:1</a:t>
            </a:r>
          </a:p>
          <a:p>
            <a:pPr marL="971550" lvl="1" indent="-514350" algn="l">
              <a:buFont typeface="+mj-lt"/>
              <a:buAutoNum type="arabicPeriod"/>
            </a:pPr>
            <a:r>
              <a:rPr lang="en-US" sz="2400" b="1" dirty="0">
                <a:solidFill>
                  <a:srgbClr val="FFFFFF"/>
                </a:solidFill>
                <a:latin typeface="Californian FB" panose="0207040306080B030204" pitchFamily="18" charset="0"/>
              </a:rPr>
              <a:t>Isa. 11:1</a:t>
            </a:r>
          </a:p>
          <a:p>
            <a:pPr lvl="1"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255660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Jesus Christ’s Ministry for Paul</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231586"/>
            <a:ext cx="8596303" cy="5154795"/>
          </a:xfrm>
        </p:spPr>
        <p:txBody>
          <a:bodyPr anchor="t">
            <a:noAutofit/>
          </a:bodyPr>
          <a:lstStyle/>
          <a:p>
            <a:pPr algn="l"/>
            <a:r>
              <a:rPr lang="en-US" sz="3200" b="1" u="sng" dirty="0">
                <a:solidFill>
                  <a:srgbClr val="FFFFFF"/>
                </a:solidFill>
                <a:latin typeface="Californian FB" panose="0207040306080B030204" pitchFamily="18" charset="0"/>
              </a:rPr>
              <a:t>Jesus Christ’s Ministry for Paul</a:t>
            </a:r>
          </a:p>
          <a:p>
            <a:pPr marL="514350" indent="-514350" algn="l">
              <a:buFont typeface="+mj-lt"/>
              <a:buAutoNum type="arabicPeriod"/>
            </a:pPr>
            <a:r>
              <a:rPr lang="en-US" sz="2800" b="1" dirty="0">
                <a:solidFill>
                  <a:srgbClr val="FFFFFF"/>
                </a:solidFill>
                <a:latin typeface="Californian FB" panose="0207040306080B030204" pitchFamily="18" charset="0"/>
              </a:rPr>
              <a:t>Grace given to Paul of God</a:t>
            </a:r>
          </a:p>
          <a:p>
            <a:pPr marL="514350" indent="-514350" algn="l">
              <a:buFont typeface="+mj-lt"/>
              <a:buAutoNum type="arabicPeriod"/>
            </a:pPr>
            <a:r>
              <a:rPr lang="en-US" sz="2800" b="1" dirty="0">
                <a:solidFill>
                  <a:srgbClr val="FFFFFF"/>
                </a:solidFill>
                <a:latin typeface="Californian FB" panose="0207040306080B030204" pitchFamily="18" charset="0"/>
              </a:rPr>
              <a:t>Minister of Jesus Christ to the Gentiles</a:t>
            </a:r>
          </a:p>
          <a:p>
            <a:pPr marL="514350" indent="-514350" algn="l">
              <a:buFont typeface="+mj-lt"/>
              <a:buAutoNum type="arabicPeriod"/>
            </a:pPr>
            <a:r>
              <a:rPr lang="en-US" sz="2800" b="1" dirty="0">
                <a:solidFill>
                  <a:srgbClr val="FFFFFF"/>
                </a:solidFill>
                <a:latin typeface="Californian FB" panose="0207040306080B030204" pitchFamily="18" charset="0"/>
              </a:rPr>
              <a:t>Ministering the gospel of God</a:t>
            </a:r>
          </a:p>
          <a:p>
            <a:pPr marL="514350" indent="-514350" algn="l">
              <a:buFont typeface="+mj-lt"/>
              <a:buAutoNum type="arabicPeriod"/>
            </a:pPr>
            <a:r>
              <a:rPr lang="en-US" sz="2800" b="1" dirty="0">
                <a:solidFill>
                  <a:srgbClr val="FFFFFF"/>
                </a:solidFill>
                <a:latin typeface="Californian FB" panose="0207040306080B030204" pitchFamily="18" charset="0"/>
              </a:rPr>
              <a:t>That the offering up of the Gentiles – acceptable</a:t>
            </a:r>
          </a:p>
          <a:p>
            <a:pPr marL="971550" lvl="1" indent="-514350" algn="l">
              <a:buFont typeface="+mj-lt"/>
              <a:buAutoNum type="arabicPeriod"/>
            </a:pPr>
            <a:r>
              <a:rPr lang="en-US" sz="2400" b="1" dirty="0">
                <a:solidFill>
                  <a:srgbClr val="FFFFFF"/>
                </a:solidFill>
                <a:latin typeface="Californian FB" panose="0207040306080B030204" pitchFamily="18" charset="0"/>
              </a:rPr>
              <a:t>Sanctified by the Holy Ghost – (v. 19)</a:t>
            </a:r>
          </a:p>
          <a:p>
            <a:pPr marL="514350" indent="-514350" algn="l">
              <a:buFont typeface="+mj-lt"/>
              <a:buAutoNum type="arabicPeriod"/>
            </a:pPr>
            <a:r>
              <a:rPr lang="en-US" sz="2800" b="1" dirty="0">
                <a:solidFill>
                  <a:srgbClr val="FFFFFF"/>
                </a:solidFill>
                <a:latin typeface="Californian FB" panose="0207040306080B030204" pitchFamily="18" charset="0"/>
              </a:rPr>
              <a:t>Glory in those things that pertain to God</a:t>
            </a:r>
          </a:p>
          <a:p>
            <a:pPr marL="514350" indent="-514350" algn="l">
              <a:buFont typeface="+mj-lt"/>
              <a:buAutoNum type="arabicPeriod"/>
            </a:pPr>
            <a:r>
              <a:rPr lang="en-US" sz="2800" b="1" dirty="0">
                <a:solidFill>
                  <a:srgbClr val="FFFFFF"/>
                </a:solidFill>
                <a:latin typeface="Californian FB" panose="0207040306080B030204" pitchFamily="18" charset="0"/>
              </a:rPr>
              <a:t>Christ wrought in Paul to make Gentiles obedient</a:t>
            </a:r>
          </a:p>
          <a:p>
            <a:pPr marL="971550" lvl="1" indent="-514350" algn="l">
              <a:buFont typeface="+mj-lt"/>
              <a:buAutoNum type="arabicPeriod"/>
            </a:pPr>
            <a:r>
              <a:rPr lang="en-US" sz="2400" b="1" dirty="0">
                <a:solidFill>
                  <a:srgbClr val="FFFFFF"/>
                </a:solidFill>
                <a:latin typeface="Californian FB" panose="0207040306080B030204" pitchFamily="18" charset="0"/>
              </a:rPr>
              <a:t>By word</a:t>
            </a:r>
          </a:p>
          <a:p>
            <a:pPr marL="971550" lvl="1" indent="-514350" algn="l">
              <a:buFont typeface="+mj-lt"/>
              <a:buAutoNum type="arabicPeriod"/>
            </a:pPr>
            <a:r>
              <a:rPr lang="en-US" sz="2400" b="1" dirty="0">
                <a:solidFill>
                  <a:srgbClr val="FFFFFF"/>
                </a:solidFill>
                <a:latin typeface="Californian FB" panose="0207040306080B030204" pitchFamily="18" charset="0"/>
              </a:rPr>
              <a:t>By deed</a:t>
            </a:r>
          </a:p>
          <a:p>
            <a:pPr marL="971550" lvl="1" indent="-514350" algn="l">
              <a:buFont typeface="+mj-lt"/>
              <a:buAutoNum type="arabicPeriod"/>
            </a:pPr>
            <a:r>
              <a:rPr lang="en-US" sz="2400" b="1" dirty="0">
                <a:solidFill>
                  <a:srgbClr val="FFFFFF"/>
                </a:solidFill>
                <a:latin typeface="Californian FB" panose="0207040306080B030204" pitchFamily="18" charset="0"/>
              </a:rPr>
              <a:t>Through mighty signs and wonders</a:t>
            </a:r>
          </a:p>
          <a:p>
            <a:pPr lvl="1"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422846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Paul’s Journeys</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126811"/>
            <a:ext cx="8596303" cy="5154795"/>
          </a:xfrm>
        </p:spPr>
        <p:txBody>
          <a:bodyPr anchor="t">
            <a:noAutofit/>
          </a:bodyPr>
          <a:lstStyle/>
          <a:p>
            <a:pPr algn="l"/>
            <a:r>
              <a:rPr lang="en-US" sz="3200" b="1" u="sng" dirty="0">
                <a:solidFill>
                  <a:srgbClr val="FFFFFF"/>
                </a:solidFill>
                <a:latin typeface="Californian FB" panose="0207040306080B030204" pitchFamily="18" charset="0"/>
              </a:rPr>
              <a:t>Paul’s Journeys</a:t>
            </a:r>
          </a:p>
          <a:p>
            <a:pPr marL="514350" indent="-514350" algn="l">
              <a:buFont typeface="+mj-lt"/>
              <a:buAutoNum type="arabicPeriod"/>
            </a:pPr>
            <a:r>
              <a:rPr lang="en-US" sz="2800" b="1" dirty="0">
                <a:solidFill>
                  <a:srgbClr val="FFFFFF"/>
                </a:solidFill>
                <a:latin typeface="Californian FB" panose="0207040306080B030204" pitchFamily="18" charset="0"/>
              </a:rPr>
              <a:t>From Jerusalem and round about unto Illyricum</a:t>
            </a:r>
          </a:p>
          <a:p>
            <a:pPr marL="514350" indent="-514350" algn="l">
              <a:buFont typeface="+mj-lt"/>
              <a:buAutoNum type="arabicPeriod"/>
            </a:pPr>
            <a:r>
              <a:rPr lang="en-US" sz="2800" b="1" dirty="0">
                <a:solidFill>
                  <a:srgbClr val="FFFFFF"/>
                </a:solidFill>
                <a:latin typeface="Californian FB" panose="0207040306080B030204" pitchFamily="18" charset="0"/>
              </a:rPr>
              <a:t>Fully preached the gospel of Christ</a:t>
            </a:r>
          </a:p>
          <a:p>
            <a:pPr marL="514350" indent="-514350" algn="l">
              <a:buFont typeface="+mj-lt"/>
              <a:buAutoNum type="arabicPeriod"/>
            </a:pPr>
            <a:r>
              <a:rPr lang="en-US" sz="2800" b="1" dirty="0">
                <a:solidFill>
                  <a:srgbClr val="FFFFFF"/>
                </a:solidFill>
                <a:latin typeface="Californian FB" panose="0207040306080B030204" pitchFamily="18" charset="0"/>
              </a:rPr>
              <a:t>Strived to preach the gospel where Christ wasn’t named</a:t>
            </a:r>
          </a:p>
          <a:p>
            <a:pPr marL="514350" indent="-514350" algn="l">
              <a:buFont typeface="+mj-lt"/>
              <a:buAutoNum type="arabicPeriod"/>
            </a:pPr>
            <a:r>
              <a:rPr lang="en-US" sz="2800" b="1" dirty="0">
                <a:solidFill>
                  <a:srgbClr val="FFFFFF"/>
                </a:solidFill>
                <a:latin typeface="Californian FB" panose="0207040306080B030204" pitchFamily="18" charset="0"/>
              </a:rPr>
              <a:t>To whom he was not spoken of, they shall see (Isa. 52:15)</a:t>
            </a:r>
          </a:p>
          <a:p>
            <a:pPr marL="514350" indent="-514350" algn="l">
              <a:buFont typeface="+mj-lt"/>
              <a:buAutoNum type="arabicPeriod"/>
            </a:pPr>
            <a:r>
              <a:rPr lang="en-US" sz="2800" b="1" dirty="0">
                <a:solidFill>
                  <a:srgbClr val="FFFFFF"/>
                </a:solidFill>
                <a:latin typeface="Californian FB" panose="0207040306080B030204" pitchFamily="18" charset="0"/>
              </a:rPr>
              <a:t>This cause hindered his journey to Rome</a:t>
            </a:r>
          </a:p>
          <a:p>
            <a:pPr marL="514350" indent="-514350" algn="l">
              <a:buFont typeface="+mj-lt"/>
              <a:buAutoNum type="arabicPeriod"/>
            </a:pPr>
            <a:r>
              <a:rPr lang="en-US" sz="2800" b="1" dirty="0">
                <a:solidFill>
                  <a:srgbClr val="FFFFFF"/>
                </a:solidFill>
                <a:latin typeface="Californian FB" panose="0207040306080B030204" pitchFamily="18" charset="0"/>
              </a:rPr>
              <a:t>Take journey into Spain – first Jerusalem</a:t>
            </a:r>
          </a:p>
          <a:p>
            <a:pPr marL="514350" indent="-514350" algn="l">
              <a:buFont typeface="+mj-lt"/>
              <a:buAutoNum type="arabicPeriod"/>
            </a:pPr>
            <a:r>
              <a:rPr lang="en-US" sz="2800" b="1" dirty="0">
                <a:solidFill>
                  <a:srgbClr val="FFFFFF"/>
                </a:solidFill>
                <a:latin typeface="Californian FB" panose="0207040306080B030204" pitchFamily="18" charset="0"/>
              </a:rPr>
              <a:t>Come in the fulness of the blessing of the gospel</a:t>
            </a:r>
          </a:p>
          <a:p>
            <a:pPr marL="514350" indent="-514350" algn="l">
              <a:buFont typeface="+mj-lt"/>
              <a:buAutoNum type="arabicPeriod"/>
            </a:pPr>
            <a:r>
              <a:rPr lang="en-US" sz="2800" b="1" dirty="0">
                <a:solidFill>
                  <a:srgbClr val="FFFFFF"/>
                </a:solidFill>
                <a:latin typeface="Californian FB" panose="0207040306080B030204" pitchFamily="18" charset="0"/>
              </a:rPr>
              <a:t>Come with joy by the will of God</a:t>
            </a:r>
          </a:p>
          <a:p>
            <a:pPr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6082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assical columns">
            <a:extLst>
              <a:ext uri="{FF2B5EF4-FFF2-40B4-BE49-F238E27FC236}">
                <a16:creationId xmlns:a16="http://schemas.microsoft.com/office/drawing/2014/main" id="{7AE833EB-3616-5DF0-62AD-9D86E56285AA}"/>
              </a:ext>
            </a:extLst>
          </p:cNvPr>
          <p:cNvPicPr>
            <a:picLocks noChangeAspect="1"/>
          </p:cNvPicPr>
          <p:nvPr/>
        </p:nvPicPr>
        <p:blipFill>
          <a:blip r:embed="rId2">
            <a:alphaModFix/>
            <a:extLst>
              <a:ext uri="{BEBA8EAE-BF5A-486C-A8C5-ECC9F3942E4B}">
                <a14:imgProps xmlns:a14="http://schemas.microsoft.com/office/drawing/2010/main">
                  <a14:imgLayer r:embed="rId3">
                    <a14:imgEffect>
                      <a14:sharpenSoften amount="-56000"/>
                    </a14:imgEffect>
                    <a14:imgEffect>
                      <a14:brightnessContrast bright="-44000"/>
                    </a14:imgEffect>
                  </a14:imgLayer>
                </a14:imgProps>
              </a:ext>
              <a:ext uri="{28A0092B-C50C-407E-A947-70E740481C1C}">
                <a14:useLocalDpi xmlns:a14="http://schemas.microsoft.com/office/drawing/2010/main" val="0"/>
              </a:ext>
            </a:extLst>
          </a:blip>
          <a:srcRect t="10581" b="26039"/>
          <a:stretch/>
        </p:blipFill>
        <p:spPr>
          <a:xfrm>
            <a:off x="16" y="0"/>
            <a:ext cx="9143984" cy="6857999"/>
          </a:xfrm>
          <a:prstGeom prst="rect">
            <a:avLst/>
          </a:prstGeom>
        </p:spPr>
      </p:pic>
      <p:sp>
        <p:nvSpPr>
          <p:cNvPr id="2" name="Title 1">
            <a:extLst>
              <a:ext uri="{FF2B5EF4-FFF2-40B4-BE49-F238E27FC236}">
                <a16:creationId xmlns:a16="http://schemas.microsoft.com/office/drawing/2014/main" id="{49373CBC-1441-61EA-6CB7-04FB8A2F1CC3}"/>
              </a:ext>
            </a:extLst>
          </p:cNvPr>
          <p:cNvSpPr>
            <a:spLocks noGrp="1"/>
          </p:cNvSpPr>
          <p:nvPr>
            <p:ph type="ctrTitle"/>
          </p:nvPr>
        </p:nvSpPr>
        <p:spPr>
          <a:xfrm>
            <a:off x="273849" y="366844"/>
            <a:ext cx="8596303" cy="1209368"/>
          </a:xfrm>
        </p:spPr>
        <p:txBody>
          <a:bodyPr anchor="t">
            <a:normAutofit/>
          </a:bodyPr>
          <a:lstStyle/>
          <a:p>
            <a:pPr algn="l"/>
            <a:r>
              <a:rPr lang="en-US" dirty="0">
                <a:solidFill>
                  <a:srgbClr val="FFFFFF"/>
                </a:solidFill>
              </a:rPr>
              <a:t>ROMANS | </a:t>
            </a:r>
            <a:r>
              <a:rPr lang="en-US" sz="3000" dirty="0">
                <a:solidFill>
                  <a:srgbClr val="FFFFFF"/>
                </a:solidFill>
              </a:rPr>
              <a:t> Poor Saints At Jerusalem</a:t>
            </a:r>
          </a:p>
        </p:txBody>
      </p:sp>
      <p:sp>
        <p:nvSpPr>
          <p:cNvPr id="3" name="Subtitle 2">
            <a:extLst>
              <a:ext uri="{FF2B5EF4-FFF2-40B4-BE49-F238E27FC236}">
                <a16:creationId xmlns:a16="http://schemas.microsoft.com/office/drawing/2014/main" id="{4BD62933-D313-74FB-EB2A-939CA6F50C56}"/>
              </a:ext>
            </a:extLst>
          </p:cNvPr>
          <p:cNvSpPr>
            <a:spLocks noGrp="1"/>
          </p:cNvSpPr>
          <p:nvPr>
            <p:ph type="subTitle" idx="1"/>
          </p:nvPr>
        </p:nvSpPr>
        <p:spPr>
          <a:xfrm>
            <a:off x="273848" y="1231586"/>
            <a:ext cx="8596303" cy="5154795"/>
          </a:xfrm>
        </p:spPr>
        <p:txBody>
          <a:bodyPr anchor="t">
            <a:noAutofit/>
          </a:bodyPr>
          <a:lstStyle/>
          <a:p>
            <a:pPr algn="l"/>
            <a:r>
              <a:rPr lang="en-US" sz="3200" b="1" u="sng" dirty="0">
                <a:solidFill>
                  <a:srgbClr val="FFFFFF"/>
                </a:solidFill>
                <a:latin typeface="Californian FB" panose="0207040306080B030204" pitchFamily="18" charset="0"/>
              </a:rPr>
              <a:t>Poor Saints At Jerusalem</a:t>
            </a:r>
          </a:p>
          <a:p>
            <a:pPr marL="514350" indent="-514350" algn="l">
              <a:buFont typeface="+mj-lt"/>
              <a:buAutoNum type="arabicPeriod"/>
            </a:pPr>
            <a:r>
              <a:rPr lang="en-US" sz="2800" b="1" dirty="0">
                <a:solidFill>
                  <a:srgbClr val="FFFFFF"/>
                </a:solidFill>
                <a:latin typeface="Californian FB" panose="0207040306080B030204" pitchFamily="18" charset="0"/>
              </a:rPr>
              <a:t>Macedonia and Achaia contribution</a:t>
            </a:r>
          </a:p>
          <a:p>
            <a:pPr marL="514350" indent="-514350" algn="l">
              <a:buFont typeface="+mj-lt"/>
              <a:buAutoNum type="arabicPeriod"/>
            </a:pPr>
            <a:r>
              <a:rPr lang="en-US" sz="2800" b="1" dirty="0">
                <a:solidFill>
                  <a:srgbClr val="FFFFFF"/>
                </a:solidFill>
                <a:latin typeface="Californian FB" panose="0207040306080B030204" pitchFamily="18" charset="0"/>
              </a:rPr>
              <a:t>Partaker of their spiritual things – minister carnal</a:t>
            </a:r>
          </a:p>
          <a:p>
            <a:pPr marL="514350" indent="-514350" algn="l">
              <a:buFont typeface="+mj-lt"/>
              <a:buAutoNum type="arabicPeriod"/>
            </a:pPr>
            <a:r>
              <a:rPr lang="en-US" sz="2800" b="1" dirty="0">
                <a:solidFill>
                  <a:srgbClr val="FFFFFF"/>
                </a:solidFill>
                <a:latin typeface="Californian FB" panose="0207040306080B030204" pitchFamily="18" charset="0"/>
              </a:rPr>
              <a:t>Paul first perform sealing of this fruit </a:t>
            </a:r>
          </a:p>
          <a:p>
            <a:pPr marL="514350" indent="-514350" algn="l">
              <a:buFont typeface="+mj-lt"/>
              <a:buAutoNum type="arabicPeriod"/>
            </a:pPr>
            <a:r>
              <a:rPr lang="en-US" sz="2800" b="1" dirty="0">
                <a:solidFill>
                  <a:srgbClr val="FFFFFF"/>
                </a:solidFill>
                <a:latin typeface="Californian FB" panose="0207040306080B030204" pitchFamily="18" charset="0"/>
              </a:rPr>
              <a:t>Pray for saints to accept</a:t>
            </a:r>
          </a:p>
          <a:p>
            <a:pPr algn="l"/>
            <a:endParaRPr lang="en-US" sz="2400" b="1"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41315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1136</TotalTime>
  <Words>4851</Words>
  <Application>Microsoft Office PowerPoint</Application>
  <PresentationFormat>On-screen Show (4:3)</PresentationFormat>
  <Paragraphs>786</Paragraphs>
  <Slides>104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Aptos</vt:lpstr>
      <vt:lpstr>Aptos Display</vt:lpstr>
      <vt:lpstr>Arial</vt:lpstr>
      <vt:lpstr>Californian FB</vt:lpstr>
      <vt:lpstr>Georgia</vt:lpstr>
      <vt:lpstr>Office Theme</vt:lpstr>
      <vt:lpstr>ROMANS </vt:lpstr>
      <vt:lpstr>ROMANS | COURSE DESCRIPTION &amp; PURPOSE</vt:lpstr>
      <vt:lpstr>ROMANS | OBJECTIVES</vt:lpstr>
      <vt:lpstr>ROMANS | OBJECTIVES</vt:lpstr>
      <vt:lpstr>ROMANS </vt:lpstr>
      <vt:lpstr>ROMANS | INTRODUCTION | LESSON 1</vt:lpstr>
      <vt:lpstr>ROMANS | INTRODUCTION </vt:lpstr>
      <vt:lpstr>ROMANS | OUTLINE &amp; FLOW</vt:lpstr>
      <vt:lpstr>ROMANS </vt:lpstr>
      <vt:lpstr>ROMANS | INTRODUCTION | LESSON 2</vt:lpstr>
      <vt:lpstr>ROMANS | The Gospel of God</vt:lpstr>
      <vt:lpstr>ROMANS | Paul’s Apostleship</vt:lpstr>
      <vt:lpstr>ROMANS | The Gospel of Christ</vt:lpstr>
      <vt:lpstr>ROMANS | Man’s Historical Departure from God</vt:lpstr>
      <vt:lpstr>ROMANS </vt:lpstr>
      <vt:lpstr>ROMANS | INTRODUCTION | LESSON 3</vt:lpstr>
      <vt:lpstr>ROMANS | The Wrath of God &amp; Man’s Unrighteousness</vt:lpstr>
      <vt:lpstr>ROMANS | Man’s Unrighteousness &amp; God’s Goodness</vt:lpstr>
      <vt:lpstr>ROMANS | The Judgment of God</vt:lpstr>
      <vt:lpstr>ROMANS | The Knowledge of Sin &amp; Proof of Guilt</vt:lpstr>
      <vt:lpstr>ROMANS </vt:lpstr>
      <vt:lpstr>ROMANS | INTRODUCTION | LESSON 4</vt:lpstr>
      <vt:lpstr>ROMANS | The Righteousness of God</vt:lpstr>
      <vt:lpstr>ROMANS | Redemption in Christ Jesus</vt:lpstr>
      <vt:lpstr>ROMANS | Grace &amp; Faith</vt:lpstr>
      <vt:lpstr>ROMANS | Grace &amp; Faith - Examples</vt:lpstr>
      <vt:lpstr>ROMANS | Grace &amp; Faith - Examples</vt:lpstr>
      <vt:lpstr>ROMANS </vt:lpstr>
      <vt:lpstr>ROMANS | INTRODUCTION | LESSON 5</vt:lpstr>
      <vt:lpstr>ROMANS |  Redemption &amp; Justification Benefits</vt:lpstr>
      <vt:lpstr>ROMANS |  Redemption &amp; Justification Benefits</vt:lpstr>
      <vt:lpstr>ROMANS |  The Much More Love of God</vt:lpstr>
      <vt:lpstr>ROMANS |  The Much More Love of God</vt:lpstr>
      <vt:lpstr>ROMANS </vt:lpstr>
      <vt:lpstr>ROMANS | INTRODUCTION | LESSON 6</vt:lpstr>
      <vt:lpstr>ROMANS |  Baptism (the operation of God)</vt:lpstr>
      <vt:lpstr>ROMANS |  Dead to Sin and Alive unto God</vt:lpstr>
      <vt:lpstr>ROMANS |  Fruit unto Holiness </vt:lpstr>
      <vt:lpstr>ROMANS |  Fruit unto Holiness </vt:lpstr>
      <vt:lpstr>ROMANS |  Dead to the Law</vt:lpstr>
      <vt:lpstr>ROMANS |  Dead to the Law</vt:lpstr>
      <vt:lpstr>ROMANS |  Dead to the Law</vt:lpstr>
      <vt:lpstr>ROMANS |  Serving God with Our “spirit”</vt:lpstr>
      <vt:lpstr>ROMANS </vt:lpstr>
      <vt:lpstr>ROMANS | INTRODUCTION | LESSON 7</vt:lpstr>
      <vt:lpstr>ROMANS |  Walking After the Flesh or Spirit</vt:lpstr>
      <vt:lpstr>ROMANS |  Walking After the Flesh or Spirit</vt:lpstr>
      <vt:lpstr>ROMANS |  Suffering with Christ</vt:lpstr>
      <vt:lpstr>ROMANS |  Suffering with Christ – Glorified Together</vt:lpstr>
      <vt:lpstr>ROMANS |  The Spirit’s Help</vt:lpstr>
      <vt:lpstr>ROMANS |  God’s Purpose</vt:lpstr>
      <vt:lpstr>ROMANS |  Nothing Can Separate from God’s Love</vt:lpstr>
      <vt:lpstr>ROMANS </vt:lpstr>
      <vt:lpstr>ROMANS | INTRODUCTION | LESSON 8</vt:lpstr>
      <vt:lpstr>ROMANS |  Accursed Israel</vt:lpstr>
      <vt:lpstr>ROMANS |  Israel and Israel</vt:lpstr>
      <vt:lpstr>ROMANS |  Israel and Israel</vt:lpstr>
      <vt:lpstr>ROMANS |  God’s Much Longsuffering</vt:lpstr>
      <vt:lpstr>ROMANS |  God’s Much Longsuffering</vt:lpstr>
      <vt:lpstr>ROMANS |  The End of The Law for Righteousness</vt:lpstr>
      <vt:lpstr>ROMANS |  Israel’s Rejection of Christ</vt:lpstr>
      <vt:lpstr>ROMANS </vt:lpstr>
      <vt:lpstr>ROMANS | INTRODUCTION | LESSON 9</vt:lpstr>
      <vt:lpstr>ROMANS |  The Remnant of Israel</vt:lpstr>
      <vt:lpstr>ROMANS |  Israel’s Stumbling &amp; Fall</vt:lpstr>
      <vt:lpstr>ROMANS |  Paul’s Provocation Ministry</vt:lpstr>
      <vt:lpstr>ROMANS |  Natural &amp; Wild Olive Trees &amp; Branches</vt:lpstr>
      <vt:lpstr>ROMANS |  Natural &amp; Wild Olive Trees &amp; Branches</vt:lpstr>
      <vt:lpstr>ROMANS |  This Mystery &amp; Prophecy</vt:lpstr>
      <vt:lpstr>ROMANS |  The Counsel of God</vt:lpstr>
      <vt:lpstr>ROMANS |  The Counsel of God</vt:lpstr>
      <vt:lpstr>ROMANS </vt:lpstr>
      <vt:lpstr>ROMANS | INTRODUCTION | LESSON 10</vt:lpstr>
      <vt:lpstr>ROMANS |  Presentation of the Body</vt:lpstr>
      <vt:lpstr>ROMANS |  Non-Conformity to The World</vt:lpstr>
      <vt:lpstr>ROMANS |  Transformation to The Will of God</vt:lpstr>
      <vt:lpstr>ROMANS |  Let Love Be</vt:lpstr>
      <vt:lpstr>ROMANS </vt:lpstr>
      <vt:lpstr>ROMANS | INTRODUCTION | LESSON 11</vt:lpstr>
      <vt:lpstr>ROMANS |  Love to The Body</vt:lpstr>
      <vt:lpstr>ROMANS |  Love to All Men</vt:lpstr>
      <vt:lpstr>ROMANS |  Love to All Men</vt:lpstr>
      <vt:lpstr>ROMANS |  Higher Powers</vt:lpstr>
      <vt:lpstr>ROMANS |  Love to Your Neighbor</vt:lpstr>
      <vt:lpstr>ROMANS </vt:lpstr>
      <vt:lpstr>ROMANS | INTRODUCTION | LESSON 12</vt:lpstr>
      <vt:lpstr>ROMANS |  Day At Hand</vt:lpstr>
      <vt:lpstr>ROMANS |  The Works of Darkness &amp; Armour of Light</vt:lpstr>
      <vt:lpstr>ROMANS |  The Weaker &amp; Stronger Brothers</vt:lpstr>
      <vt:lpstr>ROMANS |  Instructions &amp; Charity Among Brothers</vt:lpstr>
      <vt:lpstr>ROMANS |  Instructions &amp; Charity Among Brothers</vt:lpstr>
      <vt:lpstr>ROMANS |  Instructions &amp; Charity Among Brothers</vt:lpstr>
      <vt:lpstr>ROMANS |  Instructions &amp; Charity Among Brothers</vt:lpstr>
      <vt:lpstr>ROMANS </vt:lpstr>
      <vt:lpstr>ROMANS | INTRODUCTION | LESSON 13</vt:lpstr>
      <vt:lpstr>ROMANS |  Jesus Christ’s Earthly Ministry</vt:lpstr>
      <vt:lpstr>ROMANS |  Jesus Christ’s Ministry for Paul</vt:lpstr>
      <vt:lpstr>ROMANS |  Paul’s Journeys</vt:lpstr>
      <vt:lpstr>ROMANS |  Poor Saints At Jerusalem</vt:lpstr>
      <vt:lpstr>ROMANS </vt:lpstr>
      <vt:lpstr>ROMANS | INTRODUCTION | LESSON 14</vt:lpstr>
      <vt:lpstr>ROMANS |  Fellow-Laborers &amp; Fellowship</vt:lpstr>
      <vt:lpstr>ROMANS |  Marking &amp; Avoiding</vt:lpstr>
      <vt:lpstr>ROMANS |  The Power to Stablish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Josh Strelecki</dc:creator>
  <cp:lastModifiedBy>Josh Strelecki</cp:lastModifiedBy>
  <cp:revision>3</cp:revision>
  <cp:lastPrinted>2024-10-01T14:45:09Z</cp:lastPrinted>
  <dcterms:created xsi:type="dcterms:W3CDTF">2024-09-03T14:47:27Z</dcterms:created>
  <dcterms:modified xsi:type="dcterms:W3CDTF">2024-10-15T19:23:17Z</dcterms:modified>
</cp:coreProperties>
</file>