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5.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6.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7.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8.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9.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notesSlides/notesSlide10.xml" ContentType="application/vnd.openxmlformats-officedocument.presentationml.notesSlide+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9" r:id="rId2"/>
    <p:sldId id="281" r:id="rId3"/>
    <p:sldId id="272" r:id="rId4"/>
    <p:sldId id="273" r:id="rId5"/>
    <p:sldId id="274" r:id="rId6"/>
    <p:sldId id="275" r:id="rId7"/>
    <p:sldId id="276" r:id="rId8"/>
    <p:sldId id="277" r:id="rId9"/>
    <p:sldId id="278" r:id="rId10"/>
    <p:sldId id="280" r:id="rId1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0BFCF-C2B1-4337-B7EB-AAE4BB72D4ED}" v="399" dt="2025-07-13T16:20:17.984"/>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74" autoAdjust="0"/>
  </p:normalViewPr>
  <p:slideViewPr>
    <p:cSldViewPr snapToGrid="0">
      <p:cViewPr varScale="1">
        <p:scale>
          <a:sx n="48" d="100"/>
          <a:sy n="48" d="100"/>
        </p:scale>
        <p:origin x="1340" y="264"/>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Bishop" userId="86390095-d985-4fe6-bdd3-32eeab522523" providerId="ADAL" clId="{3685073F-665E-BA42-BCF3-3F2E8F0AE1CD}"/>
    <pc:docChg chg="custSel modSld">
      <pc:chgData name="Brian Bishop" userId="86390095-d985-4fe6-bdd3-32eeab522523" providerId="ADAL" clId="{3685073F-665E-BA42-BCF3-3F2E8F0AE1CD}" dt="2025-06-08T07:46:22.852" v="51" actId="20577"/>
      <pc:docMkLst>
        <pc:docMk/>
      </pc:docMkLst>
      <pc:sldChg chg="modNotesTx">
        <pc:chgData name="Brian Bishop" userId="86390095-d985-4fe6-bdd3-32eeab522523" providerId="ADAL" clId="{3685073F-665E-BA42-BCF3-3F2E8F0AE1CD}" dt="2025-06-08T07:44:43.429" v="50" actId="20577"/>
        <pc:sldMkLst>
          <pc:docMk/>
          <pc:sldMk cId="892261683" sldId="273"/>
        </pc:sldMkLst>
      </pc:sldChg>
      <pc:sldChg chg="modNotesTx">
        <pc:chgData name="Brian Bishop" userId="86390095-d985-4fe6-bdd3-32eeab522523" providerId="ADAL" clId="{3685073F-665E-BA42-BCF3-3F2E8F0AE1CD}" dt="2025-06-08T07:46:22.852" v="51" actId="20577"/>
        <pc:sldMkLst>
          <pc:docMk/>
          <pc:sldMk cId="3281476350" sldId="278"/>
        </pc:sldMkLst>
      </pc:sldChg>
      <pc:sldChg chg="modNotesTx">
        <pc:chgData name="Brian Bishop" userId="86390095-d985-4fe6-bdd3-32eeab522523" providerId="ADAL" clId="{3685073F-665E-BA42-BCF3-3F2E8F0AE1CD}" dt="2025-06-08T07:43:56.528" v="49" actId="20577"/>
        <pc:sldMkLst>
          <pc:docMk/>
          <pc:sldMk cId="321249780" sldId="279"/>
        </pc:sldMkLst>
      </pc:sldChg>
    </pc:docChg>
  </pc:docChgLst>
  <pc:docChgLst>
    <pc:chgData name="Brian Bishop" userId="86390095-d985-4fe6-bdd3-32eeab522523" providerId="ADAL" clId="{0D70BFCF-C2B1-4337-B7EB-AAE4BB72D4ED}"/>
    <pc:docChg chg="undo custSel addSld delSld modSld">
      <pc:chgData name="Brian Bishop" userId="86390095-d985-4fe6-bdd3-32eeab522523" providerId="ADAL" clId="{0D70BFCF-C2B1-4337-B7EB-AAE4BB72D4ED}" dt="2025-07-13T16:20:17.984" v="4508"/>
      <pc:docMkLst>
        <pc:docMk/>
      </pc:docMkLst>
      <pc:sldChg chg="modAnim modNotesTx">
        <pc:chgData name="Brian Bishop" userId="86390095-d985-4fe6-bdd3-32eeab522523" providerId="ADAL" clId="{0D70BFCF-C2B1-4337-B7EB-AAE4BB72D4ED}" dt="2025-06-03T16:00:31.619" v="2303" actId="20577"/>
        <pc:sldMkLst>
          <pc:docMk/>
          <pc:sldMk cId="2660581185" sldId="272"/>
        </pc:sldMkLst>
      </pc:sldChg>
      <pc:sldChg chg="modNotesTx">
        <pc:chgData name="Brian Bishop" userId="86390095-d985-4fe6-bdd3-32eeab522523" providerId="ADAL" clId="{0D70BFCF-C2B1-4337-B7EB-AAE4BB72D4ED}" dt="2025-05-19T01:44:05.942" v="2133" actId="20577"/>
        <pc:sldMkLst>
          <pc:docMk/>
          <pc:sldMk cId="892261683" sldId="273"/>
        </pc:sldMkLst>
      </pc:sldChg>
      <pc:sldChg chg="modNotesTx">
        <pc:chgData name="Brian Bishop" userId="86390095-d985-4fe6-bdd3-32eeab522523" providerId="ADAL" clId="{0D70BFCF-C2B1-4337-B7EB-AAE4BB72D4ED}" dt="2025-05-18T16:17:54.565" v="2094" actId="20577"/>
        <pc:sldMkLst>
          <pc:docMk/>
          <pc:sldMk cId="3939376326" sldId="274"/>
        </pc:sldMkLst>
      </pc:sldChg>
      <pc:sldChg chg="modNotesTx">
        <pc:chgData name="Brian Bishop" userId="86390095-d985-4fe6-bdd3-32eeab522523" providerId="ADAL" clId="{0D70BFCF-C2B1-4337-B7EB-AAE4BB72D4ED}" dt="2025-06-03T16:01:46.147" v="2400" actId="20577"/>
        <pc:sldMkLst>
          <pc:docMk/>
          <pc:sldMk cId="1396561638" sldId="275"/>
        </pc:sldMkLst>
      </pc:sldChg>
      <pc:sldChg chg="modNotesTx">
        <pc:chgData name="Brian Bishop" userId="86390095-d985-4fe6-bdd3-32eeab522523" providerId="ADAL" clId="{0D70BFCF-C2B1-4337-B7EB-AAE4BB72D4ED}" dt="2025-05-18T16:19:51.034" v="2100" actId="12"/>
        <pc:sldMkLst>
          <pc:docMk/>
          <pc:sldMk cId="2865701158" sldId="277"/>
        </pc:sldMkLst>
      </pc:sldChg>
      <pc:sldChg chg="modNotesTx">
        <pc:chgData name="Brian Bishop" userId="86390095-d985-4fe6-bdd3-32eeab522523" providerId="ADAL" clId="{0D70BFCF-C2B1-4337-B7EB-AAE4BB72D4ED}" dt="2025-05-19T01:54:16.712" v="2138" actId="12"/>
        <pc:sldMkLst>
          <pc:docMk/>
          <pc:sldMk cId="3281476350" sldId="278"/>
        </pc:sldMkLst>
      </pc:sldChg>
      <pc:sldChg chg="addSp modSp mod modNotesTx">
        <pc:chgData name="Brian Bishop" userId="86390095-d985-4fe6-bdd3-32eeab522523" providerId="ADAL" clId="{0D70BFCF-C2B1-4337-B7EB-AAE4BB72D4ED}" dt="2025-06-08T07:20:57.667" v="4505" actId="313"/>
        <pc:sldMkLst>
          <pc:docMk/>
          <pc:sldMk cId="321249780" sldId="279"/>
        </pc:sldMkLst>
        <pc:spChg chg="add mod">
          <ac:chgData name="Brian Bishop" userId="86390095-d985-4fe6-bdd3-32eeab522523" providerId="ADAL" clId="{0D70BFCF-C2B1-4337-B7EB-AAE4BB72D4ED}" dt="2025-05-10T07:17:26.039" v="1415" actId="1076"/>
          <ac:spMkLst>
            <pc:docMk/>
            <pc:sldMk cId="321249780" sldId="279"/>
            <ac:spMk id="3" creationId="{ADE27FA3-5577-7791-7F8E-4A925F5546AA}"/>
          </ac:spMkLst>
        </pc:spChg>
      </pc:sldChg>
      <pc:sldChg chg="modSp modNotesTx">
        <pc:chgData name="Brian Bishop" userId="86390095-d985-4fe6-bdd3-32eeab522523" providerId="ADAL" clId="{0D70BFCF-C2B1-4337-B7EB-AAE4BB72D4ED}" dt="2025-07-13T16:20:17.984" v="4508"/>
        <pc:sldMkLst>
          <pc:docMk/>
          <pc:sldMk cId="758018593" sldId="280"/>
        </pc:sldMkLst>
        <pc:picChg chg="mod">
          <ac:chgData name="Brian Bishop" userId="86390095-d985-4fe6-bdd3-32eeab522523" providerId="ADAL" clId="{0D70BFCF-C2B1-4337-B7EB-AAE4BB72D4ED}" dt="2025-07-13T16:20:17.984" v="4508"/>
          <ac:picMkLst>
            <pc:docMk/>
            <pc:sldMk cId="758018593" sldId="280"/>
            <ac:picMk id="83" creationId="{840746BB-1446-5F74-0EC1-C6670F1A5C51}"/>
          </ac:picMkLst>
        </pc:picChg>
      </pc:sldChg>
      <pc:sldChg chg="delSp add mod modNotesTx">
        <pc:chgData name="Brian Bishop" userId="86390095-d985-4fe6-bdd3-32eeab522523" providerId="ADAL" clId="{0D70BFCF-C2B1-4337-B7EB-AAE4BB72D4ED}" dt="2025-06-03T15:55:19.796" v="2251" actId="5793"/>
        <pc:sldMkLst>
          <pc:docMk/>
          <pc:sldMk cId="2206702195" sldId="281"/>
        </pc:sldMkLst>
      </pc:sldChg>
      <pc:sldChg chg="addSp delSp modSp add del mod">
        <pc:chgData name="Brian Bishop" userId="86390095-d985-4fe6-bdd3-32eeab522523" providerId="ADAL" clId="{0D70BFCF-C2B1-4337-B7EB-AAE4BB72D4ED}" dt="2025-05-12T20:49:05.530" v="1780" actId="47"/>
        <pc:sldMkLst>
          <pc:docMk/>
          <pc:sldMk cId="3571743375" sldId="281"/>
        </pc:sldMkLst>
      </pc:sldChg>
      <pc:sldChg chg="addSp delSp modSp new del mod modAnim">
        <pc:chgData name="Brian Bishop" userId="86390095-d985-4fe6-bdd3-32eeab522523" providerId="ADAL" clId="{0D70BFCF-C2B1-4337-B7EB-AAE4BB72D4ED}" dt="2025-05-12T20:32:31.327" v="1779" actId="47"/>
        <pc:sldMkLst>
          <pc:docMk/>
          <pc:sldMk cId="2724627901" sldId="282"/>
        </pc:sldMkLst>
      </pc:sldChg>
      <pc:sldChg chg="addSp delSp modSp add del mod delAnim modAnim">
        <pc:chgData name="Brian Bishop" userId="86390095-d985-4fe6-bdd3-32eeab522523" providerId="ADAL" clId="{0D70BFCF-C2B1-4337-B7EB-AAE4BB72D4ED}" dt="2025-05-12T20:49:08.759" v="1781" actId="47"/>
        <pc:sldMkLst>
          <pc:docMk/>
          <pc:sldMk cId="2039971815" sldId="283"/>
        </pc:sldMkLst>
      </pc:sldChg>
      <pc:sldChg chg="add del">
        <pc:chgData name="Brian Bishop" userId="86390095-d985-4fe6-bdd3-32eeab522523" providerId="ADAL" clId="{0D70BFCF-C2B1-4337-B7EB-AAE4BB72D4ED}" dt="2025-05-12T19:58:12.812" v="1461"/>
        <pc:sldMkLst>
          <pc:docMk/>
          <pc:sldMk cId="1084420098" sldId="284"/>
        </pc:sldMkLst>
      </pc:sldChg>
    </pc:docChg>
  </pc:docChgLst>
  <pc:docChgLst>
    <pc:chgData name="Brian Bishop" userId="86390095-d985-4fe6-bdd3-32eeab522523" providerId="ADAL" clId="{CC4BC857-CD93-C749-822C-D91CF50F8013}"/>
    <pc:docChg chg="modSld">
      <pc:chgData name="Brian Bishop" userId="86390095-d985-4fe6-bdd3-32eeab522523" providerId="ADAL" clId="{CC4BC857-CD93-C749-822C-D91CF50F8013}" dt="2025-05-18T23:32:09.112" v="45" actId="12"/>
      <pc:docMkLst>
        <pc:docMk/>
      </pc:docMkLst>
      <pc:sldChg chg="modNotesTx">
        <pc:chgData name="Brian Bishop" userId="86390095-d985-4fe6-bdd3-32eeab522523" providerId="ADAL" clId="{CC4BC857-CD93-C749-822C-D91CF50F8013}" dt="2025-05-18T23:32:09.112" v="45" actId="12"/>
        <pc:sldMkLst>
          <pc:docMk/>
          <pc:sldMk cId="3281476350" sldId="278"/>
        </pc:sldMkLst>
      </pc:sldChg>
    </pc:docChg>
  </pc:docChgLst>
  <pc:docChgLst>
    <pc:chgData name="Brian Bishop" userId="86390095-d985-4fe6-bdd3-32eeab522523" providerId="ADAL" clId="{F6CAB09B-C13D-964C-9BC2-4E54B9B6F9A6}"/>
    <pc:docChg chg="modSld">
      <pc:chgData name="Brian Bishop" userId="86390095-d985-4fe6-bdd3-32eeab522523" providerId="ADAL" clId="{F6CAB09B-C13D-964C-9BC2-4E54B9B6F9A6}" dt="2025-06-08T07:49:46.270" v="0" actId="20577"/>
      <pc:docMkLst>
        <pc:docMk/>
      </pc:docMkLst>
      <pc:sldChg chg="modNotesTx">
        <pc:chgData name="Brian Bishop" userId="86390095-d985-4fe6-bdd3-32eeab522523" providerId="ADAL" clId="{F6CAB09B-C13D-964C-9BC2-4E54B9B6F9A6}" dt="2025-06-08T07:49:46.270" v="0" actId="20577"/>
        <pc:sldMkLst>
          <pc:docMk/>
          <pc:sldMk cId="2223740073"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84AA43A-3F76-4A13-9CD6-36134EB429E3}" type="datetimeFigureOut">
              <a:rPr lang="en-US"/>
              <a:t>7/13/2025</a:t>
            </a:fld>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3"/>
    </inkml:context>
    <inkml:brush xml:id="br0">
      <inkml:brushProperty name="width" value="0.05" units="cm"/>
      <inkml:brushProperty name="height" value="0.05" units="cm"/>
      <inkml:brushProperty name="color" value="#FFFFFF"/>
    </inkml:brush>
  </inkml:definitions>
  <inkml:trace contextRef="#ctx0" brushRef="#br0">77 1 3679 0 0,'3'44'3740'0'0,"-4"-33"-2556"0"0,1 3-707 0 0,-1 7 42 0 0,-1 13 3283 0 0,-1 11-2992 0 0,2-33 693 0 0,1 0-1004 0 0,-1 2-353 0 0,0 44 857 0 0,1-44-889 0 0,0 45 649 0 0,1-43-668 0 0,-1-2 74 0 0,-1-1 0 0 0,-2 24 1 0 0,-5 25 499 0 0,6-49-557 0 0,-1 37 432 0 0,1 15 96 0 0,-2 0-101 0 0,0 1-150 0 0,2-25-213 0 0,2-30-66 0 0,-1 3-29 0 0,1 3-55 0 0,0-5 17 0 0,-1-1 0 0 0,0 1 0 0 0,-4 20 1 0 0,-9 44 115 0 0,2-6-1 0 0,6-23-133 0 0,5-35-5 0 0,8-9-1860 0 0,20 11 1370 0 0,-26-14 435 0 0,-1 0 1 0 0,0 0 0 0 0,1 0 0 0 0,-1 0-1 0 0,0 0 1 0 0,0 0 0 0 0,1 0 0 0 0,-1 0 0 0 0,0 0-1 0 0,1 0 1 0 0,-1 0 0 0 0,0 0 0 0 0,1 0-1 0 0,-1 0 1 0 0,0 0 0 0 0,1 0 0 0 0,-1 0 0 0 0,0 0-1 0 0,0 0 1 0 0,1 0 0 0 0,-1-1 0 0 0,0 1-1 0 0,1 0 1 0 0,-1 0 0 0 0,0 0 0 0 0,0 0 0 0 0,0-1-1 0 0,1 1 1 0 0,-1 0 0 0 0,0 0 0 0 0,0-1-1 0 0,0 1 1 0 0,1 0 0 0 0,-1 0 0 0 0,0-1 0 0 0,0 1-1 0 0,0 0 1 0 0,0-1 0 0 0,0 1 0 0 0,0 0 0 0 0,1 0-1 0 0,-1-1 1 0 0,0 1 0 0 0,0 0 0 0 0,0-1-1 0 0,0 1 1 0 0,0 0 0 0 0,0-1 0 0 0,0 1 0 0 0,-1 0-1 0 0,1-1 1 0 0,0 1 0 0 0,0 0 0 0 0,0-1-1 0 0,0-2-1244 0 0,1-4-5001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4"/>
    </inkml:context>
    <inkml:brush xml:id="br0">
      <inkml:brushProperty name="width" value="0.05" units="cm"/>
      <inkml:brushProperty name="height" value="0.05" units="cm"/>
      <inkml:brushProperty name="color" value="#FFFFFF"/>
    </inkml:brush>
  </inkml:definitions>
  <inkml:trace contextRef="#ctx0" brushRef="#br0">112 10 10591 0 0,'-4'-3'347'0'0,"-5"-3"389"0"0,9 6-728 0 0,0 0 0 0 0,-1 0 0 0 0,1 0 0 0 0,0 0 0 0 0,0 0 0 0 0,-1 0 0 0 0,1 1 0 0 0,0-1 0 0 0,0 0 0 0 0,0 0 0 0 0,-1 0 0 0 0,1 0-1 0 0,0 0 1 0 0,0 1 0 0 0,0-1 0 0 0,0 0 0 0 0,-1 0 0 0 0,1 0 0 0 0,0 1 0 0 0,0-1 0 0 0,0 0 0 0 0,0 0 0 0 0,0 0 0 0 0,0 1 0 0 0,0-1 0 0 0,0 0-1 0 0,0 0 1 0 0,0 1 0 0 0,-1-1 0 0 0,1 0 0 0 0,0 0 0 0 0,0 1 0 0 0,0-1 0 0 0,0 0 0 0 0,1 0 0 0 0,-1 0 0 0 0,0 1 0 0 0,0-1 0 0 0,0 0-1 0 0,0 0 1 0 0,0 1 0 0 0,0 0 342 0 0,0 12-240 0 0,0 40 184 0 0,0-40 80 0 0,-3-1 12 0 0,-15 60 834 0 0,3-6 582 0 0,0 2-208 0 0,7-25-950 0 0,6-32-18 0 0,1 3-47 0 0,-8 66 393 0 0,6-38-721 0 0,2-32-61 0 0,-1 0-136 0 0,-9 29-44 0 0,5-26-10 0 0,6-20 0 0 0,16-32-2606 0 0,-9 23-4228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5"/>
    </inkml:context>
    <inkml:brush xml:id="br0">
      <inkml:brushProperty name="width" value="0.05" units="cm"/>
      <inkml:brushProperty name="height" value="0.05" units="cm"/>
      <inkml:brushProperty name="color" value="#FFFFFF"/>
    </inkml:brush>
  </inkml:definitions>
  <inkml:trace contextRef="#ctx0" brushRef="#br0">47 58 19351 0 0,'-21'-26'856'0'0,"12"16"176"0"0,0 1-824 0 0,3 3-208 0 0,4 3 0 0 0,2 1 0 0 0,2 1-360 0 0,1 1-120 0 0,4 1-16 0 0,4 1-8 0 0,3 1-1264 0 0,-2 0-256 0 0,-1 3-56 0 0,-2-2 0 0 0,-5 2 632 0 0,-2-1 128 0 0,-4 3 24 0 0,1-1-1872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6"/>
    </inkml:context>
    <inkml:brush xml:id="br0">
      <inkml:brushProperty name="width" value="0.05" units="cm"/>
      <inkml:brushProperty name="height" value="0.05" units="cm"/>
      <inkml:brushProperty name="color" value="#FFFFFF"/>
    </inkml:brush>
  </inkml:definitions>
  <inkml:trace contextRef="#ctx0" brushRef="#br0">369 149 9215 0 0,'-7'-17'232'0'0,"5"11"-473"0"0,0 1 0 0 0,0-1-1 0 0,0 1 1 0 0,-1 0 0 0 0,0-1-1 0 0,-5-6 1 0 0,6 11 416 0 0,0-1 0 0 0,1 1-1 0 0,-1 0 1 0 0,0-1 0 0 0,0 1 0 0 0,0 0 0 0 0,0 0 0 0 0,0 0 0 0 0,-1 0 0 0 0,1 0-1 0 0,0 1 1 0 0,0-1 0 0 0,0 1 0 0 0,-1 0 0 0 0,1-1 0 0 0,0 1 0 0 0,0 0 0 0 0,-1 0-1 0 0,-3 1 1 0 0,-4 0 227 0 0,0 1-1 0 0,0 0 1 0 0,0 0-1 0 0,1 1 1 0 0,-1 1-1 0 0,1-1 1 0 0,0 1-1 0 0,-12 8 1 0 0,2 0 15 0 0,2 0-1 0 0,-28 25 1 0 0,40-32-126 0 0,-1 3 12 0 0,-20 24 7 0 0,20-24 306 0 0,0 3-345 0 0,-16 33-14 0 0,16-33 250 0 0,3 0-280 0 0,-11 35-17 0 0,10-35 205 0 0,1 2-214 0 0,-8 36-1 0 0,8-36 204 0 0,3-5-330 0 0,1 1 0 0 0,-1 0 0 0 0,2 0 0 0 0,1 8 0 0 0,0-1 0 0 0,-1-2 150 0 0,2-4-10 0 0,14 31-44 0 0,-14-31-11 0 0,3-2-6 0 0,20 27-11 0 0,-25-32-130 0 0,0-1 0 0 0,0 1 0 0 0,0 0 0 0 0,0-1 0 0 0,0 0 1 0 0,1 1-1 0 0,-1-1 0 0 0,1 0 0 0 0,-1 0 0 0 0,1 0 1 0 0,4 1-1 0 0,1 2 12 0 0,5 4 48 0 0,21 13-12 0 0,-21-16-59 0 0,-1 0 0 0 0,1 0 1 0 0,0-2-1 0 0,0 1 0 0 0,0-2 0 0 0,0 0 0 0 0,1 0 0 0 0,0-2 1 0 0,-1 1-1 0 0,1-2 0 0 0,0 0 0 0 0,18-2 0 0 0,-16 0-31 0 0,-1 0 0 0 0,1-1 0 0 0,-1-1 0 0 0,0-1 0 0 0,0 0 0 0 0,0-1 0 0 0,-1 0-1 0 0,0-1 1 0 0,0-1 0 0 0,18-13 0 0 0,-23 13-102 0 0,0 0-1 0 0,-1-1 1 0 0,0 1 0 0 0,0-2-1 0 0,-1 1 1 0 0,0-1-1 0 0,-1 0 1 0 0,0 0 0 0 0,-1-1-1 0 0,0 1 1 0 0,0-1-1 0 0,5-23 1 0 0,-5 10-304 0 0,0 0 0 0 0,-2 0 0 0 0,0-1 0 0 0,-2 1 0 0 0,-2-31 0 0 0,0 45 272 0 0,0-1 0 0 0,-1 1 0 0 0,0-1 1 0 0,-1 1-1 0 0,0-1 0 0 0,0 1 0 0 0,-1 0 0 0 0,0 1 1 0 0,-1-1-1 0 0,-9-13 0 0 0,5 11 196 0 0,0 0 1 0 0,-1 1-1 0 0,-1-1 0 0 0,0 2 0 0 0,0 0 1 0 0,-22-15-1 0 0,3 7 497 0 0,0 1-1 0 0,-2 1 1 0 0,0 2 0 0 0,-1 1-1 0 0,-55-13 1 0 0,87 25-499 0 0,0 1-1 0 0,0-1 1 0 0,0 1 0 0 0,-1 0-1 0 0,1-1 1 0 0,0 1 0 0 0,0 0-1 0 0,0 0 1 0 0,-1 0 0 0 0,1 0-1 0 0,0 0 1 0 0,0 0 0 0 0,-3 1-1 0 0,4-1-44 0 0,0 1-1 0 0,0-1 0 0 0,0 0 0 0 0,0 0 1 0 0,0 1-1 0 0,0-1 0 0 0,0 0 0 0 0,0 1 1 0 0,0-1-1 0 0,0 0 0 0 0,0 1 1 0 0,0-1-1 0 0,0 0 0 0 0,0 0 0 0 0,0 1 1 0 0,0-1-1 0 0,0 0 0 0 0,0 1 0 0 0,0-1 1 0 0,1 0-1 0 0,-1 0 0 0 0,0 1 0 0 0,0-1 1 0 0,0 0-1 0 0,0 0 0 0 0,1 1 0 0 0,-1-1 1 0 0,0 0-1 0 0,0 0 0 0 0,0 0 0 0 0,1 1 1 0 0,-1-1-1 0 0,30 23-1968 0 0,-17-17 1048 0 0,1 0-123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7"/>
    </inkml:context>
    <inkml:brush xml:id="br0">
      <inkml:brushProperty name="width" value="0.05" units="cm"/>
      <inkml:brushProperty name="height" value="0.05" units="cm"/>
      <inkml:brushProperty name="color" value="#FFFFFF"/>
    </inkml:brush>
  </inkml:definitions>
  <inkml:trace contextRef="#ctx0" brushRef="#br0">53 161 5983 0 0,'2'1'566'0'0,"-2"3"-773"0"0,-3 16 4496 0 0,-3 32-3673 0 0,4-40-9 0 0,1 0-31 0 0,-3 35-107 0 0,3-36-42 0 0,0 2-10 0 0,-3 35 17 0 0,3-36 72 0 0,0 1 34 0 0,-5 37 4 0 0,4-38 3 0 0,0 0 12 0 0,-4 34 7 0 0,5-34 532 0 0,-1 0-732 0 0,-4 37-70 0 0,5-37 704 0 0,0-1-792 0 0,-3 42 336 0 0,9-59-505 0 0,2-5-248 0 0,-5-3-7 0 0,25-146-1500 0 0,-21 137 1445 0 0,1 0 0 0 0,0 0 1 0 0,2 0-1 0 0,21-36 0 0 0,-9 23-823 0 0,2 1-1 0 0,1 1 1 0 0,2 1-1 0 0,2 1 1 0 0,0 2-1 0 0,2 0 1 0 0,47-34-1 0 0,-71 59 1204 0 0,2 1-1 0 0,-1-1 0 0 0,0 1 0 0 0,1 1 0 0 0,0-1 1 0 0,0 1-1 0 0,0 1 0 0 0,0-1 0 0 0,1 2 0 0 0,-1-1 1 0 0,0 1-1 0 0,1 0 0 0 0,-1 1 0 0 0,1-1 0 0 0,-1 2 1 0 0,1-1-1 0 0,-1 1 0 0 0,1 1 0 0 0,15 4 0 0 0,14 7-4 0 0,-19-2-104 0 0,3 7 19 0 0,-11-6 72 0 0,15 22 6 0 0,-20-26 68 0 0,-2 2 318 0 0,12 32 137 0 0,-12-32 27 0 0,-4-3-446 0 0,1-1 0 0 0,-1 0-1 0 0,1 0 1 0 0,0 1 0 0 0,3 8 0 0 0,0-1 70 0 0,-2-2 573 0 0,-3 3 10 0 0,0 43-23 0 0,1-44-107 0 0,-2 3-48 0 0,-13 78 623 0 0,3-27-350 0 0,0-1-118 0 0,6-25-578 0 0,4-31-59 0 0,1 3-15 0 0,-3 43-16 0 0,3-43-58 0 0,1-3-29 0 0,-2 35-4 0 0,1-34 0 0 0,1-2-12 0 0,3 31-48 0 0,-4-41-12 0 0,1 1 1 0 0,0-1-1 0 0,0 0 0 0 0,0 0 0 0 0,0 0 0 0 0,1 1 0 0 0,-1-1 1 0 0,0 0-1 0 0,0 0 0 0 0,0 0 0 0 0,0 0 0 0 0,0 1 1 0 0,0-1-1 0 0,0 0 0 0 0,0 0 0 0 0,0 0 0 0 0,0 0 0 0 0,0 0 1 0 0,0 1-1 0 0,1-1 0 0 0,-1 0 0 0 0,0 0 0 0 0,0 0 1 0 0,0 0-1 0 0,0 0 0 0 0,0 0 0 0 0,1 1 0 0 0,-1-1 0 0 0,0 0 1 0 0,0 0-1 0 0,0 0 0 0 0,0 0 0 0 0,1 0 0 0 0,-1 0 1 0 0,0 0-1 0 0,0 0 0 0 0,0 0 0 0 0,0 0 0 0 0,1 0 1 0 0,-1 0-1 0 0,0 0 0 0 0,0 0 0 0 0,0 0 0 0 0,1 0 0 0 0,-1 0 1 0 0,0 0-1 0 0,0 0 0 0 0,9-10-107 0 0,6-16-307 0 0,-14 24 349 0 0,6-12-931 0 0,3-6-4363 0 0,-2 2-1469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6:52.499"/>
    </inkml:context>
    <inkml:brush xml:id="br0">
      <inkml:brushProperty name="width" value="0.1" units="cm"/>
      <inkml:brushProperty name="height" value="0.1" units="cm"/>
      <inkml:brushProperty name="color" value="#E71224"/>
    </inkml:brush>
  </inkml:definitions>
  <inkml:trace contextRef="#ctx0" brushRef="#br0">10873 1159 1839 0 0,'-11'-58'6342'0'0,"10"54"-6064"0"0,0 0 0 0 0,1 0 0 0 0,0 1 0 0 0,0-1 0 0 0,0 0 0 0 0,1 0 0 0 0,-1 0 0 0 0,1 0 0 0 0,1-4 0 0 0,2-19 2139 0 0,-4 23-2266 0 0,-1 1 1 0 0,1 0-1 0 0,-1-1 0 0 0,0 1 1 0 0,0 0-1 0 0,-1 0 0 0 0,1 0 0 0 0,-1 0 1 0 0,1 0-1 0 0,-1 0 0 0 0,0 0 1 0 0,0 1-1 0 0,0-1 0 0 0,0 0 1 0 0,-1 1-1 0 0,1 0 0 0 0,-1 0 1 0 0,1-1-1 0 0,-4-1 0 0 0,-8-5 264 0 0,-1 0 0 0 0,-23-11 0 0 0,26 14-97 0 0,-260-116 1921 0 0,220 97-1849 0 0,-1 3-1 0 0,-1 2 1 0 0,-95-23 0 0 0,-235-46 113 0 0,119 23-238 0 0,-111-23-18 0 0,-1 31-235 0 0,103 18-13 0 0,-406-65 1 0 0,328 67 0 0 0,111 16 0 0 0,-68 0 14 0 0,-25-4 36 0 0,-247-18-50 0 0,433 36 0 0 0,-178 11 0 0 0,82 3 0 0 0,-88 6 0 0 0,31-1 0 0 0,-263 24 0 0 0,401-20 0 0 0,-182 34-6 0 0,110-12-165 0 0,-212 54-496 0 0,231-41 551 0 0,-211 77 116 0 0,328-91-18 0 0,1 3-1 0 0,3 5 0 0 0,-147 90 1 0 0,137-66-36 0 0,-112 77-195 0 0,155-100 169 0 0,-79 77 1 0 0,-86 124-14 0 0,110-115 58 0 0,69-76 10 0 0,4 2-1 0 0,2 1 0 0 0,2 3 1 0 0,-56 115-1 0 0,-46 161 26 0 0,121-272 0 0 0,3 1 0 0 0,3 0 0 0 0,-9 93 0 0 0,18-63 136 0 0,4 1 0 0 0,21 188 0 0 0,-7-195 22 0 0,46 166 0 0 0,-44-213-146 0 0,13 25-1 0 0,-12-36 42 0 0,20 35 11 0 0,-16-33-10 0 0,22 34-33 0 0,-19-33 32 0 0,26 38 15 0 0,-21-38 1 0 0,32 34-38 0 0,-33-40 33 0 0,-13-15-52 0 0,41 39 46 0 0,18 12 5 0 0,4 0 12 0 0,4 0-22 0 0,11 7 18 0 0,-27-23-47 0 0,16 11 24 0 0,-55-42-38 0 0,50 35 52 0 0,4-1-38 0 0,19 8 24 0 0,-70-43-38 0 0,55 28 52 0 0,-5-7-39 0 0,20 8 19 0 0,7 3-20 0 0,10 1 20 0 0,64 21-31 0 0,216 61 22 0 0,-63-22 10 0 0,142 35 154 0 0,-458-141-190 0 0,418 96 46 0 0,-283-69-42 0 0,242 41 43 0 0,-57-12 95 0 0,269 69 32 0 0,-471-107-181 0 0,221 7 0 0 0,138-30 0 0 0,-292-2 0 0 0,232 4 78 0 0,316-9 100 0 0,385-99-178 0 0,-354-57 0 0 0,-589 119 0 0 0,130-39 0 0 0,-150 28 0 0 0,52-18 0 0 0,-164 47 0 0 0,0-1 0 0 0,102-69 0 0 0,-85 49 0 0 0,269-175 0 0 0,-279 175 0 0 0,-2-2 0 0 0,98-101 0 0 0,-121 104 0 0 0,-2 0 0 0 0,-2-3 0 0 0,-3-1 0 0 0,-1-2 0 0 0,48-109 0 0 0,-58 104 0 0 0,-2-2 0 0 0,-3 0 0 0 0,16-98 0 0 0,-19 52 0 0 0,1-137 0 0 0,-17 151 9 0 0,-19-148 0 0 0,-36-90 29 0 0,33 205-22 0 0,-88-376 359 0 0,79 394-399 0 0,-4 0 1 0 0,-79-158-1 0 0,76 195 7 0 0,-3 2 1 0 0,-3 2-1 0 0,-3 1 0 0 0,-3 3 1 0 0,-2 2-1 0 0,-3 2 0 0 0,-118-93 1 0 0,100 97-21 0 0,-3 4 1 0 0,-82-41-1 0 0,-175-62-56 0 0,147 82 28 0 0,-200-48-1 0 0,-761-137-302 0 0,1091 245 335 0 0,-403-64-40 0 0,144 29 23 0 0,-20-3 17 0 0,135 26 18 0 0,-290-25-194 0 0,215 31 76 0 0,-101-5-6 0 0,134 12 93 0 0,-236-7-89 0 0,443 17 133 0 0,-513 7-71 0 0,385 2 35 0 0,-285 28-100 0 0,254-11-81 0 0,56-10 81 0 0,-170 44-1 0 0,86-6 139 0 0,-167 52 0 0 0,-325 174 0 0 0,464-174 0 0 0,-63 31 0 0 0,-18 30 277 0 0,255-125-238 0 0,-99 72 0 0 0,-58 69 22 0 0,146-114-61 0 0,41-34 0 0 0,3 3 0 0 0,-71 73 0 0 0,24 0-32 0 0,-86 139 0 0 0,115-155 27 0 0,-78 131-30 0 0,122-190 30 0 0,1 0 0 0 0,2 1 1 0 0,1 1-1 0 0,-14 66 0 0 0,5 17 55 0 0,-10 200 0 0 0,31-238-25 0 0,4-1 0 0 0,3 0 0 0 0,23 116 0 0 0,-19-154-25 0 0,10 27 0 0 0,2 5 11 0 0,7 7 31 0 0,14 24-31 0 0,-1-11 5 0 0,-22-57 48 0 0,20 38-32 0 0,-19-41 48 0 0,18 32 16 0 0,-17-33-16 0 0,25 35-53 0 0,-21-35 15 0 0,42 50-31 0 0,19 11-11 0 0,7-4 0 0 0,-13-25 0 0 0,0-9 0 0 0,2-5 0 0 0,-3-8 0 0 0,0-4 0 0 0,5-1 11 0 0,1 0 31 0 0,21 8 22 0 0,-22-12-42 0 0,19 7 20 0 0,0 0-20 0 0,-3-2 20 0 0,0-2-31 0 0,9-3-11 0 0,72 17 11 0 0,592 140 42 0 0,-626-161-58 0 0,162 41 150 0 0,-168-32-18 0 0,-9-3-47 0 0,33 2-42 0 0,252 30 1 0 0,251-10 80 0 0,-535-51-110 0 0,624 16 49 0 0,-579-23-52 0 0,502 9-6 0 0,-547-8 0 0 0,320-3 0 0 0,85-41 32 0 0,-307 18-11 0 0,-39 8-8 0 0,209-23-15 0 0,-226 13-79 0 0,0-8-1 0 0,327-108 1 0 0,-310 62 295 0 0,52-18 100 0 0,321-124-229 0 0,-438 170-437 0 0,183-47 0 0 0,-249 81 39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1.516"/>
    </inkml:context>
    <inkml:brush xml:id="br0">
      <inkml:brushProperty name="width" value="0.05" units="cm"/>
      <inkml:brushProperty name="height" value="0.05" units="cm"/>
      <inkml:brushProperty name="color" value="#FFFFFF"/>
    </inkml:brush>
  </inkml:definitions>
  <inkml:trace contextRef="#ctx0" brushRef="#br0">396 360 10135 0 0,'-2'-13'1345'0'0,"-3"-8"-232"0"0,5 20-1060 0 0,0 1-1 0 0,-1 0 0 0 0,1-1 0 0 0,-1 1 1 0 0,1 0-1 0 0,-1-1 0 0 0,1 1 0 0 0,-1 0 1 0 0,1-1-1 0 0,-1 1 0 0 0,1 0 0 0 0,-1 0 1 0 0,1 0-1 0 0,-1 0 0 0 0,1 0 0 0 0,-1-1 1 0 0,1 1-1 0 0,-1 0 0 0 0,1 0 0 0 0,-1 0 1 0 0,1 0-1 0 0,-1 1 0 0 0,0-1 0 0 0,1 0 1 0 0,-1 0-1 0 0,1 0 0 0 0,-1 0 0 0 0,1 0 1 0 0,-1 1-1 0 0,1-1 0 0 0,-1 0 1 0 0,1 1-1 0 0,-1-1 0 0 0,1 0 0 0 0,0 1 1 0 0,-1-1-1 0 0,1 0 0 0 0,-1 1 0 0 0,-5 4 679 0 0,-1 0 0 0 0,1 1 0 0 0,1 0 0 0 0,-1 0 0 0 0,-7 11 0 0 0,10-13-198 0 0,-1 3-86 0 0,-1 1-307 0 0,3-5-54 0 0,0 1 0 0 0,0-1 0 0 0,1 1 0 0 0,-1-1 0 0 0,1 1 0 0 0,-1 0 0 0 0,0 6 0 0 0,-1-3 30 0 0,-6 30 598 0 0,7-24-631 0 0,-4 38 248 0 0,2 6-49 0 0,1 7-50 0 0,-2-1-48 0 0,3 6-32 0 0,-3 3-24 0 0,-3-12-61 0 0,-3 16 10 0 0,-1-3-10 0 0,2-17-42 0 0,-2 19 23 0 0,-2 3-36 0 0,0-3-12 0 0,1-8 0 0 0,5-6 0 0 0,1-4 0 0 0,1 4 53 0 0,3-20-42 0 0,-5 8-11 0 0,6-34-1 0 0,-8 24-65 0 0,-5 2-14 0 0,14-35 68 0 0,0-4 6 0 0,1 0-1 0 0,-1 0 1 0 0,1 0-1 0 0,-1 0 1 0 0,0 0-1 0 0,0 0 1 0 0,0-1-1 0 0,0 1 1 0 0,0 0 0 0 0,0-1-1 0 0,0 1 1 0 0,0 0-1 0 0,-1-1 1 0 0,-1 2-1 0 0,-14 17-84 0 0,16-19 86 0 0,0 1-1 0 0,-1-1 0 0 0,1 1 0 0 0,0-1 0 0 0,-1 0 0 0 0,1 0 0 0 0,-1 1 0 0 0,1-1 0 0 0,-1 0 1 0 0,1 0-1 0 0,-4 1 0 0 0,0 0-4 0 0,-3 0-50 0 0,6-3 39 0 0,-1 0-1 0 0,1 0 0 0 0,0 0 0 0 0,0 0 1 0 0,-1-1-1 0 0,1 1 0 0 0,0-1 0 0 0,0 1 1 0 0,0-1-1 0 0,1 0 0 0 0,-1 0 0 0 0,0 0 1 0 0,1 0-1 0 0,-1 0 0 0 0,1 0 0 0 0,0 0 1 0 0,0-1-1 0 0,0 1 0 0 0,0 0 0 0 0,0-1 1 0 0,0 1-1 0 0,0-1 0 0 0,1 1 0 0 0,-1-1 1 0 0,1 1-1 0 0,0-4 0 0 0,-2-12-198 0 0,1 0 0 0 0,2-33 0 0 0,1 27-22 0 0,28-293-3019 0 0,-2 49 266 0 0,-24 156 2108 0 0,13-141-922 0 0,-11 213 1665 0 0,1 0 0 0 0,2 1 0 0 0,1 0 0 0 0,20-48 0 0 0,-11 42 834 0 0,2 0-1 0 0,2 1 0 0 0,49-70 1 0 0,-57 94-438 0 0,1 2 1 0 0,1 0 0 0 0,0 1 0 0 0,1 0-1 0 0,1 1 1 0 0,0 2 0 0 0,1 0 0 0 0,1 0-1 0 0,0 2 1 0 0,1 1 0 0 0,0 1 0 0 0,1 0-1 0 0,47-11 1 0 0,-57 16-171 0 0,41-7 299 0 0,-41 9-311 0 0,39-5 277 0 0,-40 5-281 0 0,-8 2-37 0 0,1 0-1 0 0,0 1 1 0 0,0-1 0 0 0,0 1-1 0 0,0-1 1 0 0,-1 2 0 0 0,1-1 0 0 0,7 1-1 0 0,25 3 72 0 0,-19 0-4 0 0,16 9 32 0 0,-26-10 135 0 0,1 4 60 0 0,28 22 11 0 0,-28-22 1 0 0,-4 2-6 0 0,14 27-1 0 0,-14-27 0 0 0,-4 3-23 0 0,4 33-95 0 0,-4-41-181 0 0,-1 0 1 0 0,1 0 0 0 0,-1 0-1 0 0,0 0 1 0 0,0 0 0 0 0,0 0-1 0 0,-1 0 1 0 0,-1 8 0 0 0,0-3 20 0 0,0 22 133 0 0,1-26-172 0 0,1-1 0 0 0,-1 0 0 0 0,0 0 0 0 0,0 0-1 0 0,0 0 1 0 0,-2 5 0 0 0,-1 4 42 0 0,1-1-29 0 0,1-4-2 0 0,0 1-1 0 0,-1-1 1 0 0,0-1-1 0 0,-4 9 1 0 0,-11 25 16 0 0,-1-1-1 0 0,-3-1 1 0 0,-27 38 0 0 0,30-54-17 0 0,-2-1 0 0 0,-1 0 0 0 0,0-2 0 0 0,-2 0 0 0 0,0-2 0 0 0,-1 0 0 0 0,-41 20 0 0 0,26-18-8 0 0,-2-1-1 0 0,0-2 1 0 0,0-3-1 0 0,-65 14 0 0 0,96-25-55 0 0,0-1-1 0 0,0 0 0 0 0,-1-1 0 0 0,1-1 1 0 0,-1 0-1 0 0,1 0 0 0 0,-1-1 0 0 0,1 0 1 0 0,0-1-1 0 0,-12-4 0 0 0,14 0-140 0 0,12 0 26 0 0,15-2 28 0 0,-15 7 159 0 0,12-3-71 0 0,29-1 31 0 0,17-1 75 0 0,3-1 64 0 0,276-17 221 0 0,-289 27-282 0 0,24 10 13 0 0,-55-7-41 0 0,36 15-1 0 0,-37-12-4 0 0,32 21-1 0 0,-35-19-11 0 0,-1 1 1 0 0,19 18-1 0 0,-18-13 16 0 0,24 32 1 0 0,1 12 38 0 0,-28-35-10 0 0,-6-10-46 0 0,-1-5 6 0 0,-1 1 0 0 0,-1 0-1 0 0,5 18 1 0 0,7 23 37 0 0,-12-26 0 0 0,1 27 0 0 0,-5-28 0 0 0,-9 42-11 0 0,2-40-58 0 0,-1 0 0 0 0,-1 0-1 0 0,-1-1 1 0 0,-2 0-1 0 0,0 0 1 0 0,-2-2-1 0 0,-1 1 1 0 0,-1-2 0 0 0,-1 0-1 0 0,-1-1 1 0 0,-1-1-1 0 0,-1-1 1 0 0,-1 0-1 0 0,0-2 1 0 0,-2 0-1 0 0,0-1 1 0 0,-1-2 0 0 0,-1-1-1 0 0,-1 0 1 0 0,0-2-1 0 0,0-1 1 0 0,-1-1-1 0 0,-1-1 1 0 0,-29 6-1 0 0,18-9-49 0 0,0-1-1 0 0,0-2 0 0 0,0-2 0 0 0,0-1 1 0 0,-46-6-1 0 0,54 1-20 0 0,0-1-1 0 0,0-1 1 0 0,0-1-1 0 0,1-2 1 0 0,1-1 0 0 0,-57-28-1 0 0,76 32-4 0 0,0 0 1 0 0,1 0-1 0 0,-1-1 0 0 0,1 0 1 0 0,0 0-1 0 0,1-1 0 0 0,0 0 0 0 0,0-1 1 0 0,1 0-1 0 0,-7-10 0 0 0,14 18 30 0 0,-1-1 1 0 0,1 1-1 0 0,-1-1 0 0 0,1 1 1 0 0,-1-1-1 0 0,1 1 0 0 0,0-1 0 0 0,0 1 1 0 0,0-1-1 0 0,0 0 0 0 0,0 1 0 0 0,0-1 1 0 0,0 1-1 0 0,0-1 0 0 0,1 1 1 0 0,-1-1-1 0 0,0 1 0 0 0,1-1 0 0 0,1-1 1 0 0,12-20-5884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292"/>
    </inkml:context>
    <inkml:brush xml:id="br0">
      <inkml:brushProperty name="width" value="0.05" units="cm"/>
      <inkml:brushProperty name="height" value="0.05" units="cm"/>
      <inkml:brushProperty name="color" value="#FFFFFF"/>
    </inkml:brush>
  </inkml:definitions>
  <inkml:trace contextRef="#ctx0" brushRef="#br0">1 279 3679 0 0,'0'0'394'0'0,"8"6"-300"0"0,23 21 100 0 0,-24-21 28 0 0,-1 4 2 0 0,14 30 123 0 0,-18-38-223 0 0,0 0-1 0 0,-1 1 0 0 0,0-1 1 0 0,1 1-1 0 0,-1 0 1 0 0,0-1-1 0 0,0 1 1 0 0,-1 0-1 0 0,1-1 1 0 0,0 1-1 0 0,-1 0 1 0 0,0 4-1 0 0,1 2 233 0 0,2 9 698 0 0,0 0-1 0 0,-1 0 1 0 0,-1 19-1 0 0,-1-30-903 0 0,4 102 3441 0 0,-2-33-1712 0 0,2-22-1174 0 0,1-4-213 0 0,-2-21-359 0 0,-2-21-6 0 0,-1-1-8 0 0,3 30 321 0 0,-3-35-408 0 0,0 0 0 0 0,-1-1 1 0 0,1 1-1 0 0,0 0 1 0 0,-1 0-1 0 0,1-1 1 0 0,-1 1-1 0 0,0 0 1 0 0,0-1-1 0 0,0 1 0 0 0,-1 2 1 0 0,-1 1 46 0 0,1 0 183 0 0,0-5-203 0 0,0-1 1 0 0,0 0-1 0 0,0 1 0 0 0,0-1 1 0 0,0 0-1 0 0,0 0 0 0 0,0 0 1 0 0,0 0-1 0 0,0-1 0 0 0,1 1 0 0 0,-1 0 1 0 0,0-1-1 0 0,1 1 0 0 0,-1-1 1 0 0,0-1-1 0 0,-21-28 332 0 0,15 16-385 0 0,0 0-1 0 0,2-1 1 0 0,0 0 0 0 0,0 0-1 0 0,1-1 1 0 0,2 1-1 0 0,-1-1 1 0 0,-1-34-1 0 0,4 16-224 0 0,2-1-1 0 0,1 1 1 0 0,8-43-1 0 0,3 17-465 0 0,4 0 0 0 0,40-100-1 0 0,-51 147 870 0 0,2-3-46 0 0,3-4 212 0 0,-6 12-302 0 0,0-2 148 0 0,1 0 1 0 0,1 0 0 0 0,-1 1-1 0 0,2 0 1 0 0,-1 0 0 0 0,12-10-1 0 0,-14 14-131 0 0,-2 3-36 0 0,0 0 0 0 0,-1 1-1 0 0,1-1 1 0 0,0 1 0 0 0,0 0-1 0 0,0-1 1 0 0,6-2 0 0 0,17-11 84 0 0,-19 12-7 0 0,-2 0-40 0 0,16-10-43 0 0,-6 9 20 0 0,35 1-33 0 0,-37 4-10 0 0,0 1 0 0 0,23 5 0 0 0,-21-2-7 0 0,0 0 0 0 0,17 7 0 0 0,19 14-94 0 0,-41-19 1 0 0,-4 1-434 0 0,17 21 41 0 0,-17-21-1218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872"/>
    </inkml:context>
    <inkml:brush xml:id="br0">
      <inkml:brushProperty name="width" value="0.05" units="cm"/>
      <inkml:brushProperty name="height" value="0.05" units="cm"/>
      <inkml:brushProperty name="color" value="#FFFFFF"/>
    </inkml:brush>
  </inkml:definitions>
  <inkml:trace contextRef="#ctx0" brushRef="#br0">229 1 4607 0 0,'0'0'3794'0'0,"-4"0"-3150"0"0,-17 3 1042 0 0,16 2-879 0 0,-17 16 97 0 0,16-16 21 0 0,2 1-3 0 0,-15 17-29 0 0,14-17-12 0 0,0 2-1 0 0,-2 1-595 0 0,4-5-107 0 0,0 0-1 0 0,0 1 1 0 0,0-1 0 0 0,0 1-1 0 0,1 0 1 0 0,-3 5-1 0 0,-13 31 1046 0 0,0 10-294 0 0,-2 3-361 0 0,2 1-57 0 0,14-45-433 0 0,-7 32 309 0 0,8-32-312 0 0,-5 32 223 0 0,6-32-253 0 0,-2 31 161 0 0,3-30-167 0 0,0-7-12 0 0,1 1-1 0 0,-1 0 1 0 0,1 0-1 0 0,1 0 0 0 0,-1-1 1 0 0,2 10-1 0 0,5 38 182 0 0,-5-40-174 0 0,-1-5-4 0 0,0 0 0 0 0,0 0-1 0 0,1 0 1 0 0,4 11 0 0 0,-1-6-5 0 0,9 36 95 0 0,-1 7 168 0 0,-3-15-176 0 0,-7-30-1 0 0,4-4-6 0 0,21 19-1 0 0,-14-17 0 0 0,20 0-17 0 0,-27-7-83 0 0,1-1 0 0 0,0 0 1 0 0,12-1-1 0 0,31-9-4 0 0,-14-5-22 0 0,-2-1-1 0 0,1-2 1 0 0,54-37 0 0 0,-75 45-8 0 0,0-2 0 0 0,0 0 0 0 0,-1 0 1 0 0,0-1-1 0 0,-2-1 0 0 0,1-1 0 0 0,-2 1 0 0 0,0-2 0 0 0,0 0 1 0 0,-2 0-1 0 0,12-27 0 0 0,-15 29-14 0 0,-1-1-1 0 0,-1 0 1 0 0,0 0 0 0 0,-1-1-1 0 0,-1 1 1 0 0,0-1 0 0 0,-1 1-1 0 0,-1-1 1 0 0,-1 0 0 0 0,0 1-1 0 0,-1-1 1 0 0,0 1 0 0 0,-1-1-1 0 0,-7-19 1 0 0,6 23 15 0 0,0-1 0 0 0,-1 1 0 0 0,-1 0 0 0 0,0 1 0 0 0,0-1 0 0 0,-1 1 0 0 0,-1 0-1 0 0,0 1 1 0 0,0 0 0 0 0,-1 0 0 0 0,0 0 0 0 0,-1 1 0 0 0,0 1 0 0 0,0 0 0 0 0,-1 0 0 0 0,0 1 0 0 0,-1 0 0 0 0,1 1-1 0 0,-1 1 1 0 0,0 0 0 0 0,-26-7 0 0 0,35 11 34 0 0,-30-9 199 0 0,-2 3 0 0 0,-67-8-1 0 0,59 14-156 0 0,39 1-255 0 0,9-2-696 0 0,14-7 8 0 0,-14 7-223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245"/>
    </inkml:context>
    <inkml:brush xml:id="br0">
      <inkml:brushProperty name="width" value="0.05" units="cm"/>
      <inkml:brushProperty name="height" value="0.05" units="cm"/>
      <inkml:brushProperty name="color" value="#FFFFFF"/>
    </inkml:brush>
  </inkml:definitions>
  <inkml:trace contextRef="#ctx0" brushRef="#br0">26 1 7831 0 0,'0'0'1047'0'0,"-5"1"205"0"0,-15 4 4536 0 0,20 14-5158 0 0,0-12-504 0 0,0 0 0 0 0,0 0 1 0 0,1-1-1 0 0,3 11 0 0 0,-3-8 92 0 0,10 48 850 0 0,0 14 33 0 0,0 15-20 0 0,-1 4-45 0 0,0 2-409 0 0,-8-74-539 0 0,0 0 52 0 0,-1-1-1 0 0,-1 20 0 0 0,1-20-81 0 0,-3 51 138 0 0,-2 12-7 0 0,0-5-49 0 0,-1-3-23 0 0,0-13-106 0 0,1 6-24 0 0,4-45-5 0 0,-5 27-119 0 0,-3 2-160 0 0,5-40 207 0 0,1-6-123 0 0,1 0 1 0 0,0 1-1 0 0,0-1 1 0 0,0 0-1 0 0,1 1 0 0 0,-1-1 1 0 0,1 6-1 0 0,-1-15-745 0 0,-5-24-212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731"/>
    </inkml:context>
    <inkml:brush xml:id="br0">
      <inkml:brushProperty name="width" value="0.05" units="cm"/>
      <inkml:brushProperty name="height" value="0.05" units="cm"/>
      <inkml:brushProperty name="color" value="#FFFFFF"/>
    </inkml:brush>
  </inkml:definitions>
  <inkml:trace contextRef="#ctx0" brushRef="#br0">267 74 8751 0 0,'0'-3'399'0'0,"-1"0"-220"0"0,0 2-138 0 0,1-1 0 0 0,0 1 0 0 0,-1-1 0 0 0,1 1 0 0 0,0-1 0 0 0,0 1 0 0 0,0-1 0 0 0,0 1 0 0 0,0-1 0 0 0,0 1 1 0 0,0-1-1 0 0,0 1 0 0 0,1-1 0 0 0,-1 1 0 0 0,1-1 0 0 0,-1 1 0 0 0,1-1 0 0 0,-1 1 0 0 0,1 0 0 0 0,0-1 1 0 0,1-1-1 0 0,39-31 6484 0 0,-45 71-5245 0 0,2-26-1023 0 0,1-1 438 0 0,-4-3-308 0 0,-22 33 90 0 0,2-1-133 0 0,-1 4-111 0 0,20-34-194 0 0,-14 29 197 0 0,-2 11 113 0 0,-1-2 11 0 0,0-4 8 0 0,18-33-310 0 0,-17 25 128 0 0,-3 2-94 0 0,5-13-76 0 0,-5 4-16 0 0,0-4-13 0 0,19-20-75 0 0,13-1-651 0 0,19 8 597 0 0,-19-8 12 0 0,-1-3 2 0 0,26 5 22 0 0,1 4 102 0 0,-31-8 21 0 0,1-1 1 0 0,0 1 0 0 0,-1 0 0 0 0,1 0 0 0 0,0 1 0 0 0,-1-1 0 0 0,0 0 0 0 0,1 1 0 0 0,-1-1 0 0 0,0 1-1 0 0,3 2 1 0 0,1 2 40 0 0,0-2 134 0 0,0 1 0 0 0,18 17-26 0 0,-18-16-7 0 0,2 2-6 0 0,1 1-104 0 0,-3-3 1 0 0,-1 0 0 0 0,1 1-1 0 0,8 13 1 0 0,16 24 134 0 0,-23-35-154 0 0,-3-3-5 0 0,0 0 1 0 0,0-1 0 0 0,-1 1 0 0 0,0 0-1 0 0,3 7 1 0 0,0-1 6 0 0,15 36 128 0 0,2 11 33 0 0,-18-47-159 0 0,15 35 139 0 0,-16-36-138 0 0,-2-7-15 0 0,-1 0 0 0 0,1 0 0 0 0,0 0 0 0 0,1 0 0 0 0,-1 0 1 0 0,1 0-1 0 0,-1-1 0 0 0,5 6 0 0 0,0 0 17 0 0,-4-4-6 0 0,0 0 1 0 0,1 0-1 0 0,0 0 0 0 0,0-1 0 0 0,9 8 0 0 0,24 21 77 0 0,-26-25-78 0 0,1 0 1 0 0,15 7-1 0 0,-13-7-11 0 0,-7-4-22 0 0,0-1 0 0 0,0 0 0 0 0,1 0 0 0 0,11 3 0 0 0,28 8-208 0 0,-1-3-80 0 0,-33-9 131 0 0,0-1-1 0 0,0 0 1 0 0,26-3-1 0 0,5-4-2874 0 0,-12 1-4085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290"/>
    </inkml:context>
    <inkml:brush xml:id="br0">
      <inkml:brushProperty name="width" value="0.05" units="cm"/>
      <inkml:brushProperty name="height" value="0.05" units="cm"/>
      <inkml:brushProperty name="color" value="#FFFFFF"/>
    </inkml:brush>
  </inkml:definitions>
  <inkml:trace contextRef="#ctx0" brushRef="#br0">102 459 5063 0 0,'22'9'10885'0'0,"-16"-7"-10411"0"0,-1 0-1 0 0,1-1 1 0 0,-1 0-1 0 0,1 0 1 0 0,0 0 0 0 0,5-1-1 0 0,5-2-229 0 0,0-1 1 0 0,0 0-1 0 0,0-2 0 0 0,-1 0 0 0 0,0 0 1 0 0,0-2-1 0 0,0 0 0 0 0,-1 0 0 0 0,0-1 0 0 0,0-1 1 0 0,16-14-1 0 0,2-5-366 0 0,13-17-161 0 0,-19 10 37 0 0,-20 27 105 0 0,-1-1 0 0 0,0 0 0 0 0,6-18 0 0 0,-8 19 8 0 0,-1 0-1 0 0,0-1 0 0 0,0 1 1 0 0,-1 0-1 0 0,0-10 0 0 0,-4-25-537 0 0,-7-10-830 0 0,4 42 679 0 0,-4 0 186 0 0,1 1 0 0 0,-1 0 0 0 0,-19-15 0 0 0,17 22-228 0 0,-24-2 128 0 0,17 4 539 0 0,-18 6 238 0 0,19 0 45 0 0,8-1-42 0 0,6-3 13 0 0,0 1 1 0 0,0 0 0 0 0,0-1-1 0 0,0 1 1 0 0,1 1-1 0 0,-1-1 1 0 0,1 0-1 0 0,-1 1 1 0 0,-3 5 0 0 0,-5-1 129 0 0,6-3-44 0 0,1 0 0 0 0,-1 0 0 0 0,1 0 0 0 0,0 1 0 0 0,1 0 0 0 0,-8 9 0 0 0,-1-2 70 0 0,5-4 59 0 0,1 0 1 0 0,0 0 0 0 0,0 1 0 0 0,-8 11 0 0 0,5-6 59 0 0,-6 7 79 0 0,-6 13 877 0 0,13-22-956 0 0,-5 8 69 0 0,-2 14 622 0 0,9-20-793 0 0,-3 7 44 0 0,-1 14 560 0 0,5-22-624 0 0,-1 9 42 0 0,0 13 326 0 0,4-22-459 0 0,2-8-49 0 0,-1 1 0 0 0,1 0 0 0 0,0 0 0 0 0,1 0 1 0 0,0 0-1 0 0,-1 0 0 0 0,2 8 0 0 0,2 51 521 0 0,-4-53-506 0 0,1-7-25 0 0,0 0 0 0 0,1 1 0 0 0,-1-1 0 0 0,1 0 0 0 0,0 0 0 0 0,3 10 0 0 0,-2-3 18 0 0,-2-7-41 0 0,1 0 0 0 0,0 0 0 0 0,0 0 0 0 0,1 0 0 0 0,0 0 0 0 0,-1-1 0 0 0,5 8-1 0 0,16 35 183 0 0,-3-13-132 0 0,5 1-70 0 0,-2-11-29 0 0,-10-16-36 0 0,-5-4 37 0 0,-5-3 1 0 0,1 1 1 0 0,0-1-1 0 0,0 0 0 0 0,-1 0 0 0 0,1 0 0 0 0,0 0 0 0 0,0 0 0 0 0,0 0 1 0 0,5 0-1 0 0,5 0-29 0 0,0 1 1 0 0,-1-2-1 0 0,1 0 1 0 0,0 0-1 0 0,0-1 1 0 0,0-1-1 0 0,0 0 1 0 0,24-8-1 0 0,12-9-984 0 0,0-3-1 0 0,-2-2 1 0 0,52-34 0 0 0,-66 35-6400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888"/>
    </inkml:context>
    <inkml:brush xml:id="br0">
      <inkml:brushProperty name="width" value="0.05" units="cm"/>
      <inkml:brushProperty name="height" value="0.05" units="cm"/>
      <inkml:brushProperty name="color" value="#FFFFFF"/>
    </inkml:brush>
  </inkml:definitions>
  <inkml:trace contextRef="#ctx0" brushRef="#br0">49 204 3679 0 0,'0'0'330'0'0,"-1"1"0"0"0,0-1 0 0 0,1 0 0 0 0,-1 0 0 0 0,1 0 0 0 0,-1 0 0 0 0,1 0 0 0 0,-1 0-1 0 0,1 1 1 0 0,-1-1 0 0 0,1 0 0 0 0,0 0 0 0 0,-1 1 0 0 0,1-1 0 0 0,-1 0 0 0 0,1 1 0 0 0,-1-1 329 0 0,1 1-329 0 0,-1-1 0 0 0,1 0 0 0 0,-1 2 0 0 0,-3 13 3980 0 0,4 25-1364 0 0,1-25-2231 0 0,-15 245 2828 0 0,4-155-3052 0 0,2-37-482 0 0,7-56-35 0 0,0-8 26 0 0,2 1 0 0 0,-1-4 0 0 0,0-2 0 0 0,0-2 0 0 0,0-3-16 0 0,-1 2 9 0 0,1-3-10 0 0,-1 1-5 0 0,1-4-19 0 0,0 3 12 0 0,1-2-16 0 0,0-16-35 0 0,0 17 73 0 0,15-119-863 0 0,-7 86-255 0 0,2 1 0 0 0,24-64-1 0 0,-21 73 527 0 0,0 1 0 0 0,2 0-1 0 0,2 1 1 0 0,0 1 0 0 0,2 0 0 0 0,1 2 0 0 0,36-36-1 0 0,-49 54 587 0 0,1 0 0 0 0,0 1 1 0 0,0 0-1 0 0,1 1 0 0 0,0 0 0 0 0,0 0 0 0 0,0 1 0 0 0,1 0 0 0 0,-1 1 0 0 0,16-4 0 0 0,-21 7 30 0 0,1 0-1 0 0,-1 0 0 0 0,0 1 0 0 0,1 0 0 0 0,-1-1 1 0 0,0 2-1 0 0,1-1 0 0 0,-1 1 0 0 0,0 0 1 0 0,1 0-1 0 0,-1 0 0 0 0,0 1 0 0 0,0-1 1 0 0,0 1-1 0 0,0 1 0 0 0,0-1 0 0 0,-1 1 1 0 0,1-1-1 0 0,-1 2 0 0 0,1-1 0 0 0,-1 0 1 0 0,0 1-1 0 0,0 0 0 0 0,3 4 0 0 0,10 16 67 0 0,-8-6 150 0 0,-1 0 0 0 0,-1 1 0 0 0,-1 0 0 0 0,5 23 0 0 0,-5-20-30 0 0,16 81 2478 0 0,-6 55 808 0 0,-18 1-1073 0 0,-6-54-1642 0 0,8-99-768 0 0,-1 0-3 0 0,1-2-5 0 0,-1 2-12 0 0,1 4-55 0 0,-1 4-195 0 0,1-14 96 0 0,2-1-134 0 0,0-6-44 0 0,-1-2 100 0 0,-1-3 0 0 0,0 11 195 0 0,5-36-1162 0 0,-2 14 202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430"/>
    </inkml:context>
    <inkml:brush xml:id="br0">
      <inkml:brushProperty name="width" value="0.05" units="cm"/>
      <inkml:brushProperty name="height" value="0.05" units="cm"/>
      <inkml:brushProperty name="color" value="#FFFFFF"/>
    </inkml:brush>
  </inkml:definitions>
  <inkml:trace contextRef="#ctx0" brushRef="#br0">44 297 11519 0 0,'-6'-1'208'0'0,"0"-1"0"0"0,0 0 0 0 0,1 0 0 0 0,-1 0 0 0 0,-8-5 0 0 0,37-10-2185 0 0,-23 17 1971 0 0,33-20-1825 0 0,-32 19 1800 0 0,1 0 1 0 0,-1 0-1 0 0,0 1 1 0 0,1-1 0 0 0,-1 1-1 0 0,1-1 1 0 0,-1 1-1 0 0,1-1 1 0 0,-1 1 0 0 0,0 0-1 0 0,1 0 1 0 0,-1 0 0 0 0,1 0-1 0 0,-1 0 1 0 0,1 0-1 0 0,-1 0 1 0 0,1 0 0 0 0,-1 0-1 0 0,1 1 1 0 0,-1-1 0 0 0,1 1-1 0 0,-1-1 1 0 0,2 2-1 0 0,-2 0 335 0 0,0 0 0 0 0,0 0 0 0 0,-1 0 0 0 0,1 0-1 0 0,0 0 1 0 0,-1 0 0 0 0,1 1 0 0 0,-1-1 0 0 0,0 0-1 0 0,0 3 1 0 0,2 10 1109 0 0,19 102 4475 0 0,-8 2-3317 0 0,-6-44-1950 0 0,18 72 0 0 0,-17-124-596 0 0,-8-23-24 0 0,0 0 0 0 0,0 0 1 0 0,0 0-1 0 0,0 0 0 0 0,0 0 0 0 0,0 0 0 0 0,0 1 0 0 0,0-1 1 0 0,0 0-1 0 0,0 0 0 0 0,0 0 0 0 0,0 0 0 0 0,1 0 0 0 0,-1 0 0 0 0,0 0 1 0 0,0 0-1 0 0,0 0 0 0 0,0 0 0 0 0,0 0 0 0 0,0 0 0 0 0,0 0 0 0 0,0 0 1 0 0,0 0-1 0 0,0 0 0 0 0,1 0 0 0 0,-1 0 0 0 0,0 0 0 0 0,0 0 0 0 0,0 0 1 0 0,0 0-1 0 0,0 0 0 0 0,0 0 0 0 0,0 0 0 0 0,0 0 0 0 0,0 0 0 0 0,0 0 1 0 0,0 0-1 0 0,1 0 0 0 0,-1 0 0 0 0,0 0 0 0 0,0 0 0 0 0,0 0 0 0 0,0-1 1 0 0,0 1-1 0 0,0 0 0 0 0,0 0 0 0 0,0 0 0 0 0,0 0 0 0 0,0 0 0 0 0,0 0 1 0 0,0 0-1 0 0,0 0 0 0 0,0 0 0 0 0,0 0 0 0 0,0 0 0 0 0,0-1 0 0 0,3-13 53 0 0,-4-75-111 0 0,-1 7-205 0 0,4 49-267 0 0,2 0 0 0 0,1 0 0 0 0,2 0 0 0 0,0 1 0 0 0,3 0 0 0 0,0 0 0 0 0,2 1 0 0 0,2 1 0 0 0,0 0 0 0 0,2 1 0 0 0,2 0 0 0 0,0 1 0 0 0,44-50 0 0 0,-51 68 416 0 0,0-1 1 0 0,1 2-1 0 0,0-1 1 0 0,0 1-1 0 0,1 1 1 0 0,16-8-1 0 0,-22 13 226 0 0,0 0 1 0 0,0 0-1 0 0,0 0 0 0 0,0 1 0 0 0,1 0 0 0 0,-1 0 1 0 0,1 1-1 0 0,0-1 0 0 0,-1 2 0 0 0,1-1 1 0 0,0 1-1 0 0,0 1 0 0 0,14 2 0 0 0,-17-1 3 0 0,0 0-1 0 0,0 1 1 0 0,0-1 0 0 0,0 1-1 0 0,0 1 1 0 0,-1-1-1 0 0,1 1 1 0 0,-1-1 0 0 0,0 1-1 0 0,0 1 1 0 0,0-1-1 0 0,-1 0 1 0 0,1 1-1 0 0,-1 0 1 0 0,2 5 0 0 0,4 6 268 0 0,-1 0 0 0 0,0 0 0 0 0,7 27 0 0 0,-9-24-66 0 0,-1 0 0 0 0,-1 1 0 0 0,-1-1 0 0 0,-1 1 0 0 0,0 0 0 0 0,-2 0 0 0 0,0 0 0 0 0,-3 20 0 0 0,0-9 71 0 0,1 1-1 0 0,2-1 1 0 0,1 1-1 0 0,10 59 1 0 0,1 11 160 0 0,-9-61-415 0 0,11 51 0 0 0,-14-90-139 0 0,0-1 1 0 0,1 0-1 0 0,-1 1 0 0 0,0-1 0 0 0,1 0 0 0 0,-1 1 1 0 0,1-1-1 0 0,-1 0 0 0 0,1 0 0 0 0,0 1 1 0 0,0-1-1 0 0,-1 0 0 0 0,3 2 0 0 0,-3-3-9 0 0,1 0 1 0 0,-1 0-1 0 0,0 0 0 0 0,1 0 0 0 0,-1 0 0 0 0,0 0 1 0 0,1 0-1 0 0,-1 0 0 0 0,0 0 0 0 0,1 0 0 0 0,-1 0 1 0 0,0 0-1 0 0,1 0 0 0 0,-1 0 0 0 0,0 0 0 0 0,1 0 0 0 0,-1 0 1 0 0,0 0-1 0 0,1 0 0 0 0,-1-1 0 0 0,0 1 0 0 0,0 0 1 0 0,1 0-1 0 0,-1 0 0 0 0,0-1 0 0 0,0 1 0 0 0,1 0 1 0 0,-1 0-1 0 0,0-1 0 0 0,0 1 0 0 0,1 0 0 0 0,-1-1 1 0 0,3-3-162 0 0,-1 0 1 0 0,0 0-1 0 0,0 0 1 0 0,0-1-1 0 0,0 1 1 0 0,1-6-1 0 0,1-7-1721 0 0,1-2-5792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953"/>
    </inkml:context>
    <inkml:brush xml:id="br0">
      <inkml:brushProperty name="width" value="0.05" units="cm"/>
      <inkml:brushProperty name="height" value="0.05" units="cm"/>
      <inkml:brushProperty name="color" value="#FFFFFF"/>
    </inkml:brush>
  </inkml:definitions>
  <inkml:trace contextRef="#ctx0" brushRef="#br0">1 429 14279 0 0,'0'0'29'0'0,"0"0"1"0"0,0 0-1 0 0,0-1 0 0 0,0 1 0 0 0,0 0 1 0 0,0-1-1 0 0,0 1 0 0 0,0 0 0 0 0,0 0 0 0 0,0-1 1 0 0,0 1-1 0 0,0 0 0 0 0,0 0 0 0 0,0-1 1 0 0,0 1-1 0 0,0 0 0 0 0,1 0 0 0 0,-1-1 0 0 0,0 1 1 0 0,0 0-1 0 0,0 0 0 0 0,0 0 0 0 0,1-1 0 0 0,-1 1 1 0 0,0 0-1 0 0,0 0 0 0 0,0 0 0 0 0,1 0 1 0 0,-1-1-1 0 0,0 1 0 0 0,0 0 0 0 0,0 0 0 0 0,1 0 1 0 0,-1 0-1 0 0,0 0 0 0 0,1 0 0 0 0,-1 0 1 0 0,0 0-1 0 0,0 0 0 0 0,1 0 0 0 0,-1 0 0 0 0,0 0 1 0 0,0 0-1 0 0,1 0 0 0 0,-1 0 0 0 0,0 0 0 0 0,1 0 1 0 0,16-4-1847 0 0,34-12-549 0 0,-42 13 1998 0 0,8-2-207 0 0,11 2 1145 0 0,30 2 1285 0 0,-25 2 2715 0 0,4-1 163 0 0,-4-3-3461 0 0,-25 2-1392 0 0,3 1 370 0 0,-3-3-92 0 0,2 0-111 0 0,27-11 158 0 0,22-13-565 0 0,73-46-1 0 0,-118 64 284 0 0,25-14-3 0 0,-4-4 4 0 0,-26 19 45 0 0,-7 7 16 0 0,0-1 0 0 0,0 0 1 0 0,0-1-1 0 0,0 1 0 0 0,0 0 1 0 0,0 0-1 0 0,-1-1 1 0 0,1 1-1 0 0,-1-1 0 0 0,0 1 1 0 0,2-5-1 0 0,1 1-17 0 0,-3 4 19 0 0,1 0-1 0 0,-1 0 0 0 0,0 0 0 0 0,0 0 1 0 0,0 0-1 0 0,0-1 0 0 0,0 1 0 0 0,0 0 1 0 0,-1 0-1 0 0,1-1 0 0 0,-1 1 0 0 0,1-5 0 0 0,0-1-99 0 0,-1 0-1 0 0,0 1 1 0 0,0-1-1 0 0,-1-12 0 0 0,0 16 65 0 0,0 1-1 0 0,0-1 1 0 0,0 0 0 0 0,0 0-1 0 0,0 1 1 0 0,-1-1-1 0 0,0 0 1 0 0,1 1 0 0 0,-1 0-1 0 0,-1-1 1 0 0,1 1-1 0 0,0 0 1 0 0,-6-5 0 0 0,4 5 22 0 0,0 0 1 0 0,0 1 0 0 0,0-1 0 0 0,0 1 0 0 0,-1 0 0 0 0,1 0 0 0 0,-1 0 0 0 0,1 1 0 0 0,-1 0 0 0 0,0 0 0 0 0,1 0 0 0 0,-1 0 0 0 0,0 1 0 0 0,0-1-1 0 0,0 1 1 0 0,1 1 0 0 0,-1-1 0 0 0,-5 1 0 0 0,-12 4 177 0 0,0 0-1 0 0,-36 14 0 0 0,6-2 357 0 0,39-13-422 0 0,1 0-1 0 0,0 1 1 0 0,0 1-1 0 0,0 0 1 0 0,1 1-1 0 0,-1 0 1 0 0,2 1-1 0 0,-1 0 1 0 0,1 1-1 0 0,0 0 1 0 0,1 0 0 0 0,0 1-1 0 0,1 0 1 0 0,-11 16-1 0 0,5-3 54 0 0,0 0 0 0 0,2 1-1 0 0,0 1 1 0 0,2 0 0 0 0,1 0-1 0 0,-7 32 1 0 0,13-42-45 0 0,0-1 1 0 0,2 1-1 0 0,0 0 0 0 0,0 0 1 0 0,1 0-1 0 0,4 20 0 0 0,-4-31-71 0 0,1 0-1 0 0,0 0 0 0 0,0 0 0 0 0,0 0 0 0 0,0 0 0 0 0,1 0 0 0 0,-1-1 0 0 0,4 6 0 0 0,0 1 16 0 0,7 9 56 0 0,-12-19-93 0 0,9 12 7 0 0,1-1-1 0 0,17 16 0 0 0,-16-18-9 0 0,0-1 1 0 0,1-1-1 0 0,0 0 0 0 0,21 9 1 0 0,-12-7-21 0 0,-1-2 0 0 0,30 6-1 0 0,-33-9-7 0 0,1-2 0 0 0,22 1 0 0 0,-19-1-2 0 0,-13-1-3 0 0,1-1 0 0 0,0 0 0 0 0,-1-1 0 0 0,1 1 0 0 0,13-4 0 0 0,208-38-3047 0 0,-220 40-4721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6.516"/>
    </inkml:context>
    <inkml:brush xml:id="br0">
      <inkml:brushProperty name="width" value="0.05" units="cm"/>
      <inkml:brushProperty name="height" value="0.05" units="cm"/>
      <inkml:brushProperty name="color" value="#FFFFFF"/>
    </inkml:brush>
  </inkml:definitions>
  <inkml:trace contextRef="#ctx0" brushRef="#br0">465 147 6447 0 0,'-2'-3'499'0'0,"-5"-4"1799"0"0,1 0 0 0 0,1-1-1 0 0,-1 0 1 0 0,-5-11 0 0 0,4 5-2055 0 0,2 5-34 0 0,-1 1 0 0 0,1 0 0 0 0,-1 0 0 0 0,0 1 0 0 0,-1-1 0 0 0,-10-7 0 0 0,-1 3-199 0 0,12 11 86 0 0,0-1 1 0 0,0 1-1 0 0,0 0 0 0 0,1 1 1 0 0,-1-1-1 0 0,0 1 0 0 0,0 0 1 0 0,-6 2-1 0 0,4-1 93 0 0,0 1-1 0 0,1 0 1 0 0,-1 1 0 0 0,1-1 0 0 0,0 2 0 0 0,0-1-1 0 0,-8 5 1 0 0,9-4-135 0 0,-41 22 532 0 0,13-8-504 0 0,11-2-85 0 0,18-12-72 0 0,9 44-91 0 0,-3-39 88 0 0,6-3-12 0 0,30 19 30 0 0,1-8 49 0 0,7-4 11 0 0,8-3 0 0 0,58 12-88 0 0,126 42 0 0 0,-195-48 24 0 0,6 7 59 0 0,-44-21 11 0 0,0-1 0 0 0,0 1-1 0 0,0 0 1 0 0,0 1 0 0 0,-1-1 0 0 0,1 1 0 0 0,-1-1 0 0 0,1 1 0 0 0,2 3-1 0 0,2 2 10 0 0,-1-2 82 0 0,0 3 10 0 0,19 28-3 0 0,-20-27-5 0 0,-5 0-23 0 0,0 30-11 0 0,-1-39-61 0 0,0 0 0 0 0,0 0 0 0 0,0 1 0 0 0,0-1 0 0 0,0 0 0 0 0,0 0 0 0 0,0 0 0 0 0,0 0 0 0 0,0 0 0 0 0,-1 0 0 0 0,1 0 0 0 0,0-1 0 0 0,-1 1 0 0 0,1 0 0 0 0,-1 1 0 0 0,-20 33 49 0 0,14-25-45 0 0,-1 0-1 0 0,-13 13 0 0 0,5-9 0 0 0,0-1 0 0 0,-1 0 0 0 0,0-2 0 0 0,-1 0 0 0 0,0 0 0 0 0,0-2 1 0 0,-1 0-1 0 0,-1-2 0 0 0,1 0 0 0 0,-1-1 0 0 0,-1 0 0 0 0,1-2 0 0 0,-1-1 0 0 0,1 0 0 0 0,-1-2 1 0 0,0 0-1 0 0,0-1 0 0 0,0-1 0 0 0,0-1 0 0 0,1-1 0 0 0,-1-1 0 0 0,1-1 0 0 0,0-1 0 0 0,0 0 1 0 0,1-1-1 0 0,-1-2 0 0 0,2 0 0 0 0,-1 0 0 0 0,-30-23 0 0 0,-101-90-674 0 0,143 116 718 0 0,7 6-112 0 0,0 0 0 0 0,0 0 1 0 0,0 0-1 0 0,0 0 0 0 0,1 0 0 0 0,-1 0 1 0 0,0 0-1 0 0,0 0 0 0 0,0 0 0 0 0,0 0 1 0 0,0 0-1 0 0,1 0 0 0 0,-1 0 0 0 0,0 0 1 0 0,0 0-1 0 0,0 0 0 0 0,0 0 0 0 0,0 0 1 0 0,1 0-1 0 0,-1 0 0 0 0,0 0 0 0 0,0 0 1 0 0,0 0-1 0 0,0 0 0 0 0,0-1 0 0 0,0 1 1 0 0,0 0-1 0 0,0 0 0 0 0,1 0 0 0 0,-1 0 1 0 0,0 0-1 0 0,0 0 0 0 0,0 0 0 0 0,0-1 1 0 0,0 1-1 0 0,0 0 0 0 0,0 0 0 0 0,0 0 1 0 0,0 0-1 0 0,0 0 0 0 0,0-1 0 0 0,0 1 1 0 0,0 0-1 0 0,0 0 0 0 0,0 0 0 0 0,0 0 1 0 0,0 0-1 0 0,0-1 0 0 0,0 1 0 0 0,0 0 1 0 0,0 0-1 0 0,0 0 0 0 0,0 0 0 0 0,0 0 1 0 0,0 0-1 0 0,0-1 0 0 0,-1 1 0 0 0,1 0 1 0 0,0 0-1 0 0,0 0 0 0 0,0 0 1 0 0,23 1-6894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7.112"/>
    </inkml:context>
    <inkml:brush xml:id="br0">
      <inkml:brushProperty name="width" value="0.05" units="cm"/>
      <inkml:brushProperty name="height" value="0.05" units="cm"/>
      <inkml:brushProperty name="color" value="#FFFFFF"/>
    </inkml:brush>
  </inkml:definitions>
  <inkml:trace contextRef="#ctx0" brushRef="#br0">366 198 14743 0 0,'-12'-16'1335'0'0,"11"15"-1407"0"0,0-1 0 0 0,0 1 0 0 0,1-1 0 0 0,-1 0 0 0 0,0 1 0 0 0,0-1 0 0 0,1 0 0 0 0,-1 1 0 0 0,1-1 1 0 0,0 0-1 0 0,-1 0 0 0 0,1 1 0 0 0,0-1 0 0 0,0 0 0 0 0,0 0 0 0 0,0 0 0 0 0,1 1 0 0 0,-1-1 0 0 0,0 0 0 0 0,1 0 0 0 0,-1 1 0 0 0,1-1 0 0 0,0 0 0 0 0,-1 1 1 0 0,1-1-1 0 0,1-2 0 0 0,3-5-415 0 0,-4 4-68 0 0,0 0 1 0 0,0 0-1 0 0,-1-1 1 0 0,1 1-1 0 0,-1-8 1 0 0,-6-7-114 0 0,5 18 940 0 0,0 0 1 0 0,0 1-1 0 0,-1-1 0 0 0,1 0 0 0 0,0 1 1 0 0,-1-1-1 0 0,1 1 0 0 0,-1-1 0 0 0,-1 0 1 0 0,-6-4 481 0 0,-1 1 0 0 0,1 0 0 0 0,-1 1 0 0 0,1 0 0 0 0,-1 0 1 0 0,0 1-1 0 0,-17-3 0 0 0,-74-5 1218 0 0,98 10-1951 0 0,0 1 0 0 0,0 0 0 0 0,0 0 0 0 0,0 0 0 0 0,0 0 0 0 0,0 1 0 0 0,0-1 0 0 0,-5 3 0 0 0,0-1 6 0 0,-5 2 46 0 0,-12 9 33 0 0,18-9 139 0 0,0 4 62 0 0,-20 25 11 0 0,20-25-10 0 0,4 1-51 0 0,-10 27-22 0 0,9-27-3 0 0,5 0-20 0 0,0 35 7 0 0,4-36-138 0 0,16 25-29 0 0,-16-24-108 0 0,0-3-12 0 0,16 18-9 0 0,-16-18-57 0 0,4-2-183 0 0,16 8 168 0 0,0-1 0 0 0,53 14 0 0 0,66 9-177 0 0,-70-18 139 0 0,63 20-229 0 0,-112-28 272 0 0,1 2 0 0 0,-2 0 0 0 0,24 15 0 0 0,-32-13-56 0 0,29 31 44 0 0,-11 1 176 0 0,-24-25 44 0 0,5 19 30 0 0,-12-19 123 0 0,-3 16 58 0 0,-3-17 11 0 0,1-8-193 0 0,1-7-52 0 0,0 1 0 0 0,0 0 0 0 0,0-1 0 0 0,-1 1 0 0 0,1 0 0 0 0,-1-1 0 0 0,0 0 0 0 0,0 1 0 0 0,0-1 0 0 0,-3 4 0 0 0,0 3 43 0 0,3-6-36 0 0,0 0-1 0 0,-1 0 1 0 0,1 0 0 0 0,-1-1-1 0 0,1 1 1 0 0,-1-1-1 0 0,-1 1 1 0 0,-5 4-1 0 0,-19 21 189 0 0,12-17-84 0 0,-18 9-37 0 0,15-13-10 0 0,-5-1-71 0 0,0-1 1 0 0,0-1-1 0 0,0-2 0 0 0,-1 0 0 0 0,-26-1 0 0 0,18-6-7 0 0,1 0-1 0 0,0-3 1 0 0,0 0-1 0 0,0-2 0 0 0,1-1 1 0 0,1-2-1 0 0,0-1 0 0 0,-30-18 1 0 0,33 12 39 0 0,-30-24 268 0 0,50 39-286 0 0,-2 0-476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1.604"/>
    </inkml:context>
    <inkml:brush xml:id="br0">
      <inkml:brushProperty name="width" value="0.1" units="cm"/>
      <inkml:brushProperty name="height" value="0.1" units="cm"/>
      <inkml:brushProperty name="color" value="#E71224"/>
    </inkml:brush>
  </inkml:definitions>
  <inkml:trace contextRef="#ctx0" brushRef="#br0">398 2003 455 0 0,'-8'22'6365'0'0,"8"-21"-6248"0"0,-1 0 1 0 0,1 0-1 0 0,0 0 0 0 0,0 0 1 0 0,-1 0-1 0 0,1 0 0 0 0,0 0 1 0 0,0 0-1 0 0,0 0 0 0 0,1 0 0 0 0,-1 0 1 0 0,0 0-1 0 0,0 0 0 0 0,0 0 1 0 0,1 0-1 0 0,-1 0 0 0 0,0 0 1 0 0,1 0-1 0 0,-1 0 0 0 0,1-1 1 0 0,-1 1-1 0 0,1 0 0 0 0,-1 0 0 0 0,1 0 1 0 0,1 1-1 0 0,-2-2-84 0 0,1 0 1 0 0,-1 0-1 0 0,0 0 1 0 0,1 0-1 0 0,-1 0 0 0 0,1 0 1 0 0,-1 0-1 0 0,0 0 1 0 0,1 0-1 0 0,-1 0 0 0 0,0 0 1 0 0,1 0-1 0 0,-1-1 1 0 0,0 1-1 0 0,1 0 0 0 0,-1 0 1 0 0,0 0-1 0 0,1 0 1 0 0,-1-1-1 0 0,0 1 0 0 0,1 0 1 0 0,-1 0-1 0 0,0 0 1 0 0,1-1-1 0 0,-1 1 0 0 0,0 0 1 0 0,0-1-1 0 0,0 1 0 0 0,1 0 1 0 0,-1 0-1 0 0,0-1 1 0 0,0 1-1 0 0,0 0 0 0 0,0-1 1 0 0,1 1-1 0 0,-1-1 1 0 0,0 1-1 0 0,0 0 0 0 0,0-1 1 0 0,0 1-1 0 0,0 0 1 0 0,0-1-1 0 0,0 1 0 0 0,0 0 1 0 0,0-1-1 0 0,0 1 1 0 0,0-1-1 0 0,0 1 0 0 0,-1-1 1 0 0,1-18 2697 0 0,0 18-2690 0 0,0 1-1 0 0,0 0 1 0 0,0 0-1 0 0,0 0 1 0 0,0-1-1 0 0,0 1 1 0 0,0 0-1 0 0,0 0 1 0 0,0 0-1 0 0,0 0 1 0 0,0-1-1 0 0,0 1 1 0 0,0 0-1 0 0,0 0 1 0 0,0 0-1 0 0,0-1 1 0 0,0 1-1 0 0,0 0 1 0 0,0 0-1 0 0,0 0 1 0 0,0 0-1 0 0,0-1 1 0 0,-1 1-1 0 0,1 0 1 0 0,0 0-1 0 0,0 0 1 0 0,0 0-1 0 0,0-1 1 0 0,0 1-1 0 0,0 0 1 0 0,-1 0-1 0 0,1 0 1 0 0,0 0-1 0 0,0 0 1 0 0,0 0-1 0 0,0 0 1 0 0,-1 0-1 0 0,1-1 1 0 0,0 1-1 0 0,0 0 1 0 0,0 0-1 0 0,0 0 1 0 0,-1 0-1 0 0,1 0 1 0 0,0 0-1 0 0,0 0 1 0 0,0 0-1 0 0,-1 0 1 0 0,1 0-1 0 0,0 0 1 0 0,0 0-1 0 0,0 0 1 0 0,0 0-1 0 0,-1 0 1 0 0,1 0-1 0 0,0 1 1 0 0,0-1-1 0 0,0 0 1 0 0,0 0-1 0 0,-1 0 1 0 0,1 0-1 0 0,0 0 1 0 0,0 0-1 0 0,0 0 1 0 0,0 1-1 0 0,0-1 1 0 0,-1 0-1 0 0,1 1 51 0 0,0-1 1 0 0,0 1-1 0 0,-1-1 0 0 0,1 1 0 0 0,0-1 0 0 0,0 1 1 0 0,0-1-1 0 0,0 1 0 0 0,0-1 0 0 0,0 1 0 0 0,0-1 0 0 0,0 1 1 0 0,0-1-1 0 0,0 1 0 0 0,0-1 0 0 0,1 1 0 0 0,-1 0 1 0 0,0-1-1 0 0,0 1 0 0 0,0-1 0 0 0,1 0 0 0 0,-1 1 0 0 0,0-1 1 0 0,1 1-1 0 0,-1-1 0 0 0,1 1 0 0 0,-1-1-72 0 0,0 0-1 0 0,0 0 1 0 0,0 0-1 0 0,0 0 1 0 0,0 0-1 0 0,0 0 1 0 0,0 0-1 0 0,0-1 1 0 0,0 1-1 0 0,0 0 0 0 0,0 0 1 0 0,0 0-1 0 0,0 0 1 0 0,0 0-1 0 0,0 0 1 0 0,0 0-1 0 0,0 0 1 0 0,0 0-1 0 0,0-1 1 0 0,0 1-1 0 0,0 0 1 0 0,1 0-1 0 0,-1 0 1 0 0,0 0-1 0 0,0 0 1 0 0,0 0-1 0 0,0 0 1 0 0,0 0-1 0 0,0 0 1 0 0,0 0-1 0 0,0 0 1 0 0,0 0-1 0 0,0 0 1 0 0,1 0-1 0 0,-1 0 0 0 0,0 0 1 0 0,0 0-1 0 0,0 0 1 0 0,0 0-1 0 0,0 0 1 0 0,0 0-1 0 0,0 0 1 0 0,0 0-1 0 0,1 0 1 0 0,-1 0-1 0 0,0 0 1 0 0,0 0-1 0 0,0 0 1 0 0,0 0-1 0 0,0 0 1 0 0,0-1 0 0 0,0 1 0 0 0,0 0 0 0 0,-1 0-1 0 0,1-1 1 0 0,0 1 0 0 0,0 0 0 0 0,0 0 0 0 0,-1 0 0 0 0,1-1 0 0 0,0 1-1 0 0,0 0 1 0 0,-1 0 0 0 0,1 0 0 0 0,0 0 0 0 0,-1 0 0 0 0,1 0 0 0 0,0 0-1 0 0,0 0 1 0 0,-1 0 0 0 0,1 0 0 0 0,0-1 0 0 0,-1 1 0 0 0,1 1 0 0 0,0-1-1 0 0,0 0 1 0 0,-1 0 0 0 0,1 0 0 0 0,0 0 0 0 0,-1 0 0 0 0,1 0 0 0 0,0 0-1 0 0,0 0 1 0 0,-1 0 0 0 0,1 0 0 0 0,0 1 0 0 0,0-1 0 0 0,-1 0 0 0 0,1 0-1 0 0,0 0 1 0 0,0 0 0 0 0,0 1 0 0 0,-1-1 0 0 0,1 0 0 0 0,0 0 0 0 0,0 1-1 0 0,0-1 1 0 0,-1 0 0 0 0,1 1-10 0 0,0-1 1 0 0,0 0-1 0 0,-1 0 0 0 0,1 0 0 0 0,0 0 0 0 0,-1 1 0 0 0,1-1 1 0 0,0 0-1 0 0,-1 0 0 0 0,1 0 0 0 0,0 0 0 0 0,-1 0 0 0 0,1 0 1 0 0,0 0-1 0 0,0 0 0 0 0,-1 0 0 0 0,1 0 0 0 0,0 0 0 0 0,-1 0 1 0 0,1 0-1 0 0,0 0 0 0 0,-1-1 0 0 0,1 1 0 0 0,0 0 0 0 0,-1 0 1 0 0,1 0-1 0 0,0 0 0 0 0,0 0 0 0 0,-1-1 0 0 0,1 1 0 0 0,0 0 1 0 0,0 0-1 0 0,-1-1 0 0 0,1 1 0 0 0,0 0 0 0 0,0 0 0 0 0,-1-1 1 0 0,-5-8 425 0 0,6 9-419 0 0,-1-2 68 0 0,0 1-68 0 0,1 1 1 0 0,0-1 0 0 0,0 1-1 0 0,0-1 1 0 0,-1 1 0 0 0,1-1 0 0 0,0 1-1 0 0,-1-1 1 0 0,1 1 0 0 0,0-1-1 0 0,-1 1 1 0 0,1 0 0 0 0,-1-1-1 0 0,1 1 1 0 0,-1 0 0 0 0,1-1 0 0 0,-1 1-1 0 0,1 0 1 0 0,-1-1 0 0 0,1 1-1 0 0,-1 0 1 0 0,1 0 0 0 0,-1 0-1 0 0,1 0 1 0 0,-1 0 0 0 0,1-1 0 0 0,-1 1-1 0 0,1 0 1 0 0,-1 0 0 0 0,0 0-1 0 0,1 0 1 0 0,-2 1 0 0 0,2-2 25 0 0,-2 0-31 0 0,-23-20 532 0 0,16 16-425 0 0,7 2-110 0 0,0 0-1 0 0,0 0 1 0 0,1 0-1 0 0,-1 0 0 0 0,1 0 1 0 0,-1 0-1 0 0,1 0 1 0 0,0-1-1 0 0,0 1 0 0 0,0 0 1 0 0,0-5-1 0 0,-1 0 32 0 0,-9-29 274 0 0,-21-47 0 0 0,17 47-66 0 0,-12-43 0 0 0,17 41-150 0 0,-18-41-1 0 0,24 69-63 0 0,-1 0-1 0 0,0 1 1 0 0,-1-1 0 0 0,-1 1-1 0 0,1 0 1 0 0,-2 1 0 0 0,1-1-1 0 0,-12-10 1 0 0,16 18-24 0 0,-1 0-1 0 0,1 0 0 0 0,-1 0 1 0 0,1 0-1 0 0,-1 0 1 0 0,1 1-1 0 0,-1-1 1 0 0,0 1-1 0 0,0 0 1 0 0,0 1-1 0 0,0-1 0 0 0,1 0 1 0 0,-1 1-1 0 0,0 0 1 0 0,0 0-1 0 0,0 0 1 0 0,-6 2-1 0 0,-11-2 44 0 0,20 0-52 0 0,0 0 0 0 0,0-1 0 0 0,0 1 0 0 0,0-1 0 0 0,0 1 0 0 0,0-1 0 0 0,0 1 0 0 0,0-1 0 0 0,0 0 0 0 0,0 0 0 0 0,1 1 0 0 0,-1-1 0 0 0,0 0 0 0 0,-1-2 0 0 0,2 3 0 0 0,0 0 0 0 0,-1-1 0 0 0,1 1 0 0 0,0 0 0 0 0,-1-1 0 0 0,1 1 0 0 0,0 0 0 0 0,0-1 0 0 0,0 1 0 0 0,-1-1 0 0 0,1 1 0 0 0,0 0 0 0 0,0-1 0 0 0,0 1 0 0 0,0-1 0 0 0,0 1 0 0 0,0-1 0 0 0,0 1 0 0 0,0 0 0 0 0,0-1 0 0 0,0 1 0 0 0,0-1 0 0 0,0 1 0 0 0,0-1 0 0 0,0 1 0 0 0,0-1 0 0 0,0 1 0 0 0,0 0 0 0 0,1-1 0 0 0,-1 1 0 0 0,0-1 0 0 0,0 1 0 0 0,0 0 0 0 0,1-1 0 0 0,-1 1 0 0 0,0 0 0 0 0,1-1 0 0 0,-1 1 0 0 0,0 0 0 0 0,1 0 0 0 0,-1-1 0 0 0,1 1 0 0 0,18 11 0 0 0,-15-12 0 0 0,1 1 0 0 0,-1-1 0 0 0,0 0 0 0 0,0-1 0 0 0,0 1 0 0 0,0-1 0 0 0,0 0 0 0 0,5-3 0 0 0,20-8 0 0 0,269-64 0 0 0,-36 17-269 0 0,-250 58 237 0 0,-10 2 21 0 0,0 0-1 0 0,0 0 0 0 0,1-1 1 0 0,-1 1-1 0 0,0-1 1 0 0,0 1-1 0 0,0-1 1 0 0,0 0-1 0 0,0 0 0 0 0,0 0 1 0 0,0 0-1 0 0,0 0 1 0 0,0 0-1 0 0,0 0 1 0 0,0-1-1 0 0,-1 1 0 0 0,1-1 1 0 0,0 0-1 0 0,-1 1 1 0 0,2-3-1 0 0,-3 4 12 0 0,-1 0 0 0 0,1 0 0 0 0,0 0 0 0 0,-1 1 0 0 0,1-1 0 0 0,0 0 0 0 0,-1 0 0 0 0,1 0 0 0 0,-1 0 0 0 0,1 0 0 0 0,0 0 0 0 0,-1 0 0 0 0,1 0 0 0 0,-1 0 0 0 0,1 0 0 0 0,-1 0 0 0 0,1 0 0 0 0,0 0 0 0 0,-1 0 0 0 0,1 0 0 0 0,-1 0 0 0 0,1 0 0 0 0,0-1 0 0 0,-1 1 0 0 0,1 0 0 0 0,0 0 0 0 0,-1 0 0 0 0,1-1 0 0 0,0 1 0 0 0,-1 0 0 0 0,1-1 0 0 0,0 1 0 0 0,-1 0 0 0 0,1-1 0 0 0,0 1 0 0 0,0 0 0 0 0,-1-1 0 0 0,-10-10 0 0 0,10 8 15 0 0,0 0 1 0 0,-1 0-1 0 0,0 0 0 0 0,1 0 1 0 0,-1 1-1 0 0,0-1 0 0 0,-1 1 1 0 0,1-1-1 0 0,0 1 0 0 0,-1 0 1 0 0,-4-4-1 0 0,-37-20 304 0 0,19 13-207 0 0,-17-17 134 0 0,-76-70 0 0 0,88 73-177 0 0,-100-110 61 0 0,83 83-15 0 0,44 52-114 0 0,0-1-1 0 0,-1 0 1 0 0,1 1-1 0 0,-1 0 1 0 0,1 0-1 0 0,-1 0 0 0 0,0 0 1 0 0,0 1-1 0 0,0-1 1 0 0,0 1-1 0 0,0 0 1 0 0,0 1-1 0 0,0-1 0 0 0,-1 0 1 0 0,1 1-1 0 0,0 0 1 0 0,0 0-1 0 0,0 0 1 0 0,-1 1-1 0 0,1 0 0 0 0,0-1 1 0 0,0 1-1 0 0,0 0 1 0 0,-7 4-1 0 0,48-16 1 0 0,0 2 1 0 0,76-9-1 0 0,82 7-53 0 0,-25 2-105 0 0,-148 7 90 0 0,0 1 1 0 0,0 1 0 0 0,0 1-1 0 0,0 1 1 0 0,0 1 0 0 0,0 1-1 0 0,40 12 1 0 0,-32-13 66 0 0,-29-3 0 0 0,0 0 0 0 0,0 0 0 0 0,0 1 0 0 0,0-1 0 0 0,0-1 0 0 0,-1 1 0 0 0,1 0 0 0 0,0 0 0 0 0,0 0 0 0 0,0 0 0 0 0,0 0 0 0 0,-1-1 0 0 0,1 1 0 0 0,0 0 0 0 0,0-1 0 0 0,-1 1 0 0 0,1-1 0 0 0,0 1 0 0 0,-1-1 0 0 0,1 1 0 0 0,0-1 0 0 0,-1 1 0 0 0,1-1 0 0 0,-1 0 0 0 0,1 1 0 0 0,-1-1 0 0 0,1 0 0 0 0,-1 1 0 0 0,1-1 0 0 0,-1 0 0 0 0,0 0 0 0 0,1-1 0 0 0,-2 1 0 0 0,1-1 0 0 0,-1 1 0 0 0,0 0 0 0 0,0 0 0 0 0,0 0 0 0 0,0 0 0 0 0,0-1 0 0 0,0 1 0 0 0,0 1 0 0 0,0-1 0 0 0,-2-2 0 0 0,-8-7 0 0 0,10 8 2 0 0,0 1 0 0 0,0-1-1 0 0,-1 1 1 0 0,1-1 0 0 0,-1 1-1 0 0,1-1 1 0 0,-1 1 0 0 0,1 0-1 0 0,-1 0 1 0 0,0 0 0 0 0,1 0 0 0 0,-1 0-1 0 0,0 0 1 0 0,0 0 0 0 0,0 0-1 0 0,0 1 1 0 0,1-1 0 0 0,-4 0 0 0 0,-43-3 59 0 0,20 2-31 0 0,-69-18 521 0 0,-121-41-1 0 0,99 25-276 0 0,80 27-180 0 0,-45-5 0 0 0,-32-8 43 0 0,102 18-137 0 0,0-1 0 0 0,-16-8 0 0 0,36 11 0 0 0,-1 0 0 0 0,0 0 0 0 0,0 0 0 0 0,0-1 0 0 0,7-4 0 0 0,3-2 0 0 0,133-70 0 0 0,39-19 0 0 0,-53 37 51 0 0,-18 9 84 0 0,156-94-1 0 0,-257 136-130 0 0,-9 5-146 0 0,0 1 0 0 0,0 0 0 0 0,0 1 1 0 0,0 0-1 0 0,1-1 0 0 0,-1 2 0 0 0,1-1 0 0 0,0 1 0 0 0,13-2 0 0 0,-3 2-603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2.951"/>
    </inkml:context>
    <inkml:brush xml:id="br0">
      <inkml:brushProperty name="width" value="0.1" units="cm"/>
      <inkml:brushProperty name="height" value="0.1" units="cm"/>
      <inkml:brushProperty name="color" value="#E71224"/>
    </inkml:brush>
  </inkml:definitions>
  <inkml:trace contextRef="#ctx0" brushRef="#br0">573 445 2335 0 0,'0'-1'8'0'0,"1"0"0"0"0,-1 0 0 0 0,1 1 0 0 0,-1-1 0 0 0,1 0 0 0 0,-1 0 0 0 0,0 0 0 0 0,0 0-1 0 0,1 0 1 0 0,-1 0 0 0 0,0 0 0 0 0,0 0 0 0 0,0 0 0 0 0,0 0 0 0 0,0 0 0 0 0,0 0-1 0 0,0 0 1 0 0,-1 0 0 0 0,1 1 0 0 0,-1-3 0 0 0,1 2 13 0 0,-1 1-1 0 0,1-1 1 0 0,-1 0 0 0 0,0 1-1 0 0,1-1 1 0 0,-1 1 0 0 0,0-1-1 0 0,1 1 1 0 0,-1-1 0 0 0,0 1-1 0 0,0 0 1 0 0,0-1 0 0 0,1 1-1 0 0,-1 0 1 0 0,0 0 0 0 0,0 0-1 0 0,0-1 1 0 0,-1 1 0 0 0,-6 0 147 0 0,0 0 1 0 0,1 1 0 0 0,-1 0-1 0 0,-9 2 1 0 0,6-1-36 0 0,9-1-163 0 0,0-1-1 0 0,0 0 1 0 0,1 0-1 0 0,-1 0 1 0 0,0 0-1 0 0,0 0 1 0 0,0 0-1 0 0,1 0 1 0 0,-1 0 0 0 0,0-1-1 0 0,1 1 1 0 0,-1-1-1 0 0,0 1 1 0 0,0-1-1 0 0,1 0 1 0 0,-1 0-1 0 0,1 0 1 0 0,-1 0-1 0 0,1 0 1 0 0,-1 0-1 0 0,1 0 1 0 0,0 0 0 0 0,-1 0-1 0 0,1-1 1 0 0,0 1-1 0 0,0 0 1 0 0,0-1-1 0 0,0 1 1 0 0,0-1-1 0 0,0 1 1 0 0,0-4-1 0 0,-3 0 18 0 0,0 0-1 0 0,0-1 0 0 0,-1 2 0 0 0,0-1 0 0 0,1 0 0 0 0,-1 1 1 0 0,-1 0-1 0 0,1 0 0 0 0,-1 0 0 0 0,-11-5 0 0 0,9 5 14 0 0,-3-4 123 0 0,-1 1-1 0 0,1-1 0 0 0,-14-14 0 0 0,21 19-157 0 0,1-1 0 0 0,-1 0-1 0 0,1 0 1 0 0,0 0 0 0 0,0 0 0 0 0,1 0 0 0 0,-1-1 0 0 0,1 1 0 0 0,0-1 0 0 0,0 0 0 0 0,0 0 0 0 0,-1-6-1 0 0,1-1-562 0 0,2 10 557 0 0,0 1 0 0 0,0-1 0 0 0,0 0 0 0 0,0 1 0 0 0,-1-1 0 0 0,1 0 0 0 0,-1 1-1 0 0,1-1 1 0 0,-1 0 0 0 0,0 1 0 0 0,1-1 0 0 0,-1 1 0 0 0,0-1 0 0 0,0 1 0 0 0,0-1 0 0 0,0 1-1 0 0,-1 0 1 0 0,1 0 0 0 0,0-1 0 0 0,0 1 0 0 0,-3-1 0 0 0,-1-2 554 0 0,1 0 0 0 0,-1 0 0 0 0,0 1 0 0 0,0 0 0 0 0,-1 0 0 0 0,1 0 0 0 0,-1 1 0 0 0,1 0 0 0 0,-1 0 0 0 0,0 0 0 0 0,0 1 0 0 0,1-1 0 0 0,-1 2 0 0 0,0-1 0 0 0,0 0 0 0 0,0 1 0 0 0,0 0 0 0 0,0 1 0 0 0,0-1 0 0 0,0 1 0 0 0,-9 3 0 0 0,2 0 1539 0 0,-1 0 0 0 0,1-1-1 0 0,-1 0 1 0 0,-27 1 0 0 0,38-4-1968 0 0,1 1 0 0 0,0-1 0 0 0,0 1 0 0 0,0 0 1 0 0,0 0-1 0 0,0 0 0 0 0,0 0 0 0 0,0 0 0 0 0,0 1 0 0 0,0-1 0 0 0,1 1 1 0 0,-4 2-1 0 0,5-4-65 0 0,-1 1 0 0 0,0-1 0 0 0,1 1 0 0 0,-1-1 0 0 0,1 0 0 0 0,-1 1 0 0 0,1-1 0 0 0,-1 1 0 0 0,1-1 1 0 0,0 1-1 0 0,-1 0 0 0 0,1-1 0 0 0,0 1 0 0 0,-1-1 0 0 0,1 1 0 0 0,0 0 0 0 0,-1-1 0 0 0,1 1 0 0 0,0 0 0 0 0,0-1 0 0 0,0 1 0 0 0,0 0 1 0 0,0-1-1 0 0,0 1 0 0 0,0 0 0 0 0,0-1 0 0 0,0 1 0 0 0,0 0 0 0 0,0-1 0 0 0,0 1 0 0 0,0 0 0 0 0,1-1 0 0 0,-1 1 0 0 0,0-1 0 0 0,0 1 1 0 0,1 0-1 0 0,-1-1 0 0 0,1 1 0 0 0,-1-1 0 0 0,0 1 0 0 0,1-1 0 0 0,-1 1 0 0 0,2 0 0 0 0,0 0 3 0 0,-1 0 1 0 0,1-1-1 0 0,0 1 1 0 0,0-1-1 0 0,0 1 0 0 0,0-1 1 0 0,0 0-1 0 0,0 0 0 0 0,0 0 1 0 0,0 0-1 0 0,0 0 0 0 0,0 0 1 0 0,3-1-1 0 0,29-8 87 0 0,-21 5-51 0 0,92-22 193 0 0,466-94 479 0 0,-553 119-659 0 0,-13 1 0 0 0,1 0-1 0 0,-1-1 0 0 0,0 0 0 0 0,0 1 1 0 0,1-2-1 0 0,5-1 0 0 0,6-19 575 0 0,-10 17-635 0 0,-5 3-10 0 0,0 0 0 0 0,-1 0 0 0 0,2 0 1 0 0,-1 1-1 0 0,0-1 0 0 0,0 1 0 0 0,0-1 0 0 0,1 1 0 0 0,-1 0 0 0 0,1 0 0 0 0,3-1 0 0 0,-4 2 0 0 0,-24-2 149 0 0,21 2-139 0 0,1-1 0 0 0,0 1 0 0 0,0 0 0 0 0,-1 0-1 0 0,1 0 1 0 0,0 0 0 0 0,0 0 0 0 0,-1 0 0 0 0,1 0-1 0 0,0 0 1 0 0,-1 0 0 0 0,1 0 0 0 0,0 0 0 0 0,0 0-1 0 0,-1 0 1 0 0,1 0 0 0 0,0 0 0 0 0,0 0 0 0 0,-1 0-1 0 0,1 0 1 0 0,0 0 0 0 0,0 1 0 0 0,-1-1 0 0 0,1 0-1 0 0,0 0 1 0 0,0 0 0 0 0,-1 0 0 0 0,1 0 0 0 0,0 1-1 0 0,0-1 1 0 0,0 0 0 0 0,-1 0 0 0 0,1 0 0 0 0,0 1-1 0 0,0-1 1 0 0,0 0 0 0 0,0 0 0 0 0,-1 1 0 0 0,-10 17 106 0 0,-5 24-92 0 0,2 18 85 0 0,-11 98 0 0 0,11-62-31 0 0,-9 41 164 0 0,4-38 245 0 0,5 2 1 0 0,-2 106-1 0 0,16-201-427 0 0,0 0 1 0 0,0-1-1 0 0,0 1 0 0 0,1 0 1 0 0,0-1-1 0 0,0 1 0 0 0,1-1 1 0 0,3 10-1 0 0,-4-13-50 0 0,0 0 0 0 0,0-1 0 0 0,1 1 1 0 0,-1-1-1 0 0,0 1 0 0 0,1-1 0 0 0,-1 0 0 0 0,1 1 1 0 0,-1-1-1 0 0,1 0 0 0 0,0 0 0 0 0,0 0 0 0 0,-1 0 0 0 0,1 0 1 0 0,0-1-1 0 0,0 1 0 0 0,0 0 0 0 0,0-1 0 0 0,0 0 1 0 0,0 1-1 0 0,0-1 0 0 0,0 0 0 0 0,0 0 0 0 0,0 0 0 0 0,0 0 1 0 0,0 0-1 0 0,3-1 0 0 0,34-7-95 0 0,17-1-97 0 0,-52 9-113 0 0,0-1 0 0 0,-1 2 1 0 0,1-1-1 0 0,0 0 0 0 0,0 1 0 0 0,-1-1 0 0 0,1 1 0 0 0,0 0 0 0 0,-1 0 0 0 0,1 1 1 0 0,6 3-1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7.814"/>
    </inkml:context>
    <inkml:brush xml:id="br0">
      <inkml:brushProperty name="width" value="0.1" units="cm"/>
      <inkml:brushProperty name="height" value="0.1" units="cm"/>
      <inkml:brushProperty name="color" value="#E71224"/>
    </inkml:brush>
  </inkml:definitions>
  <inkml:trace contextRef="#ctx0" brushRef="#br0">28 2208 2111 0 0,'12'10'2295'0'0,"-11"-10"-2080"0"0,0 0-1 0 0,0 1 1 0 0,0-1 0 0 0,0 1-1 0 0,0-1 1 0 0,0 1 0 0 0,0 0 0 0 0,-1-1-1 0 0,1 1 1 0 0,0 0 0 0 0,0 0-1 0 0,-1 0 1 0 0,1-1 0 0 0,0 1-1 0 0,-1 0 1 0 0,1 0 0 0 0,-1 0 0 0 0,1 0-1 0 0,-1 0 1 0 0,1 0 0 0 0,-1 0-1 0 0,0 0 1 0 0,1 0 0 0 0,-1 0-1 0 0,0 1 1 0 0,0-1 0 0 0,0 0 0 0 0,0 0-1 0 0,0 0 1 0 0,0 0 0 0 0,0 0-1 0 0,0 0 1 0 0,-1 0 0 0 0,1 0 0 0 0,0 0-1 0 0,-6 15 6249 0 0,4-35-3722 0 0,1 16-2529 0 0,0 0-1 0 0,0-1 1 0 0,-1 1-1 0 0,1 0 1 0 0,-1 1 0 0 0,0-1-1 0 0,-3-5 1 0 0,3 5-119 0 0,-1 0 0 0 0,1 0 0 0 0,0-1 1 0 0,0 1-1 0 0,0-1 0 0 0,-1-5 0 0 0,-3-23 155 0 0,1-1-1 0 0,2 0 0 0 0,1 1 1 0 0,5-65-1 0 0,0 14-65 0 0,13-175 34 0 0,-19 236-204 0 0,3 22-9 0 0,0 0 0 0 0,0 0-1 0 0,0 0 1 0 0,0 1 0 0 0,0-1 0 0 0,-1 0-1 0 0,1 0 1 0 0,0 1 0 0 0,0-1-1 0 0,0 0 1 0 0,0 0 0 0 0,-1 0-1 0 0,1 0 1 0 0,0 1 0 0 0,0-1-1 0 0,0 0 1 0 0,-1 0 0 0 0,1 0-1 0 0,0 0 1 0 0,0 0 0 0 0,-1 0-1 0 0,1 0 1 0 0,0 0 0 0 0,0 1 0 0 0,-1-1-1 0 0,1 0 1 0 0,0 0 0 0 0,0 0-1 0 0,-1 0 1 0 0,1 0 0 0 0,0 0-1 0 0,-1-1 1 0 0,1 1 0 0 0,0 0-1 0 0,0 0 1 0 0,-1 0 0 0 0,1 0-1 0 0,0 0 1 0 0,0 0 0 0 0,0 0-1 0 0,-1 0 1 0 0,1-1 0 0 0,0 1 0 0 0,0 0-1 0 0,0 0 1 0 0,-1 0 0 0 0,1 0-1 0 0,0-1 1 0 0,0 1 0 0 0,0 0-1 0 0,0 0 1 0 0,-1 0 0 0 0,1-1-1 0 0,0 1 1 0 0,0 0 0 0 0,0 0-1 0 0,0-1 1 0 0,0 1 0 0 0,0 0-1 0 0,0 0 1 0 0,0-1 0 0 0,0 1-1 0 0,-1 1 3 0 0,0 0-4 0 0,0 0-1 0 0,1 0 0 0 0,-1 0 0 0 0,0 0 1 0 0,1 1-1 0 0,-1-1 0 0 0,0 0 0 0 0,1 1 1 0 0,0-1-1 0 0,-1 0 0 0 0,1 1 0 0 0,0-1 1 0 0,0 0-1 0 0,-1 1 0 0 0,1-1 1 0 0,0 1-1 0 0,0-1 0 0 0,1 0 0 0 0,-1 1 1 0 0,0-1-1 0 0,1 2 0 0 0,25 0 0 0 0,457 114 0 0 0,-460-113 0 0 0,-19-4 0 0 0,0 0 0 0 0,0 1 0 0 0,0 0 0 0 0,0 0 0 0 0,0 0 0 0 0,0 0 0 0 0,-1 0 0 0 0,1 1 0 0 0,0-1 0 0 0,-1 1 0 0 0,5 3 0 0 0,-3 0 0 0 0,2 1 0 0 0,-1-20 0 0 0,-6 11 11 0 0,0 0 0 0 0,0 1 0 0 0,-1-1 0 0 0,0 0 0 0 0,1 1 1 0 0,-1-1-1 0 0,0 0 0 0 0,0 1 0 0 0,0 0 0 0 0,-1-1 0 0 0,1 1 0 0 0,-1 0 0 0 0,1-1 0 0 0,-4-3 0 0 0,-7-12 195 0 0,-72-209 364 0 0,47 120-491 0 0,30 88-71 0 0,-48-116 18 0 0,47 118 6 0 0,-2 0-1 0 0,0 1 1 0 0,-1 0 0 0 0,-1 0 0 0 0,-21-21-1 0 0,31 35 1 0 0,0 0-29 0 0,-1-1 1 0 0,0 1-1 0 0,1-1 1 0 0,0 0-1 0 0,0 0 1 0 0,0 0-1 0 0,0 0 1 0 0,0 0 0 0 0,-2-5-1 0 0,4 7-3 0 0,2 1 0 0 0,0 0 0 0 0,0-1 0 0 0,0 1 0 0 0,0 1 0 0 0,0-1 0 0 0,0 0 0 0 0,0 0 0 0 0,0 1 0 0 0,-1-1 0 0 0,1 1 0 0 0,0 0 0 0 0,0-1 0 0 0,0 1 0 0 0,1 1 0 0 0,2 0 0 0 0,34 13 0 0 0,56 31 0 0 0,-56-26 0 0 0,53 19 0 0 0,45 14 0 0 0,-112-41 0 0 0,-1 1 0 0 0,0 1 0 0 0,29 23 0 0 0,36 38 0 0 0,-86-72 0 0 0,-1-1 0 0 0,0-1 0 0 0,-1 1 0 0 0,1-1 0 0 0,0 1 0 0 0,0-1 0 0 0,0 0 0 0 0,0 1 0 0 0,0-1 0 0 0,3 1 0 0 0,-5-4 0 0 0,1 1 0 0 0,-1 0 0 0 0,0-1 0 0 0,1 1 0 0 0,-1 0 0 0 0,0-1 0 0 0,0 1 0 0 0,0-1 0 0 0,0 1 0 0 0,0-1 0 0 0,0 1 0 0 0,0 0 0 0 0,-1-1 0 0 0,1 1 0 0 0,-1-2 0 0 0,1 2 0 0 0,-3-9 42 0 0,-1 0 0 0 0,1 0 0 0 0,-2 0 1 0 0,1 0-1 0 0,-1 1 0 0 0,-7-10 0 0 0,-42-53 263 0 0,35 48-276 0 0,-155-178 98 0 0,101 121 81 0 0,53 56-154 0 0,0-1-1 0 0,2 0 1 0 0,-17-33-1 0 0,-37-88 165 0 0,56 111-206 0 0,14 30-12 0 0,-1 0 0 0 0,1 1 0 0 0,-1 0 0 0 0,-1-1 0 0 0,1 1 0 0 0,-1 0 0 0 0,1 1 0 0 0,-1-1 0 0 0,-1 1 0 0 0,1-1 0 0 0,-7-3 0 0 0,11 8 0 0 0,0-1 0 0 0,0 1 0 0 0,0 0 0 0 0,0 0 0 0 0,0 0 0 0 0,0 0 0 0 0,0 0 0 0 0,0 0 0 0 0,0 0 0 0 0,-1 0 0 0 0,1 0 0 0 0,0 0 0 0 0,0 0 0 0 0,0 0 0 0 0,0 0 0 0 0,0 0 0 0 0,0 0 0 0 0,0 0 0 0 0,0 0 0 0 0,0 0 0 0 0,-1 0 0 0 0,1 0 0 0 0,0 0 0 0 0,0 0 0 0 0,0 0 0 0 0,0 0 0 0 0,0 0 0 0 0,0 0 0 0 0,0 0 0 0 0,0 0 0 0 0,0 0 0 0 0,-1 0 0 0 0,1 0 0 0 0,0 0 0 0 0,0 0 0 0 0,0 0 0 0 0,0 0 0 0 0,0 0 0 0 0,0 0 0 0 0,0 0 0 0 0,0 0 0 0 0,0 0 0 0 0,0 1 0 0 0,0-1 0 0 0,0 0 0 0 0,0 0 0 0 0,0 0 0 0 0,-1 0 0 0 0,1 0 0 0 0,0 0 0 0 0,0 0 0 0 0,0 0 0 0 0,0 0 0 0 0,0 1 0 0 0,2 6 0 0 0,7 9 0 0 0,-4-13 0 0 0,0-1 0 0 0,0 1 0 0 0,0-1 0 0 0,0 0 0 0 0,0 0 0 0 0,0-1 0 0 0,1 1 0 0 0,-1-1 0 0 0,8 1 0 0 0,28 8 0 0 0,65 43 0 0 0,-58-27 0 0 0,-16-10 0 0 0,43 18 0 0 0,18 2-11 0 0,-7-1-31 0 0,-57-23 34 0 0,-14-6 7 0 0,-1 0 1 0 0,0 1-1 0 0,15 10 0 0 0,-7 0 1 0 0,-19-14 0 0 0,0 0 0 0 0,0 0 0 0 0,0 0 0 0 0,1-1 0 0 0,-1 1 0 0 0,1-1 0 0 0,0 0 0 0 0,-1 0 0 0 0,1 0 0 0 0,0-1 0 0 0,6 2 0 0 0,-8-3 0 0 0,-1 0 0 0 0,1-1 0 0 0,-1 1 0 0 0,0 0 0 0 0,1-1 0 0 0,-1 0 0 0 0,1 1 0 0 0,-1-1 0 0 0,0 0 0 0 0,0 0 0 0 0,1 0 0 0 0,-1 0 0 0 0,0 0 0 0 0,0 0 0 0 0,0 0 0 0 0,0 0 0 0 0,0 0 0 0 0,0 0 0 0 0,0-1 0 0 0,-1 1 0 0 0,1 0 0 0 0,0-1 0 0 0,-1 1 0 0 0,1 0 0 0 0,-1-1 0 0 0,1 1 0 0 0,-1-1 0 0 0,0 1 0 0 0,1-1 0 0 0,-1 1 0 0 0,0-1 0 0 0,0 1 0 0 0,0-1 0 0 0,0 1 0 0 0,-1-1 0 0 0,1 1 0 0 0,0-1 0 0 0,0 1 0 0 0,-1-1 0 0 0,1 1 0 0 0,-1 0 0 0 0,0-1 0 0 0,1 1 0 0 0,-1 0 0 0 0,0-1 0 0 0,0 1 0 0 0,0 0 0 0 0,1 0 0 0 0,-1 0 0 0 0,-1-1 0 0 0,0 0 0 0 0,-44-24 35 0 0,25 15 35 0 0,1 0-1 0 0,1-2 1 0 0,-1 0 0 0 0,-16-17 0 0 0,28 23-34 0 0,-83-85 253 0 0,78 77-241 0 0,0-1 0 0 0,1 0 0 0 0,1 0 0 0 0,-13-27 0 0 0,23 40-46 0 0,-1-1 0 0 0,1 0-1 0 0,0 0 1 0 0,0 1 0 0 0,1-1-1 0 0,-1 0 1 0 0,1 0 0 0 0,0 0-1 0 0,0 0 1 0 0,0 1 0 0 0,0-1-1 0 0,1 0 1 0 0,0 0 0 0 0,-1 0 0 0 0,1 0-1 0 0,1 1 1 0 0,-1-1 0 0 0,0 1-1 0 0,1-1 1 0 0,0 1 0 0 0,0-1-1 0 0,0 1 1 0 0,0 0 0 0 0,1 0-1 0 0,-1 0 1 0 0,5-4 0 0 0,6-6 3 0 0,1 0 1 0 0,0 1 0 0 0,1 1 0 0 0,17-10 0 0 0,-32 20-6 0 0,346-187 44 0 0,-133 79-24 0 0,-205 104-20 0 0,-3 3 0 0 0,0-1 0 0 0,0 0 0 0 0,0 0 0 0 0,0 0 0 0 0,-1 0 0 0 0,0-1 0 0 0,8-7 0 0 0,-12 11-79 0 0,0 0 0 0 0,0-1 1 0 0,0 1-1 0 0,0-1 0 0 0,0 1 0 0 0,0 0 1 0 0,0-1-1 0 0,1 1 0 0 0,-1-1 0 0 0,0 1 0 0 0,0 0 1 0 0,-1-1-1 0 0,1 1 0 0 0,0-1 0 0 0,0 1 0 0 0,0 0 1 0 0,0-1-1 0 0,0 1 0 0 0,0-1 0 0 0,0 1 0 0 0,-1 0 1 0 0,1-1-1 0 0,0 1 0 0 0,0 0 0 0 0,-1-1 1 0 0,1 1-1 0 0,0 0 0 0 0,0-1 0 0 0,-1 1 0 0 0,1 0 1 0 0,0 0-1 0 0,-1-1 0 0 0,1 1 0 0 0,0 0 0 0 0,-1 0 1 0 0,1 0-1 0 0,-1-1 0 0 0,1 1 0 0 0,0 0 1 0 0,-1 0-1 0 0,1 0 0 0 0,-1 0 0 0 0,-19-5-7125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9.052"/>
    </inkml:context>
    <inkml:brush xml:id="br0">
      <inkml:brushProperty name="width" value="0.1" units="cm"/>
      <inkml:brushProperty name="height" value="0.1" units="cm"/>
      <inkml:brushProperty name="color" value="#E71224"/>
    </inkml:brush>
  </inkml:definitions>
  <inkml:trace contextRef="#ctx0" brushRef="#br0">92 439 2303 0 0,'-13'0'1597'0'0,"5"-1"149"0"0,0 1 0 0 0,0 0 0 0 0,0 1 0 0 0,0-1 0 0 0,0 2 0 0 0,0-1 0 0 0,-15 6 1 0 0,69-26 2193 0 0,32-5-3119 0 0,-11 4-573 0 0,356-109 623 0 0,-32 10 27 0 0,-336 102-726 0 0,41-13 205 0 0,-84 25-237 0 0,-1 0 1 0 0,0 0-1 0 0,0-1 1 0 0,-1-1 0 0 0,19-14-1 0 0,6-18 639 0 0,-35 38-776 0 0,1 1 0 0 0,0-1 1 0 0,-1 1-1 0 0,1 0 0 0 0,0 0 0 0 0,0-1 1 0 0,0 1-1 0 0,-1 0 0 0 0,1 0 1 0 0,0 0-1 0 0,0 0 0 0 0,0 0 0 0 0,-1 0 1 0 0,1 0-1 0 0,0 0 0 0 0,0 0 1 0 0,0 1-1 0 0,-1-1 0 0 0,1 0 0 0 0,0 0 1 0 0,0 1-1 0 0,1 0 0 0 0,-2-1-3 0 0,1 0 0 0 0,-1 0 0 0 0,0 0-1 0 0,1 1 1 0 0,-1-1 0 0 0,1 0 0 0 0,-1 0 0 0 0,1 1 0 0 0,-1-1-1 0 0,1 0 1 0 0,-1 0 0 0 0,0 1 0 0 0,1-1 0 0 0,-1 1 0 0 0,0-1-1 0 0,1 0 1 0 0,-1 1 0 0 0,0-1 0 0 0,0 1 0 0 0,1-1 0 0 0,-1 1-1 0 0,0-1 1 0 0,0 1 0 0 0,0-1 0 0 0,0 1 0 0 0,1-1 0 0 0,-1 1-1 0 0,0-1 1 0 0,0 1 0 0 0,0-1 0 0 0,0 1 0 0 0,0-1 0 0 0,0 1-1 0 0,0-1 1 0 0,-1 1 0 0 0,1 0 5 0 0,0-1 0 0 0,-1 1-1 0 0,1-1 1 0 0,-1 0 0 0 0,1 1-1 0 0,-1-1 1 0 0,1 0 0 0 0,-1 1 0 0 0,1-1-1 0 0,-1 0 1 0 0,1 1 0 0 0,-1-1 0 0 0,0 0-1 0 0,1 0 1 0 0,-1 0 0 0 0,1 0-1 0 0,-1 0 1 0 0,0 0 0 0 0,0 0 0 0 0,1 0 4 0 0,-1 0 0 0 0,0 0 1 0 0,0 1-1 0 0,1-1 1 0 0,-1 0-1 0 0,0 0 1 0 0,1 0-1 0 0,-1 0 0 0 0,1 1 1 0 0,-1-1-1 0 0,0 0 1 0 0,1 1-1 0 0,-1-1 0 0 0,1 0 1 0 0,-1 1-1 0 0,1-1 1 0 0,-2 2-1 0 0,-11 22 12 0 0,0 1-1 0 0,2 1 0 0 0,-11 36 1 0 0,-17 85 56 0 0,25-90-33 0 0,-43 150 200 0 0,41-159-102 0 0,-3 0-1 0 0,-28 54 1 0 0,36-83-82 0 0,3-5 55 0 0,0 1-1 0 0,-10 27 1 0 0,17-39-101 0 0,0 0-1 0 0,0 0 0 0 0,0 0 1 0 0,0 0-1 0 0,1 0 1 0 0,-1 0-1 0 0,1 1 0 0 0,0-1 1 0 0,0 0-1 0 0,0 0 1 0 0,0 0-1 0 0,1 1 0 0 0,-1-1 1 0 0,1 0-1 0 0,0 0 0 0 0,0 0 1 0 0,0 0-1 0 0,0 0 1 0 0,1 0-1 0 0,1 3 0 0 0,0-3-208 0 0,0-1-1 0 0,-1 0 0 0 0,1 1 0 0 0,0-1 1 0 0,0 0-1 0 0,0-1 0 0 0,0 1 1 0 0,1-1-1 0 0,-1 1 0 0 0,0-1 0 0 0,1 0 1 0 0,-1 0-1 0 0,1 0 0 0 0,5 0 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4.038"/>
    </inkml:context>
    <inkml:brush xml:id="br0">
      <inkml:brushProperty name="width" value="0.1" units="cm"/>
      <inkml:brushProperty name="height" value="0.1" units="cm"/>
      <inkml:brushProperty name="color" value="#E71224"/>
    </inkml:brush>
  </inkml:definitions>
  <inkml:trace contextRef="#ctx0" brushRef="#br0">18 420 1839 0 0,'-18'27'20431'0'0,"32"-38"-19139"0"0,-13 11-1262 0 0,27-18 760 0 0,-14 9-502 0 0,-1 1 1 0 0,0-2-1 0 0,19-16 0 0 0,-2-8 253 0 0,39-53 0 0 0,21-25 337 0 0,-32 41-878 0 0,-30 34 0 0 0,2 13 0 0 0,-32 27-2 0 0,1-1 0 0 0,0 1 0 0 0,-1 0 0 0 0,1 0-1 0 0,0-1 1 0 0,1 1 0 0 0,-1 0 0 0 0,1 0 0 0 0,-1 0 0 0 0,1 0 0 0 0,0 0-1 0 0,0 0 1 0 0,0 0 0 0 0,1 4 0 0 0,-1 0-3 0 0,1 1-1 0 0,0-1 1 0 0,0 0 0 0 0,1 0-1 0 0,3 8 1 0 0,7 12-9 0 0,39 83-498 0 0,39 130 1 0 0,-81-204 393 0 0,-8-28 102 0 0,0 0-1 0 0,1 1 0 0 0,1-1 1 0 0,-1 0-1 0 0,1 0 1 0 0,1 0-1 0 0,0 0 1 0 0,5 9-1 0 0,-5-13 13 0 0,1 1-1 0 0,-1-1 0 0 0,1 0 1 0 0,0-1-1 0 0,0 1 1 0 0,0-1-1 0 0,0 0 0 0 0,6 3 1 0 0,-9-5 1 0 0,-1-1 1 0 0,0 1 0 0 0,1 0-1 0 0,-1-1 1 0 0,1 1 0 0 0,-1-1-1 0 0,0 1 1 0 0,1-1 0 0 0,-1 0-1 0 0,1 0 1 0 0,-1 0 0 0 0,1 1-1 0 0,0-2 1 0 0,-1 1 0 0 0,1 0-1 0 0,-1 0 1 0 0,1 0 0 0 0,-1-1-1 0 0,0 1 1 0 0,1-1 0 0 0,-1 1-1 0 0,1-1 1 0 0,-1 1 0 0 0,0-1-1 0 0,1 0 1 0 0,-1 0 0 0 0,0 0-1 0 0,0 1 1 0 0,1-1 0 0 0,-1-1-1 0 0,0 1 1 0 0,0 0-1 0 0,0 0 1 0 0,0 0 0 0 0,-1 0-1 0 0,2-2 1 0 0,178-319 1542 0 0,-175 315-1524 0 0,-1-1 0 0 0,0 0 0 0 0,0 0 0 0 0,0-1 1 0 0,-1 1-1 0 0,0-1 0 0 0,2-11 0 0 0,-4 15-2 0 0,-1 1 0 0 0,0-1 1 0 0,0 0-1 0 0,0 1 0 0 0,-1-1 1 0 0,1 1-1 0 0,-1-1 0 0 0,0 1 1 0 0,0-1-1 0 0,-1 1 0 0 0,1 0 1 0 0,-1 0-1 0 0,0-1 0 0 0,0 1 0 0 0,-1 0 1 0 0,-3-5-1 0 0,-10-9 98 0 0,12 15-93 0 0,1 0-1 0 0,0-1 1 0 0,0 1 0 0 0,0-1-1 0 0,-4-7 1 0 0,16 26-19 0 0,-6-11 0 0 0,-1 0 0 0 0,1 1 0 0 0,-1-1 0 0 0,0 1 0 0 0,0-1 0 0 0,-1 1 0 0 0,2 6 0 0 0,11 49 3 0 0,31 83 0 0 0,-3-12-69 0 0,-20-53-122 0 0,18 71-431 0 0,-36-136 600 0 0,-1-1-1 0 0,2 0 1 0 0,-1 0-1 0 0,2 0 1 0 0,10 18-1 0 0,-15-29 20 0 0,0 1 0 0 0,0-1 0 0 0,0 1 0 0 0,0-1 0 0 0,0 0 0 0 0,1 1 0 0 0,-1-1 0 0 0,0 0 0 0 0,1 0 0 0 0,-1 0 0 0 0,1 0 0 0 0,-1 0 0 0 0,1 0 0 0 0,2 0 0 0 0,-3-2 0 0 0,0 0 0 0 0,0 0 0 0 0,0-1 0 0 0,0 1 0 0 0,0 0 0 0 0,0-1 0 0 0,0 1 0 0 0,0-1 0 0 0,0 1 0 0 0,-1-1 0 0 0,1 1 0 0 0,-1-1 0 0 0,1 1 0 0 0,-1-1 0 0 0,1 0 0 0 0,-1-1 0 0 0,15-120 712 0 0,9-56 85 0 0,-16 138-748 0 0,-3 0-1 0 0,-1 0 1 0 0,-2-1-1 0 0,-2 1 1 0 0,-9-75-1 0 0,6 89 88 0 0,0-50 0 0 0,-4 94-72 0 0,8-7-64 0 0,0 1 0 0 0,0-1 0 0 0,1 1 0 0 0,0-1 0 0 0,8 19 0 0 0,24 50 0 0 0,-16-40 0 0 0,7 18 0 0 0,69 144 0 0 0,-75-166 0 0 0,2-2 0 0 0,0 0 0 0 0,44 49 0 0 0,30 20-1089 0 0,-90-96-370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5.162"/>
    </inkml:context>
    <inkml:brush xml:id="br0">
      <inkml:brushProperty name="width" value="0.1" units="cm"/>
      <inkml:brushProperty name="height" value="0.1" units="cm"/>
      <inkml:brushProperty name="color" value="#E71224"/>
    </inkml:brush>
  </inkml:definitions>
  <inkml:trace contextRef="#ctx0" brushRef="#br0">383 33 7831 0 0,'-20'-20'3669'0'0,"10"8"-1360"0"0,44 52 2221 0 0,14 32-2738 0 0,-23-34-809 0 0,88 124 695 0 0,52 79-743 0 0,-125-173-526 0 0,72 90 1 0 0,-94-136-240 0 0,2 0 0 0 0,1-1 0 0 0,1-1 0 0 0,0-1 0 0 0,1-1 0 0 0,1-1 0 0 0,33 17 0 0 0,-50-30-52 0 0,1 0 0 0 0,0-1 0 0 0,-1 1 0 0 0,1-2 0 0 0,1 1 0 0 0,-1-1 0 0 0,0-1 0 0 0,1 1 0 0 0,-1-1 0 0 0,9 0 0 0 0,-18 12-52 0 0,1-13-64 0 0,0 1 0 0 0,-1-1 0 0 0,1 1 0 0 0,0-1 0 0 0,0 1 0 0 0,0-1 0 0 0,0 0-1 0 0,0 1 1 0 0,-1-1 0 0 0,1 1 0 0 0,0-1 0 0 0,0 0 0 0 0,0 1 0 0 0,-1-1 0 0 0,1 0 0 0 0,0 1 0 0 0,-1-1-1 0 0,1 0 1 0 0,0 1 0 0 0,-1-1 0 0 0,1 0 0 0 0,0 0 0 0 0,-1 1 0 0 0,1-1 0 0 0,-1 0 0 0 0,1 0 0 0 0,-1 0 0 0 0,1 0-1 0 0,0 1 1 0 0,-1-1 0 0 0,1 0 0 0 0,-1 0 0 0 0,1 0 0 0 0,-1 0 0 0 0,1 0 0 0 0,-1 0 0 0 0,1 0 0 0 0,0 0 0 0 0,-1 0-1 0 0,0-1 1 0 0,-7-3 148 0 0,-11-3 274 0 0,18 7-382 0 0,1 1-19 0 0,-23-4 264 0 0,-3 1-239 0 0,1 1 0 0 0,-1 2 0 0 0,-41 5 1 0 0,-79 21-14 0 0,81-13 19 0 0,7-3 38 0 0,-248 57 488 0 0,247-52-198 0 0,0 4 1 0 0,1 1-1 0 0,-59 32 1 0 0,115-51-379 0 0,-12 4 109 0 0,1 2 1 0 0,0 0-1 0 0,0 0 0 0 0,-18 17 1 0 0,28-22-143 0 0,0-1 0 0 0,1 1 0 0 0,-1 0 0 0 0,1 0 0 0 0,0 0 0 0 0,0 0-1 0 0,0 0 1 0 0,0 0 0 0 0,1 1 0 0 0,-1-1 0 0 0,1 1 0 0 0,0-1 0 0 0,0 1 0 0 0,0-1 0 0 0,1 1 0 0 0,-1 0 0 0 0,1-1 0 0 0,0 1 0 0 0,0 0 0 0 0,0-1 0 0 0,0 1 0 0 0,1 0 0 0 0,-1-1 0 0 0,3 7 0 0 0,6 13-799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0.345"/>
    </inkml:context>
    <inkml:brush xml:id="br0">
      <inkml:brushProperty name="width" value="0.1" units="cm"/>
      <inkml:brushProperty name="height" value="0.1" units="cm"/>
      <inkml:brushProperty name="color" value="#E71224"/>
    </inkml:brush>
  </inkml:definitions>
  <inkml:trace contextRef="#ctx0" brushRef="#br0">374 131 4143 0 0,'17'-44'2873'0'0,"-12"32"-1313"0"0,-1 0 0 0 0,1 0 1 0 0,19-25 6396 0 0,-12 24-4696 0 0,-15 77-2393 0 0,-7-17-782 0 0,-1-1 0 0 0,-3 0 0 0 0,-22 51 1 0 0,20-55-52 0 0,-32 72 564 0 0,-4-1-1 0 0,-98 152 1 0 0,110-190-311 0 0,28-51-235 0 0,11-23-35 0 0,0 0-1 0 0,0 0 0 0 0,0-1 0 0 0,0 1 0 0 0,0 0 0 0 0,-1-1 0 0 0,1 1 1 0 0,0-1-1 0 0,-1 1 0 0 0,1-1 0 0 0,0 1 0 0 0,0-1 0 0 0,-1 0 1 0 0,1 0-1 0 0,-3 0 0 0 0,2 0 20 0 0,1 1 1 0 0,-1-1-1 0 0,0 0 1 0 0,0 1-1 0 0,0-1 1 0 0,1 1-1 0 0,-1-1 1 0 0,0 1-1 0 0,1 0 1 0 0,-3 1-1 0 0,-2 7 153 0 0,10-7-72 0 0,-3-2-113 0 0,0 0-1 0 0,0-1 1 0 0,0 1-1 0 0,0-1 1 0 0,0 1-1 0 0,-1-1 0 0 0,1 1 1 0 0,0-1-1 0 0,0 0 1 0 0,0 1-1 0 0,-1-1 1 0 0,1 0-1 0 0,0 1 0 0 0,-1-1 1 0 0,1 0-1 0 0,0 0 1 0 0,-1 0-1 0 0,1 0 1 0 0,-1 0-1 0 0,1-1 0 0 0,0 0 17 0 0,0 0 1 0 0,1-1-1 0 0,-1 1 0 0 0,1 0 0 0 0,-1 0 0 0 0,1 0 0 0 0,0 0 0 0 0,0 1 0 0 0,0-1 0 0 0,0 0 0 0 0,0 1 0 0 0,0-1 0 0 0,4-1 0 0 0,37-15 329 0 0,-22 10-344 0 0,329-124-70 0 0,-300 114-31 0 0,217-89-494 0 0,-254 99 512 0 0,14-8-24 0 0,-27 16 100 0 0,1 0 0 0 0,-1-1 1 0 0,1 1-1 0 0,0 0 0 0 0,-1 0 0 0 0,1-1 0 0 0,0 1 0 0 0,-1 0 1 0 0,1 0-1 0 0,0 0 0 0 0,-1 0 0 0 0,1 0 0 0 0,0 0 1 0 0,0 0-1 0 0,-1 0 0 0 0,1 0 0 0 0,0 0 0 0 0,-1 0 1 0 0,1 0-1 0 0,0 1 0 0 0,-1-1 0 0 0,1 0 0 0 0,0 0 1 0 0,-1 1-1 0 0,1-1 0 0 0,-1 0 0 0 0,1 1 0 0 0,0-1 1 0 0,-1 1-1 0 0,1-1 0 0 0,0 1 0 0 0,-1 1 1 0 0,1-1 0 0 0,-1 1 0 0 0,1-1 0 0 0,-1 0 0 0 0,0 1 0 0 0,1-1 0 0 0,-1 1 0 0 0,0-1 0 0 0,0 1 0 0 0,0-1 0 0 0,0 1 0 0 0,-1-1 0 0 0,1 1 0 0 0,0-1 0 0 0,0 1 0 0 0,-1-1 0 0 0,1 0 0 0 0,-1 1 0 0 0,0-1 0 0 0,-1 3 0 0 0,-19 32 0 0 0,10-20 0 0 0,-10 21 12 0 0,-217 414 192 0 0,238-450-201 0 0,-190 370 1387 0 0,189-369-1369 0 0,0-1-1 0 0,0 0 1 0 0,0 0 0 0 0,0 1-1 0 0,0-1 1 0 0,0 0-1 0 0,0 0 1 0 0,0 0-1 0 0,-1 0 1 0 0,1 0-1 0 0,0 0 1 0 0,-1 0-1 0 0,1-1 1 0 0,-1 1-1 0 0,1 0 1 0 0,0-1 0 0 0,-1 1-1 0 0,0-1 1 0 0,1 0-1 0 0,-1 1 1 0 0,1-1-1 0 0,-1 0 1 0 0,1 0-1 0 0,-1 0 1 0 0,0 0-1 0 0,1 0 1 0 0,-1 0-1 0 0,1-1 1 0 0,-1 1 0 0 0,1 0-1 0 0,-1-1 1 0 0,1 1-1 0 0,-1-1 1 0 0,1 0-1 0 0,-1 1 1 0 0,1-1-1 0 0,0 0 1 0 0,-1 0-1 0 0,1 0 1 0 0,0 0-1 0 0,-2-2 1 0 0,2 3 54 0 0,6-2-43 0 0,-1 1 0 0 0,0-1 0 0 0,0 0 0 0 0,0 0 0 0 0,0 0 1 0 0,0-1-1 0 0,0 1 0 0 0,-1-1 0 0 0,6-4 0 0 0,4-4-28 0 0,198-143-4 0 0,-64 60 6 0 0,-126 84-19 0 0,-1 0 0 0 0,2 1 0 0 0,-1 1 0 0 0,1 1 0 0 0,35-7 0 0 0,-41 12-2 0 0,1-1-70 0 0,0 0-1 0 0,19-7 1 0 0,-31 9 65 0 0,0-1 1 0 0,-1 0-1 0 0,1-1 1 0 0,-1 1 0 0 0,1-1-1 0 0,-1 0 1 0 0,0 0 0 0 0,0 0-1 0 0,0 0 1 0 0,0-1-1 0 0,5-6 1 0 0,-57 100 8 0 0,-94 152-48 0 0,58-94 118 0 0,-19 47 134 0 0,-2 5 234 0 0,97-186-372 0 0,3-4-12 0 0,-1 0 0 0 0,0-1 1 0 0,0 0-1 0 0,-1 0 1 0 0,0 0-1 0 0,-1-1 0 0 0,-10 10 1 0 0,17-18-34 0 0,0 1 1 0 0,0-1 0 0 0,1 1 0 0 0,-1-1-1 0 0,0 1 1 0 0,0-1 0 0 0,0 0-1 0 0,0 1 1 0 0,0-1 0 0 0,1 0 0 0 0,-1 0-1 0 0,0 1 1 0 0,0-1 0 0 0,0 0-1 0 0,0 0 1 0 0,0 0 0 0 0,0 0 0 0 0,0 0-1 0 0,0-1 1 0 0,0 1 0 0 0,0 0-1 0 0,0 0 1 0 0,1-1 0 0 0,-1 1 0 0 0,0 0-1 0 0,0-1 1 0 0,0 1 0 0 0,0-1-1 0 0,1 1 1 0 0,-1-1 0 0 0,0 1 0 0 0,0-1-1 0 0,1 1 1 0 0,-1-1 0 0 0,1 0-1 0 0,-1 0 1 0 0,0 1 0 0 0,1-1 0 0 0,-1 0-1 0 0,1 0 1 0 0,0 0 0 0 0,-1 1 0 0 0,1-1-1 0 0,0 0 1 0 0,-1 0 0 0 0,1 0-1 0 0,0 0 1 0 0,0 0 0 0 0,0 0 0 0 0,0 0-1 0 0,0 0 1 0 0,0 1 0 0 0,0-2-1 0 0,3-1 43 0 0,0 1 0 0 0,0-1-1 0 0,0 1 1 0 0,0 0 0 0 0,1 0-1 0 0,-1 0 1 0 0,5-1 0 0 0,5-3 4 0 0,46-31-87 0 0,469-298-432 0 0,-519 328 396 0 0,45-26-232 0 0,-49 30 274 0 0,0 1 1 0 0,1-1-1 0 0,-1 2 1 0 0,1-1-1 0 0,-1 0 1 0 0,1 1-1 0 0,0 0 1 0 0,9 0-1 0 0,-14 1 21 0 0,0 0 1 0 0,1 0-1 0 0,-1 1 0 0 0,0-1 1 0 0,0 1-1 0 0,0-1 0 0 0,1 1 1 0 0,-1-1-1 0 0,0 1 0 0 0,0 0 1 0 0,0 0-1 0 0,2 1 0 0 0,7 4-94 0 0,-9-6 95 0 0,-1 0-1 0 0,1-1 1 0 0,-1 1-1 0 0,1 0 1 0 0,-1-1 0 0 0,1 1-1 0 0,-1 0 1 0 0,1-1-1 0 0,-1 1 1 0 0,0-1 0 0 0,1 1-1 0 0,-1-1 1 0 0,0 1-1 0 0,1-1 1 0 0,-1 1-1 0 0,0-1 1 0 0,0 1 0 0 0,1-1-1 0 0,-1 1 1 0 0,0-1-1 0 0,0 0 1 0 0,0 1-1 0 0,0-1 1 0 0,0 1 0 0 0,0-1-1 0 0,0 0 1 0 0,1-2 0 0 0,0 0 1 0 0,0-1-1 0 0,0 1 1 0 0,0 0-1 0 0,1 0 1 0 0,2-4-1 0 0,-2 7 2 0 0,-11 21 0 0 0,-20 47 0 0 0,-47 114 0 0 0,33-69 132 0 0,-82 153 0 0 0,-14 16 520 0 0,117-236-464 0 0,-31 92 973 0 0,30-75-834 0 0,21-60-327 0 0,1 0 0 0 0,-1 0 0 0 0,0 0 0 0 0,-1 0 0 0 0,1 0 0 0 0,0 0 0 0 0,-1 0 0 0 0,0-1 0 0 0,1 1 0 0 0,-1-1 0 0 0,0 0 0 0 0,-5 3 0 0 0,-15 13 0 0 0,5-12-492 0 0,17-6 445 0 0,0 0 0 0 0,0 0-1 0 0,0 0 1 0 0,0 0 0 0 0,0 0 0 0 0,0 1-1 0 0,0-1 1 0 0,0 0 0 0 0,0 1-1 0 0,0-1 1 0 0,0 0 0 0 0,0 1 0 0 0,0-1-1 0 0,0 1 1 0 0,0-1 0 0 0,1 1-1 0 0,-1 0 1 0 0,0-1 0 0 0,0 1-1 0 0,1 0 1 0 0,-1 0 0 0 0,0-1 0 0 0,1 1-1 0 0,-1 0 1 0 0,0 1 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1.245"/>
    </inkml:context>
    <inkml:brush xml:id="br0">
      <inkml:brushProperty name="width" value="0.1" units="cm"/>
      <inkml:brushProperty name="height" value="0.1" units="cm"/>
      <inkml:brushProperty name="color" value="#E71224"/>
    </inkml:brush>
  </inkml:definitions>
  <inkml:trace contextRef="#ctx0" brushRef="#br0">34 504 12895 0 0,'-33'-49'9111'0'0,"40"60"-8689"0"0,0 1 1 0 0,-1 0-1 0 0,0 0 0 0 0,8 24 1 0 0,16 40-223 0 0,0-11-111 0 0,-13-30-1 0 0,86 210 313 0 0,7 129 317 0 0,-53-168-93 0 0,-42-150-397 0 0,-11-35-63 0 0,1-1 0 0 0,1 0 0 0 0,0 0 0 0 0,2 0 0 0 0,1-1 0 0 0,13 22 0 0 0,-22-39-136 0 0,1-1 1 0 0,0 1-1 0 0,0-1 1 0 0,0 0-1 0 0,0 1 1 0 0,1-1-1 0 0,-1 0 0 0 0,0 1 1 0 0,0-1-1 0 0,1 0 1 0 0,-1 0-1 0 0,1 0 1 0 0,-1 0-1 0 0,1-1 1 0 0,-1 1-1 0 0,1 0 1 0 0,0-1-1 0 0,-1 1 0 0 0,1-1 1 0 0,0 1-1 0 0,-1-1 1 0 0,4 1-1 0 0,-3-2 5 0 0,0 0 0 0 0,0 1 0 0 0,0-1-1 0 0,0 0 1 0 0,0 0 0 0 0,-1 0 0 0 0,1 0 0 0 0,0-1-1 0 0,-1 1 1 0 0,1 0 0 0 0,-1-1 0 0 0,1 1 0 0 0,-1-1-1 0 0,0 1 1 0 0,1-1 0 0 0,-1 0 0 0 0,0 0-1 0 0,0 1 1 0 0,1-4 0 0 0,7-14 182 0 0,-1 0 0 0 0,0-1 0 0 0,9-38 0 0 0,6-65 29 0 0,-11 51-10 0 0,-6 53-117 0 0,1 0-1 0 0,0 0 1 0 0,1 1 0 0 0,2 0-1 0 0,0 0 1 0 0,16-22 0 0 0,2-3-6 0 0,5-14-39 0 0,24-40 26 0 0,132-172 1 0 0,-131 201-103 0 0,44-50-13 0 0,112-170 0 0 0,-154 195-229 0 0,82-136-1735 0 0,-130 204-569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6"/>
    </inkml:context>
    <inkml:brush xml:id="br0">
      <inkml:brushProperty name="width" value="0.1" units="cm"/>
      <inkml:brushProperty name="height" value="0.1" units="cm"/>
      <inkml:brushProperty name="color" value="#E71224"/>
    </inkml:brush>
  </inkml:definitions>
  <inkml:trace contextRef="#ctx0" brushRef="#br0">77 340 455 0 0,'0'-1'0'0'0,"4"-16"449"0"0,-1 4 1326 0 0,-3 12-1712 0 0,-1 1 1 0 0,1 0 0 0 0,-1-1-1 0 0,1 1 1 0 0,-1-1 0 0 0,1 1 0 0 0,-1-1-1 0 0,1 1 1 0 0,-1 0 0 0 0,0 0-1 0 0,1-1 1 0 0,-1 1 0 0 0,0 0 0 0 0,1 0-1 0 0,-1 0 1 0 0,0-1 0 0 0,1 1-1 0 0,-1 0 1 0 0,0 0 0 0 0,1 0 0 0 0,-1 0-1 0 0,0 0 1 0 0,1 0 0 0 0,-2 1-1 0 0,-2-1 234 0 0,1 0 0 0 0,-1-1 0 0 0,0 1 0 0 0,0-1 0 0 0,1 0 0 0 0,-1 0 0 0 0,-6-2 0 0 0,9 2 3 0 0,0 1 0 0 0,0-1 1 0 0,-1 0-1 0 0,1 1 0 0 0,0-1 0 0 0,0 0 0 0 0,0 0 0 0 0,0 0 0 0 0,0 0 0 0 0,0 1 0 0 0,1-1 0 0 0,-1-1 1 0 0,0 1-1 0 0,0 0 0 0 0,1 0 0 0 0,-1 0 0 0 0,1 0 0 0 0,-1 0 0 0 0,1-1 0 0 0,-1 1 0 0 0,1 0 1 0 0,0 0-1 0 0,-1-1 0 0 0,1 1 0 0 0,-1-9 2980 0 0,-7 7-1961 0 0,8 3-1272 0 0,0 0 0 0 0,-1 0 1 0 0,1 0-1 0 0,0 0 0 0 0,0 0 1 0 0,0 0-1 0 0,0 0 1 0 0,-1 0-1 0 0,1 0 0 0 0,0 0 1 0 0,0-1-1 0 0,0 1 1 0 0,0 0-1 0 0,0 0 0 0 0,-1 0 1 0 0,1 0-1 0 0,0 0 0 0 0,0-1 1 0 0,0 1-1 0 0,0 0 1 0 0,0 0-1 0 0,0 0 0 0 0,0 0 1 0 0,0-1-1 0 0,0 1 1 0 0,0 0-1 0 0,0 0 0 0 0,0 0 1 0 0,0 0-1 0 0,0-1 0 0 0,0 1 1 0 0,0 0-1 0 0,0 0 1 0 0,0 0-1 0 0,0-1 0 0 0,0 1 1 0 0,0 0-1 0 0,0 0 0 0 0,0 0 1 0 0,0 0-1 0 0,0-1 1 0 0,0 1-1 0 0,0 0 0 0 0,0 0 1 0 0,0 0-1 0 0,0 0 1 0 0,1-1-1 0 0,-1 1 0 0 0,0 0 1 0 0,0 0-1 0 0,13-9 1215 0 0,17-2-653 0 0,41-8-354 0 0,35-9 140 0 0,36-3-314 0 0,-28 6 87 0 0,185-18 0 0 0,509 12-168 0 0,-362 5 28 0 0,82-1 8 0 0,-246 26-439 0 0,203 1 1759 0 0,-1 22-2229 0 0,228 32 873 0 0,-680-52-146 0 0,330 37 1992 0 0,-111 2-3460 0 0,136 26 1720 0 0,-123-27-106 0 0,-21-5 0 0 0,-54-2-6 0 0,213 49 76 0 0,271 100 58 0 0,-371-91-64 0 0,273 81 117 0 0,22 47 38 0 0,-596-219-219 0 0,659 329 62 0 0,-645-321-60 0 0,169 102 36 0 0,51 27-12 0 0,-49-48-10 0 0,172 88 235 0 0,-337-166-368 0 0,24 13 472 0 0,-43-23-529 0 0,1 1 1 0 0,-1 0-1 0 0,0-1 1 0 0,1 1-1 0 0,-1 0 0 0 0,0 0 1 0 0,0 1-1 0 0,0-1 1 0 0,-1 0-1 0 0,1 1 1 0 0,-1-1-1 0 0,1 1 0 0 0,1 2 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7"/>
    </inkml:context>
    <inkml:brush xml:id="br0">
      <inkml:brushProperty name="width" value="0.1" units="cm"/>
      <inkml:brushProperty name="height" value="0.1" units="cm"/>
      <inkml:brushProperty name="color" value="#E71224"/>
    </inkml:brush>
  </inkml:definitions>
  <inkml:trace contextRef="#ctx0" brushRef="#br0">1316 45 2759 0 0,'-28'-10'1465'0'0,"0"1"0"0"0,0 2 0 0 0,-1 1-1 0 0,0 1 1 0 0,0 1 0 0 0,-54 1 0 0 0,82 3-1286 0 0,0-1 0 0 0,0 1 0 0 0,-1 0 0 0 0,1 0 0 0 0,0 0 0 0 0,0 0 0 0 0,-1 0 0 0 0,1 1 0 0 0,0-1 0 0 0,0 0 0 0 0,0 1 0 0 0,-1-1 1 0 0,1 1-1 0 0,0-1 0 0 0,0 1 0 0 0,0-1 0 0 0,0 1 0 0 0,0 0 0 0 0,0-1 0 0 0,0 1 0 0 0,0 0 0 0 0,-1 1 0 0 0,1 0-45 0 0,1-1 1 0 0,0 0-1 0 0,0 0 0 0 0,0 0 0 0 0,0 0 1 0 0,0 0-1 0 0,0 0 0 0 0,0 1 0 0 0,0-1 1 0 0,0 0-1 0 0,0 0 0 0 0,1 0 0 0 0,-1 0 1 0 0,1 0-1 0 0,-1 0 0 0 0,0 0 0 0 0,1 0 1 0 0,0 0-1 0 0,0 2 0 0 0,6 6 331 0 0,1 0 1 0 0,-1 0-1 0 0,15 12 0 0 0,-20-18-480 0 0,65 62 529 0 0,91 83-91 0 0,235 168 58 0 0,-96-80-34 0 0,-84-74 137 0 0,-205-156-540 0 0,-1 0 0 0 0,1 0 1 0 0,-2 1-1 0 0,10 11 0 0 0,-5-5-2 0 0,31 33 159 0 0,-32-34-161 0 0,-2-2 71 0 0,3 3-49 0 0,-2 0-46 0 0,71 85 67 0 0,-44-57-34 0 0,-3 0-1 0 0,-2 2 1 0 0,-1 1-1 0 0,26 54 1 0 0,-53-93-44 0 0,0 1-1 0 0,-1-1 1 0 0,1 1 0 0 0,-1 0 0 0 0,-1 0 0 0 0,1 0-1 0 0,-1 0 1 0 0,0 0 0 0 0,0 0 0 0 0,-1 0 0 0 0,1 0-1 0 0,-2 8 1 0 0,0-11 4 0 0,1 1 0 0 0,-1-1 0 0 0,-1 0-1 0 0,1 1 1 0 0,0-1 0 0 0,-1 0 0 0 0,0 0-1 0 0,1 0 1 0 0,-1 0 0 0 0,-1 0 0 0 0,1 0-1 0 0,0-1 1 0 0,-1 1 0 0 0,1-1 0 0 0,-1 0-1 0 0,0 1 1 0 0,1-1 0 0 0,-1 0 0 0 0,0-1 0 0 0,0 1-1 0 0,-1 0 1 0 0,-4 1 0 0 0,-21 6 39 0 0,1-1 0 0 0,-1-1 0 0 0,-1-1 0 0 0,-29 1 0 0 0,23-3 2 0 0,-394 76 484 0 0,5 26 187 0 0,114-27 187 0 0,133-37-332 0 0,-203 52 1157 0 0,8 32 366 0 0,313-100-1986 0 0,1 2 1 0 0,-60 39-1 0 0,98-52-1008 0 0,10-2-310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8"/>
    </inkml:context>
    <inkml:brush xml:id="br0">
      <inkml:brushProperty name="width" value="0.05" units="cm"/>
      <inkml:brushProperty name="height" value="0.05" units="cm"/>
      <inkml:brushProperty name="color" value="#FFFFFF"/>
    </inkml:brush>
  </inkml:definitions>
  <inkml:trace contextRef="#ctx0" brushRef="#br0">294 566 3223 0 0,'-1'-1'10'0'0,"1"0"0"0"0,0 0 0 0 0,-1 0 0 0 0,1 0 0 0 0,0 0 0 0 0,0 0 0 0 0,0 0 0 0 0,0 1 0 0 0,0-1 0 0 0,0 0 0 0 0,0 0 0 0 0,0 0 0 0 0,0 0 0 0 0,0 0 0 0 0,1 0 0 0 0,-1 0 0 0 0,0 0 0 0 0,0 0 0 0 0,1 0 0 0 0,-1 0 0 0 0,1 0 0 0 0,-1 0 0 0 0,1 1 0 0 0,-1-1 0 0 0,1 0 0 0 0,0 0 0 0 0,-1 1 0 0 0,2-2 0 0 0,8-12-12 0 0,-10 13 11 0 0,0 0 0 0 0,0 0 0 0 0,0 0 0 0 0,0 0 0 0 0,0 0 0 0 0,0 0 0 0 0,0 0 0 0 0,-1 0 0 0 0,1 0 0 0 0,0 0-1 0 0,-1 1 1 0 0,1-1 0 0 0,0 0 0 0 0,-1 0 0 0 0,1 0 0 0 0,-1 0 0 0 0,1 0 0 0 0,-1 1 0 0 0,0-1 0 0 0,0-1-1 0 0,-19-18 1914 0 0,9 10 600 0 0,-11-10 806 0 0,19 18-3008 0 0,0 0 1 0 0,0 0-1 0 0,1-1 0 0 0,-1 1 0 0 0,0-1 1 0 0,1 0-1 0 0,0 0 0 0 0,-1 0 0 0 0,0-3 1 0 0,2 6-148 0 0,1-1 1 0 0,-1 1 0 0 0,1-1 0 0 0,-1 1 0 0 0,1 0-1 0 0,-1-1 1 0 0,1 1 0 0 0,-1 0 0 0 0,0 0-1 0 0,1-1 1 0 0,-1 1 0 0 0,1 0 0 0 0,-1 0 0 0 0,0 0-1 0 0,1 0 1 0 0,-1 0 0 0 0,1 0 0 0 0,-1 0 0 0 0,0 0-1 0 0,1 0 1 0 0,-1 0 0 0 0,1 0 0 0 0,-1 0-1 0 0,0 0 1 0 0,1 0 0 0 0,-1 0 0 0 0,1 1 0 0 0,-1-1-1 0 0,0 0 1 0 0,1 1 0 0 0,-1-1 0 0 0,1 0 0 0 0,-1 1-1 0 0,1-1 1 0 0,-1 0 0 0 0,1 1 0 0 0,0-1-1 0 0,-1 1 1 0 0,1-1 0 0 0,-2 2 641 0 0,-1 8-675 0 0,-15 52-59 0 0,4-4-59 0 0,-2 11 31 0 0,7-31 8 0 0,5-15-55 0 0,0 15 44 0 0,-4 31-39 0 0,-1 18-11 0 0,-1-16 0 0 0,-3-6 0 0 0,9-46-1 0 0,-10 31-51 0 0,-3-5 41 0 0,-6 6 11 0 0,2-6-16 0 0,17-35-59 0 0,-1-17-706 0 0,3-4 676 0 0,1 0 0 0 0,1 0 0 0 0,0 0-1 0 0,1 0 1 0 0,0 0 0 0 0,0 0 0 0 0,5-15-1 0 0,-1 1-92 0 0,23-137-1121 0 0,40-291-1998 0 0,-65 415 3270 0 0,1 1 0 0 0,3 0 0 0 0,1 1 0 0 0,1 0 0 0 0,19-46 0 0 0,-22 68 32 0 0,0 1-1 0 0,1 1 1 0 0,1-1-1 0 0,-1 1 1 0 0,2 0-1 0 0,0 1 1 0 0,0 0-1 0 0,1 0 1 0 0,1 1-1 0 0,-1 0 1 0 0,2 1-1 0 0,-1 1 1 0 0,1-1-1 0 0,1 2 1 0 0,-1 0-1 0 0,25-10 1 0 0,-15 9 48 0 0,0 1 0 0 0,1 1 0 0 0,0 1 0 0 0,0 1 1 0 0,0 1-1 0 0,1 1 0 0 0,-1 1 0 0 0,1 1 0 0 0,-1 1 0 0 0,0 1 0 0 0,1 1 1 0 0,-1 1-1 0 0,31 10 0 0 0,-44-10 162 0 0,0 1 0 0 0,0 0 0 0 0,-1 1-1 0 0,0 0 1 0 0,9 8 0 0 0,-15-12 401 0 0,3 7-133 0 0,1 2-450 0 0,-4-6-111 0 0,1 0 0 0 0,-1 0 1 0 0,1 0-1 0 0,8 8 0 0 0,-8-1-313 0 0,9 36 49 0 0,-12-46 349 0 0,-1 0 1 0 0,1 0 0 0 0,-1 1 0 0 0,0-1 0 0 0,1 0 0 0 0,-1 1 0 0 0,0-1 0 0 0,0 0-1 0 0,0 0 1 0 0,-1 3 0 0 0,-8 68-4 0 0,-5-15 32 0 0,5-37 64 0 0,3-8-47 0 0,3-6-4 0 0,0 0 1 0 0,0-1-1 0 0,-1 1 1 0 0,0-1-1 0 0,-10 11 1 0 0,-3 5 142 0 0,-1-1 1 0 0,-1-1 0 0 0,-1-1 0 0 0,-36 26 0 0 0,35-31-51 0 0,-2-1 1 0 0,1-1 0 0 0,-2-1 0 0 0,0-1 0 0 0,0-2-1 0 0,0 0 1 0 0,-1-1 0 0 0,-44 5 0 0 0,52-9-177 0 0,0-2 1 0 0,0 0-1 0 0,0-2 0 0 0,0 1 0 0 0,1-2 1 0 0,-1 0-1 0 0,0-1 0 0 0,1-1 1 0 0,-1-1-1 0 0,1 0 0 0 0,0-1 1 0 0,0 0-1 0 0,1-1 0 0 0,-17-12 1 0 0,31 19 17 0 0,1 0 1 0 0,-1 0-1 0 0,0 0 1 0 0,1-1 0 0 0,-1 1-1 0 0,1 0 1 0 0,-1-1 0 0 0,1 1-1 0 0,-1 0 1 0 0,1-1-1 0 0,-1 1 1 0 0,1-1 0 0 0,-1 1-1 0 0,1-1 1 0 0,-1 1 0 0 0,1-1-1 0 0,0 1 1 0 0,-1-1-1 0 0,1 1 1 0 0,0-1 0 0 0,-1 0-1 0 0,1 1 1 0 0,0-1 0 0 0,0 1-1 0 0,0-1 1 0 0,0 0-1 0 0,-1 0 1 0 0,2 0-2 0 0,0 1 0 0 0,0 0 0 0 0,0-1 0 0 0,0 1 0 0 0,-1-1 0 0 0,1 1 0 0 0,0 0 0 0 0,0 0 0 0 0,0 0 0 0 0,0-1 0 0 0,0 1 0 0 0,0 0 0 0 0,0 0 0 0 0,0 0 0 0 0,1 1 0 0 0,43 4-524 0 0,-44-5 547 0 0,20 4 139 0 0,-1 1 1 0 0,1 0-1 0 0,-1 2 0 0 0,0 0 0 0 0,-1 2 0 0 0,0 0 1 0 0,0 1-1 0 0,22 15 0 0 0,-36-21 551 0 0,1 3 27 0 0,18 21-137 0 0,-12-11-578 0 0,-4-4-42 0 0,-4-7 15 0 0,-1 0 0 0 0,1 0 0 0 0,-1 1 0 0 0,0 0 0 0 0,3 13 0 0 0,14 39 509 0 0,-8-16-150 0 0,-9-32-2 0 0,1 4-32 0 0,11 44-20 0 0,-11-45-2 0 0,0 1-13 0 0,15 44-58 0 0,-15-44-29 0 0,2-4-4 0 0,16 35-8 0 0,-16-35-34 0 0,1-1-20 0 0,0 1-66 0 0,-2-3 7 0 0,0 0-1 0 0,1-1 1 0 0,12 13 0 0 0,17 18 19 0 0,-24-26-49 0 0,-7-9-2 0 0,-1 1 0 0 0,0-1 0 0 0,1 0 0 0 0,0 1 0 0 0,0-2 0 0 0,0 1 0 0 0,5 2-1 0 0,26 15 6 0 0,-23-16-14 0 0,-1-3 3 0 0,9 1-7 0 0,0-1 0 0 0,0 0 1 0 0,0-2-1 0 0,22-2 0 0 0,27-1-4603 0 0,-58 4-1961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9"/>
    </inkml:context>
    <inkml:brush xml:id="br0">
      <inkml:brushProperty name="width" value="0.05" units="cm"/>
      <inkml:brushProperty name="height" value="0.05" units="cm"/>
      <inkml:brushProperty name="color" value="#FFFFFF"/>
    </inkml:brush>
  </inkml:definitions>
  <inkml:trace contextRef="#ctx0" brushRef="#br0">0 371 6911 0 0,'0'0'528'0'0,"22"0"-1264"0"0,12 5 1575 0 0,39 10 0 0 0,-18-4 2045 0 0,-42-9-2437 0 0,-1-1-1 0 0,0-1 1 0 0,0 0 0 0 0,0-1 0 0 0,0 0 0 0 0,0-1 0 0 0,0 0 0 0 0,15-5 0 0 0,4-4 402 0 0,48-22 0 0 0,-66 27-821 0 0,0-1 1 0 0,-1 0 0 0 0,0 0 0 0 0,0-1 0 0 0,0-1 0 0 0,-2 0 0 0 0,1-1 0 0 0,-1 0 0 0 0,10-12 0 0 0,-17 18-51 0 0,0-1 0 0 0,0 0 0 0 0,0 0 0 0 0,0 0 0 0 0,-1 0 0 0 0,0 0 0 0 0,0 0 1 0 0,0 0-1 0 0,-1-1 0 0 0,0 1 0 0 0,0-1 0 0 0,0 1 0 0 0,0-1 0 0 0,-1 1 1 0 0,0-1-1 0 0,0 1 0 0 0,-1-1 0 0 0,0 0 0 0 0,0 1 0 0 0,0-1 0 0 0,0 1 1 0 0,-1 0-1 0 0,0 0 0 0 0,0-1 0 0 0,0 1 0 0 0,-4-5 0 0 0,1 1-139 0 0,-1 0 1 0 0,0 0-1 0 0,-1 1 0 0 0,0-1 0 0 0,0 2 0 0 0,0-1 1 0 0,-1 1-1 0 0,-13-9 0 0 0,17 13 214 0 0,0 0 1 0 0,0 0-1 0 0,0 1 1 0 0,-1 0-1 0 0,1 0 1 0 0,-1 0-1 0 0,0 1 0 0 0,1-1 1 0 0,-1 1-1 0 0,0 0 1 0 0,0 0-1 0 0,0 1 0 0 0,0 0 1 0 0,0 0-1 0 0,0 0 1 0 0,0 0-1 0 0,0 1 1 0 0,0-1-1 0 0,1 1 0 0 0,-8 3 1 0 0,-7 4-257 0 0,1 0-1 0 0,0 2 1 0 0,1 0 0 0 0,-20 16 0 0 0,-61 54 655 0 0,93-76-425 0 0,-1 0 1 0 0,1 1 0 0 0,-1 0-1 0 0,1 0 1 0 0,-5 8-1 0 0,4-5 25 0 0,1-2 128 0 0,-1 4 4 0 0,-20 41 202 0 0,24-40-180 0 0,-2 1-137 0 0,3-7-21 0 0,-1 0 1 0 0,1 0-1 0 0,0 0 1 0 0,0 0-1 0 0,1 1 1 0 0,-1 6-1 0 0,2-1 120 0 0,0 37-9 0 0,-1-36-6 0 0,2 2 13 0 0,9 43 56 0 0,-9-43 30 0 0,3-1 4 0 0,17 36 18 0 0,-17-36 72 0 0,2-3 36 0 0,23 29 8 0 0,-16-23-35 0 0,-7-10-277 0 0,-4-2-50 0 0,0-2 0 0 0,0 1 0 0 0,1 0 0 0 0,-1-1 0 0 0,1 1 0 0 0,-1-1 1 0 0,1 0-1 0 0,5 1 0 0 0,9 6 24 0 0,0-2 1 0 0,0 0 0 0 0,1-1 0 0 0,0-2 0 0 0,0 1 0 0 0,30 1 0 0 0,-23-5-62 0 0,0-2 0 0 0,0-1 0 0 0,0-1 0 0 0,0-1 0 0 0,43-13 0 0 0,-25 2-453 0 0,0-1 0 0 0,54-30 0 0 0,-85 38-316 0 0,0 1 0 0 0,-1-2-1 0 0,0 0 1 0 0,0 0 0 0 0,-1-1 0 0 0,19-22-1 0 0,-20 19-4549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0"/>
    </inkml:context>
    <inkml:brush xml:id="br0">
      <inkml:brushProperty name="width" value="0.05" units="cm"/>
      <inkml:brushProperty name="height" value="0.05" units="cm"/>
      <inkml:brushProperty name="color" value="#FFFFFF"/>
    </inkml:brush>
  </inkml:definitions>
  <inkml:trace contextRef="#ctx0" brushRef="#br0">205 5 1839 0 0,'3'-5'449'0'0,"-2"7"169"0"0,-2 7 690 0 0,1-5 941 0 0,-3 6-934 0 0,-9 30 165 0 0,9-30 31 0 0,-1 1-61 0 0,-15 54 753 0 0,4-10-264 0 0,2 5-983 0 0,3 4-255 0 0,1 1-345 0 0,2 3-68 0 0,-2 9 155 0 0,0 3 41 0 0,0-1 62 0 0,2-6 0 0 0,3-30-341 0 0,3-32-21 0 0,0 1-7 0 0,-4 36-19 0 0,3-36-73 0 0,0-1-21 0 0,-10 35-40 0 0,6-30 19 0 0,-9 5-33 0 0,15-21-10 0 0,0 1 0 0 0,0-1 0 0 0,-1 0 0 0 0,1 1 0 0 0,0-1 0 0 0,-1 0 0 0 0,1 1 0 0 0,0-1 0 0 0,-1 0 0 0 0,1 0 0 0 0,0 1 0 0 0,-1-1 0 0 0,1 0 0 0 0,0 0 0 0 0,-1 0 0 0 0,1 0 0 0 0,-1 0 0 0 0,1 1 0 0 0,-1-1 0 0 0,1 0 0 0 0,0 0 0 0 0,-1 0 0 0 0,1 0 0 0 0,-1 0 0 0 0,1 0 0 0 0,-1 0 0 0 0,1 0 0 0 0,0-1 0 0 0,-1 1 0 0 0,1 0 0 0 0,-1 0 0 0 0,1 0 0 0 0,0 0 0 0 0,-1 0 0 0 0,1-1 0 0 0,0 1 0 0 0,-1 0 0 0 0,1 0 0 0 0,0-1 0 0 0,-1 1 0 0 0,1 0 0 0 0,0-1 0 0 0,-1 1 0 0 0,1 0 0 0 0,0-1 0 0 0,0 1 0 0 0,-1 0 0 0 0,1-1 0 0 0,0 1 0 0 0,0 0 0 0 0,0-1 0 0 0,0 1 0 0 0,-1-1 0 0 0,1 1 0 0 0,0-1 0 0 0,-8-21 0 0 0,6 9-126 0 0,1 0-1 0 0,0 0 1 0 0,0-1-1 0 0,1 1 0 0 0,1 0 1 0 0,0 0-1 0 0,1 0 1 0 0,1 0-1 0 0,0 0 1 0 0,6-17-1 0 0,3-4-417 0 0,3-1 0 0 0,26-45 0 0 0,-25 51 136 0 0,3 0 0 0 0,0 1 0 0 0,1 1 0 0 0,2 1 0 0 0,1 1 0 0 0,1 1 0 0 0,0 2 0 0 0,2 0 0 0 0,1 1 0 0 0,1 2 0 0 0,37-20 0 0 0,-57 34 298 0 0,1 1-1 0 0,0 1 0 0 0,1 0 1 0 0,-1 0-1 0 0,1 1 0 0 0,-1 0 1 0 0,1 1-1 0 0,-1 0 1 0 0,1 1-1 0 0,0-1 0 0 0,0 2 1 0 0,-1-1-1 0 0,14 4 0 0 0,-16-2 102 0 0,0-1 0 0 0,0 2 0 0 0,0-1 0 0 0,0 1 0 0 0,-1 0 0 0 0,1 0 0 0 0,-1 1 0 0 0,0 0 0 0 0,0 0 0 0 0,0 1 0 0 0,-1-1 0 0 0,1 1 0 0 0,-1 0 0 0 0,0 1 0 0 0,-1-1 0 0 0,1 1 0 0 0,-1 0 0 0 0,5 9 0 0 0,-3 1 273 0 0,0-1-1 0 0,-1 1 0 0 0,-1 0 0 0 0,0 0 0 0 0,-1 0 0 0 0,-1 1 1 0 0,0-1-1 0 0,-1 1 0 0 0,-3 26 0 0 0,1-33-160 0 0,0-1-1 0 0,0 0 1 0 0,-1 0 0 0 0,-1 0-1 0 0,0 0 1 0 0,0-1 0 0 0,0 1-1 0 0,-1-1 1 0 0,-1 1-1 0 0,-6 9 1 0 0,3-7 14 0 0,-1 0 0 0 0,-1 0 0 0 0,1-1 1 0 0,-2 0-1 0 0,0 0 0 0 0,-11 7 0 0 0,-8 3 92 0 0,-1-2 0 0 0,-1-2 0 0 0,0 0 0 0 0,-50 15 0 0 0,66-26-160 0 0,0 0 1 0 0,0-1 0 0 0,-1-1 0 0 0,1-1-1 0 0,-1 0 1 0 0,1-1 0 0 0,-33-3 0 0 0,42 1-110 0 0,0 1 0 0 0,0-1 0 0 0,0-1 0 0 0,1 1 0 0 0,-1-1 0 0 0,0-1 0 0 0,1 1 0 0 0,-1-1 0 0 0,1 0 0 0 0,0 0 0 0 0,0-1 0 0 0,0 0 0 0 0,1 0 0 0 0,-1 0 0 0 0,1-1 0 0 0,0 0 0 0 0,0 0 0 0 0,1 0 0 0 0,-1-1 0 0 0,1 1 0 0 0,-5-9 0 0 0,8 9-257 0 0,-1 0-1 0 0,1 0 1 0 0,0 1 0 0 0,0-1-1 0 0,0 0 1 0 0,1 0 0 0 0,0-1-1 0 0,1-8 1 0 0,-1 1-1843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1"/>
    </inkml:context>
    <inkml:brush xml:id="br0">
      <inkml:brushProperty name="width" value="0.05" units="cm"/>
      <inkml:brushProperty name="height" value="0.05" units="cm"/>
      <inkml:brushProperty name="color" value="#FFFFFF"/>
    </inkml:brush>
  </inkml:definitions>
  <inkml:trace contextRef="#ctx0" brushRef="#br0">47 419 9671 0 0,'-9'-11'593'0'0,"5"4"-100"0"0,20 4-467 0 0,3 2 433 0 0,0 2 1 0 0,38 5-1 0 0,0 1 3251 0 0,-34-8-3336 0 0,1 0 0 0 0,-1-2 0 0 0,0-1-1 0 0,0 0 1 0 0,38-14 0 0 0,-50 14-448 0 0,0 0-1 0 0,0-1 1 0 0,0-1-1 0 0,0 0 1 0 0,-1 0 0 0 0,0-1-1 0 0,0 0 1 0 0,-1-1 0 0 0,0 0-1 0 0,0-1 1 0 0,-1 0-1 0 0,11-14 1 0 0,-14 16 137 0 0,0 1 0 0 0,-1-1 0 0 0,0-1 0 0 0,0 1 0 0 0,-1-1 0 0 0,0 1 1 0 0,0-1-1 0 0,-1 0 0 0 0,0 0 0 0 0,0 0 0 0 0,-1 0 0 0 0,0-1 0 0 0,0 1 0 0 0,-1 0 0 0 0,0 0 0 0 0,-1-1 0 0 0,0 1 0 0 0,0 0 0 0 0,-3-11 1 0 0,2 12-403 0 0,-1 1 0 0 0,0-1 0 0 0,-1 1 0 0 0,1 0 0 0 0,-1 0 0 0 0,0 0 0 0 0,0 0 0 0 0,-1 1 0 0 0,0 0 0 0 0,0 0 0 0 0,0 0 0 0 0,-1 0 0 0 0,-5-3 0 0 0,6 4 270 0 0,-1 1 0 0 0,1 0 0 0 0,0 0 0 0 0,-1 0 0 0 0,1 1 0 0 0,-1 0 0 0 0,0 0 0 0 0,0 1 0 0 0,0-1 0 0 0,0 1 0 0 0,0 0 0 0 0,0 1 0 0 0,0 0 0 0 0,0 0 0 0 0,-10 1 0 0 0,1 2 298 0 0,1 1 0 0 0,-1 1 0 0 0,1 1 0 0 0,0 0 0 0 0,0 0 0 0 0,1 1 0 0 0,0 1 0 0 0,0 0 0 0 0,-20 18-1 0 0,9-5 463 0 0,1 2 0 0 0,1 0 0 0 0,-31 42-1 0 0,41-47-323 0 0,0 1 0 0 0,2 0-1 0 0,0 1 1 0 0,1 0 0 0 0,-8 27-1 0 0,8-15-7 0 0,0 0 0 0 0,-5 59 1 0 0,13-81-326 0 0,0-1 0 0 0,1 1 0 0 0,0-1 0 0 0,0 1 0 0 0,1-1 1 0 0,1 1-1 0 0,-1-1 0 0 0,1 1 0 0 0,7 16 0 0 0,-6-20-21 0 0,1 1 0 0 0,-1-1 0 0 0,1 0 0 0 0,1 0 0 0 0,-1 0 0 0 0,1 0 0 0 0,0-1 0 0 0,0 0 0 0 0,1 0 0 0 0,0 0-1 0 0,-1-1 1 0 0,2 0 0 0 0,8 5 0 0 0,7 2-10 0 0,0-2-1 0 0,0 0 0 0 0,1-1 1 0 0,47 9-1 0 0,97 5 9 0 0,-149-21-43 0 0,0 0 0 0 0,1-2 0 0 0,-1 0-1 0 0,0-1 1 0 0,0 0 0 0 0,0-2 0 0 0,-1 0 0 0 0,1-1 0 0 0,-1-1 0 0 0,0 0 0 0 0,0-2 0 0 0,-1 0 0 0 0,31-20 0 0 0,-28 17-602 0 0,19-12-546 0 0,-37 21 929 0 0,1 1 0 0 0,0-1 0 0 0,0 0 0 0 0,0 1 0 0 0,-1-1 0 0 0,1 0 0 0 0,-1 0 1 0 0,0 0-1 0 0,1 0 0 0 0,-1 0 0 0 0,0-1 0 0 0,0 1 0 0 0,0 0 0 0 0,0-4 0 0 0,-1-1-3687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2"/>
    </inkml:context>
    <inkml:brush xml:id="br0">
      <inkml:brushProperty name="width" value="0.05" units="cm"/>
      <inkml:brushProperty name="height" value="0.05" units="cm"/>
      <inkml:brushProperty name="color" value="#FFFFFF"/>
    </inkml:brush>
  </inkml:definitions>
  <inkml:trace contextRef="#ctx0" brushRef="#br0">201 2 5063 0 0,'0'0'184'0'0,"-1"-1"-1"0"0,0 1 0 0 0,0 0 1 0 0,0-1-1 0 0,0 1 0 0 0,-1 0 1 0 0,1 0-1 0 0,0 0 0 0 0,0 0 0 0 0,0 0 1 0 0,0 0-1 0 0,0 0 0 0 0,0 0 1 0 0,0 1-1 0 0,0-1 0 0 0,0 0 1 0 0,0 1-1 0 0,0-1 0 0 0,0 1 1 0 0,0-1-1 0 0,1 1 0 0 0,-1-1 0 0 0,0 1 1 0 0,0-1-1 0 0,-1 2 0 0 0,-14 23 2729 0 0,16-25-2976 0 0,-5 13 328 0 0,1-1 1 0 0,0 1 0 0 0,1 0-1 0 0,0-1 1 0 0,1 1 0 0 0,0 20-1 0 0,-4 18 594 0 0,-34 142 2510 0 0,-19 131-392 0 0,32 52-2119 0 0,24-352-1258 0 0,3-39-1779 0 0,4-28-161 0 0,-2 24 1234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3"/>
    </inkml:context>
    <inkml:brush xml:id="br0">
      <inkml:brushProperty name="width" value="0.05" units="cm"/>
      <inkml:brushProperty name="height" value="0.05" units="cm"/>
      <inkml:brushProperty name="color" value="#FFFFFF"/>
    </inkml:brush>
  </inkml:definitions>
  <inkml:trace contextRef="#ctx0" brushRef="#br0">77 1 3679 0 0,'3'44'3740'0'0,"-4"-33"-2556"0"0,1 3-707 0 0,-1 7 42 0 0,-1 13 3283 0 0,-1 11-2992 0 0,2-33 693 0 0,1 0-1004 0 0,-1 2-353 0 0,0 44 857 0 0,1-44-889 0 0,0 45 649 0 0,1-43-668 0 0,-1-2 74 0 0,-1-1 0 0 0,-2 24 1 0 0,-5 25 499 0 0,6-49-557 0 0,-1 37 432 0 0,1 15 96 0 0,-2 0-101 0 0,0 1-150 0 0,2-25-213 0 0,2-30-66 0 0,-1 3-29 0 0,1 3-55 0 0,0-5 17 0 0,-1-1 0 0 0,0 1 0 0 0,-4 20 1 0 0,-9 44 115 0 0,2-6-1 0 0,6-23-133 0 0,5-35-5 0 0,8-9-1860 0 0,20 11 1370 0 0,-26-14 435 0 0,-1 0 1 0 0,0 0 0 0 0,1 0 0 0 0,-1 0-1 0 0,0 0 1 0 0,0 0 0 0 0,1 0 0 0 0,-1 0 0 0 0,0 0-1 0 0,1 0 1 0 0,-1 0 0 0 0,0 0 0 0 0,1 0-1 0 0,-1 0 1 0 0,0 0 0 0 0,1 0 0 0 0,-1 0 0 0 0,0 0-1 0 0,0 0 1 0 0,1 0 0 0 0,-1-1 0 0 0,0 1-1 0 0,1 0 1 0 0,-1 0 0 0 0,0 0 0 0 0,0 0 0 0 0,0-1-1 0 0,1 1 1 0 0,-1 0 0 0 0,0 0 0 0 0,0-1-1 0 0,0 1 1 0 0,1 0 0 0 0,-1 0 0 0 0,0-1 0 0 0,0 1-1 0 0,0 0 1 0 0,0-1 0 0 0,0 1 0 0 0,0 0 0 0 0,1 0-1 0 0,-1-1 1 0 0,0 1 0 0 0,0 0 0 0 0,0-1-1 0 0,0 1 1 0 0,0 0 0 0 0,0-1 0 0 0,0 1 0 0 0,-1 0-1 0 0,1-1 1 0 0,0 1 0 0 0,0 0 0 0 0,0-1-1 0 0,0-2-1244 0 0,1-4-5001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4"/>
    </inkml:context>
    <inkml:brush xml:id="br0">
      <inkml:brushProperty name="width" value="0.05" units="cm"/>
      <inkml:brushProperty name="height" value="0.05" units="cm"/>
      <inkml:brushProperty name="color" value="#FFFFFF"/>
    </inkml:brush>
  </inkml:definitions>
  <inkml:trace contextRef="#ctx0" brushRef="#br0">112 10 10591 0 0,'-4'-3'347'0'0,"-5"-3"389"0"0,9 6-728 0 0,0 0 0 0 0,-1 0 0 0 0,1 0 0 0 0,0 0 0 0 0,0 0 0 0 0,-1 0 0 0 0,1 1 0 0 0,0-1 0 0 0,0 0 0 0 0,0 0 0 0 0,-1 0 0 0 0,1 0-1 0 0,0 0 1 0 0,0 1 0 0 0,0-1 0 0 0,0 0 0 0 0,-1 0 0 0 0,1 0 0 0 0,0 1 0 0 0,0-1 0 0 0,0 0 0 0 0,0 0 0 0 0,0 0 0 0 0,0 1 0 0 0,0-1 0 0 0,0 0-1 0 0,0 0 1 0 0,0 1 0 0 0,-1-1 0 0 0,1 0 0 0 0,0 0 0 0 0,0 1 0 0 0,0-1 0 0 0,0 0 0 0 0,1 0 0 0 0,-1 0 0 0 0,0 1 0 0 0,0-1 0 0 0,0 0-1 0 0,0 0 1 0 0,0 1 0 0 0,0 0 342 0 0,0 12-240 0 0,0 40 184 0 0,0-40 80 0 0,-3-1 12 0 0,-15 60 834 0 0,3-6 582 0 0,0 2-208 0 0,7-25-950 0 0,6-32-18 0 0,1 3-47 0 0,-8 66 393 0 0,6-38-721 0 0,2-32-61 0 0,-1 0-136 0 0,-9 29-44 0 0,5-26-10 0 0,6-20 0 0 0,16-32-2606 0 0,-9 23-4228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5"/>
    </inkml:context>
    <inkml:brush xml:id="br0">
      <inkml:brushProperty name="width" value="0.05" units="cm"/>
      <inkml:brushProperty name="height" value="0.05" units="cm"/>
      <inkml:brushProperty name="color" value="#FFFFFF"/>
    </inkml:brush>
  </inkml:definitions>
  <inkml:trace contextRef="#ctx0" brushRef="#br0">47 58 19351 0 0,'-21'-26'856'0'0,"12"16"176"0"0,0 1-824 0 0,3 3-208 0 0,4 3 0 0 0,2 1 0 0 0,2 1-360 0 0,1 1-120 0 0,4 1-16 0 0,4 1-8 0 0,3 1-1264 0 0,-2 0-256 0 0,-1 3-56 0 0,-2-2 0 0 0,-5 2 632 0 0,-2-1 128 0 0,-4 3 24 0 0,1-1-1872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6"/>
    </inkml:context>
    <inkml:brush xml:id="br0">
      <inkml:brushProperty name="width" value="0.05" units="cm"/>
      <inkml:brushProperty name="height" value="0.05" units="cm"/>
      <inkml:brushProperty name="color" value="#FFFFFF"/>
    </inkml:brush>
  </inkml:definitions>
  <inkml:trace contextRef="#ctx0" brushRef="#br0">369 149 9215 0 0,'-7'-17'232'0'0,"5"11"-473"0"0,0 1 0 0 0,0-1-1 0 0,0 1 1 0 0,-1 0 0 0 0,0-1-1 0 0,-5-6 1 0 0,6 11 416 0 0,0-1 0 0 0,1 1-1 0 0,-1 0 1 0 0,0-1 0 0 0,0 1 0 0 0,0 0 0 0 0,0 0 0 0 0,0 0 0 0 0,-1 0 0 0 0,1 0-1 0 0,0 1 1 0 0,0-1 0 0 0,0 1 0 0 0,-1 0 0 0 0,1-1 0 0 0,0 1 0 0 0,0 0 0 0 0,-1 0-1 0 0,-3 1 1 0 0,-4 0 227 0 0,0 1-1 0 0,0 0 1 0 0,0 0-1 0 0,1 1 1 0 0,-1 1-1 0 0,1-1 1 0 0,0 1-1 0 0,-12 8 1 0 0,2 0 15 0 0,2 0-1 0 0,-28 25 1 0 0,40-32-126 0 0,-1 3 12 0 0,-20 24 7 0 0,20-24 306 0 0,0 3-345 0 0,-16 33-14 0 0,16-33 250 0 0,3 0-280 0 0,-11 35-17 0 0,10-35 205 0 0,1 2-214 0 0,-8 36-1 0 0,8-36 204 0 0,3-5-330 0 0,1 1 0 0 0,-1 0 0 0 0,2 0 0 0 0,1 8 0 0 0,0-1 0 0 0,-1-2 150 0 0,2-4-10 0 0,14 31-44 0 0,-14-31-11 0 0,3-2-6 0 0,20 27-11 0 0,-25-32-130 0 0,0-1 0 0 0,0 1 0 0 0,0 0 0 0 0,0-1 0 0 0,0 0 1 0 0,1 1-1 0 0,-1-1 0 0 0,1 0 0 0 0,-1 0 0 0 0,1 0 1 0 0,4 1-1 0 0,1 2 12 0 0,5 4 48 0 0,21 13-12 0 0,-21-16-59 0 0,-1 0 0 0 0,1 0 1 0 0,0-2-1 0 0,0 1 0 0 0,0-2 0 0 0,0 0 0 0 0,1 0 0 0 0,0-2 1 0 0,-1 1-1 0 0,1-2 0 0 0,0 0 0 0 0,18-2 0 0 0,-16 0-31 0 0,-1 0 0 0 0,1-1 0 0 0,-1-1 0 0 0,0-1 0 0 0,0 0 0 0 0,0-1 0 0 0,-1 0-1 0 0,0-1 1 0 0,0-1 0 0 0,18-13 0 0 0,-23 13-102 0 0,0 0-1 0 0,-1-1 1 0 0,0 1 0 0 0,0-2-1 0 0,-1 1 1 0 0,0-1-1 0 0,-1 0 1 0 0,0 0 0 0 0,-1-1-1 0 0,0 1 1 0 0,0-1-1 0 0,5-23 1 0 0,-5 10-304 0 0,0 0 0 0 0,-2 0 0 0 0,0-1 0 0 0,-2 1 0 0 0,-2-31 0 0 0,0 45 272 0 0,0-1 0 0 0,-1 1 0 0 0,0-1 1 0 0,-1 1-1 0 0,0-1 0 0 0,0 1 0 0 0,-1 0 0 0 0,0 1 1 0 0,-1-1-1 0 0,-9-13 0 0 0,5 11 196 0 0,0 0 1 0 0,-1 1-1 0 0,-1-1 0 0 0,0 2 0 0 0,0 0 1 0 0,-22-15-1 0 0,3 7 497 0 0,0 1-1 0 0,-2 1 1 0 0,0 2 0 0 0,-1 1-1 0 0,-55-13 1 0 0,87 25-499 0 0,0 1-1 0 0,0-1 1 0 0,0 1 0 0 0,-1 0-1 0 0,1-1 1 0 0,0 1 0 0 0,0 0-1 0 0,0 0 1 0 0,-1 0 0 0 0,1 0-1 0 0,0 0 1 0 0,0 0 0 0 0,-3 1-1 0 0,4-1-44 0 0,0 1-1 0 0,0-1 0 0 0,0 0 0 0 0,0 0 1 0 0,0 1-1 0 0,0-1 0 0 0,0 0 0 0 0,0 1 1 0 0,0-1-1 0 0,0 0 0 0 0,0 1 1 0 0,0-1-1 0 0,0 0 0 0 0,0 0 0 0 0,0 1 1 0 0,0-1-1 0 0,0 0 0 0 0,0 1 0 0 0,0-1 1 0 0,1 0-1 0 0,-1 0 0 0 0,0 1 0 0 0,0-1 1 0 0,0 0-1 0 0,0 0 0 0 0,1 1 0 0 0,-1-1 1 0 0,0 0-1 0 0,0 0 0 0 0,0 0 0 0 0,1 1 1 0 0,-1-1-1 0 0,30 23-1968 0 0,-17-17 1048 0 0,1 0-123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7"/>
    </inkml:context>
    <inkml:brush xml:id="br0">
      <inkml:brushProperty name="width" value="0.05" units="cm"/>
      <inkml:brushProperty name="height" value="0.05" units="cm"/>
      <inkml:brushProperty name="color" value="#FFFFFF"/>
    </inkml:brush>
  </inkml:definitions>
  <inkml:trace contextRef="#ctx0" brushRef="#br0">53 161 5983 0 0,'2'1'566'0'0,"-2"3"-773"0"0,-3 16 4496 0 0,-3 32-3673 0 0,4-40-9 0 0,1 0-31 0 0,-3 35-107 0 0,3-36-42 0 0,0 2-10 0 0,-3 35 17 0 0,3-36 72 0 0,0 1 34 0 0,-5 37 4 0 0,4-38 3 0 0,0 0 12 0 0,-4 34 7 0 0,5-34 532 0 0,-1 0-732 0 0,-4 37-70 0 0,5-37 704 0 0,0-1-792 0 0,-3 42 336 0 0,9-59-505 0 0,2-5-248 0 0,-5-3-7 0 0,25-146-1500 0 0,-21 137 1445 0 0,1 0 0 0 0,0 0 1 0 0,2 0-1 0 0,21-36 0 0 0,-9 23-823 0 0,2 1-1 0 0,1 1 1 0 0,2 1-1 0 0,2 1 1 0 0,0 2-1 0 0,2 0 1 0 0,47-34-1 0 0,-71 59 1204 0 0,2 1-1 0 0,-1-1 0 0 0,0 1 0 0 0,1 1 0 0 0,0-1 1 0 0,0 1-1 0 0,0 1 0 0 0,0-1 0 0 0,1 2 0 0 0,-1-1 1 0 0,0 1-1 0 0,1 0 0 0 0,-1 1 0 0 0,1-1 0 0 0,-1 2 1 0 0,1-1-1 0 0,-1 1 0 0 0,1 1 0 0 0,15 4 0 0 0,14 7-4 0 0,-19-2-104 0 0,3 7 19 0 0,-11-6 72 0 0,15 22 6 0 0,-20-26 68 0 0,-2 2 318 0 0,12 32 137 0 0,-12-32 27 0 0,-4-3-446 0 0,1-1 0 0 0,-1 0-1 0 0,1 0 1 0 0,0 1 0 0 0,3 8 0 0 0,0-1 70 0 0,-2-2 573 0 0,-3 3 10 0 0,0 43-23 0 0,1-44-107 0 0,-2 3-48 0 0,-13 78 623 0 0,3-27-350 0 0,0-1-118 0 0,6-25-578 0 0,4-31-59 0 0,1 3-15 0 0,-3 43-16 0 0,3-43-58 0 0,1-3-29 0 0,-2 35-4 0 0,1-34 0 0 0,1-2-12 0 0,3 31-48 0 0,-4-41-12 0 0,1 1 1 0 0,0-1-1 0 0,0 0 0 0 0,0 0 0 0 0,0 0 0 0 0,1 1 0 0 0,-1-1 1 0 0,0 0-1 0 0,0 0 0 0 0,0 0 0 0 0,0 0 0 0 0,0 1 1 0 0,0-1-1 0 0,0 0 0 0 0,0 0 0 0 0,0 0 0 0 0,0 0 0 0 0,0 0 1 0 0,0 1-1 0 0,1-1 0 0 0,-1 0 0 0 0,0 0 0 0 0,0 0 1 0 0,0 0-1 0 0,0 0 0 0 0,0 0 0 0 0,1 1 0 0 0,-1-1 0 0 0,0 0 1 0 0,0 0-1 0 0,0 0 0 0 0,0 0 0 0 0,1 0 0 0 0,-1 0 1 0 0,0 0-1 0 0,0 0 0 0 0,0 0 0 0 0,0 0 0 0 0,1 0 1 0 0,-1 0-1 0 0,0 0 0 0 0,0 0 0 0 0,0 0 0 0 0,1 0 0 0 0,-1 0 1 0 0,0 0-1 0 0,0 0 0 0 0,9-10-107 0 0,6-16-307 0 0,-14 24 349 0 0,6-12-931 0 0,3-6-4363 0 0,-2 2-1469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6:52.499"/>
    </inkml:context>
    <inkml:brush xml:id="br0">
      <inkml:brushProperty name="width" value="0.1" units="cm"/>
      <inkml:brushProperty name="height" value="0.1" units="cm"/>
      <inkml:brushProperty name="color" value="#E71224"/>
    </inkml:brush>
  </inkml:definitions>
  <inkml:trace contextRef="#ctx0" brushRef="#br0">10873 1159 1839 0 0,'-11'-58'6342'0'0,"10"54"-6064"0"0,0 0 0 0 0,1 0 0 0 0,0 1 0 0 0,0-1 0 0 0,0 0 0 0 0,1 0 0 0 0,-1 0 0 0 0,1 0 0 0 0,1-4 0 0 0,2-19 2139 0 0,-4 23-2266 0 0,-1 1 1 0 0,1 0-1 0 0,-1-1 0 0 0,0 1 1 0 0,0 0-1 0 0,-1 0 0 0 0,1 0 0 0 0,-1 0 1 0 0,1 0-1 0 0,-1 0 0 0 0,0 0 1 0 0,0 1-1 0 0,0-1 0 0 0,0 0 1 0 0,-1 1-1 0 0,1 0 0 0 0,-1 0 1 0 0,1-1-1 0 0,-4-1 0 0 0,-8-5 264 0 0,-1 0 0 0 0,-23-11 0 0 0,26 14-97 0 0,-260-116 1921 0 0,220 97-1849 0 0,-1 3-1 0 0,-1 2 1 0 0,-95-23 0 0 0,-235-46 113 0 0,119 23-238 0 0,-111-23-18 0 0,-1 31-235 0 0,103 18-13 0 0,-406-65 1 0 0,328 67 0 0 0,111 16 0 0 0,-68 0 14 0 0,-25-4 36 0 0,-247-18-50 0 0,433 36 0 0 0,-178 11 0 0 0,82 3 0 0 0,-88 6 0 0 0,31-1 0 0 0,-263 24 0 0 0,401-20 0 0 0,-182 34-6 0 0,110-12-165 0 0,-212 54-496 0 0,231-41 551 0 0,-211 77 116 0 0,328-91-18 0 0,1 3-1 0 0,3 5 0 0 0,-147 90 1 0 0,137-66-36 0 0,-112 77-195 0 0,155-100 169 0 0,-79 77 1 0 0,-86 124-14 0 0,110-115 58 0 0,69-76 10 0 0,4 2-1 0 0,2 1 0 0 0,2 3 1 0 0,-56 115-1 0 0,-46 161 26 0 0,121-272 0 0 0,3 1 0 0 0,3 0 0 0 0,-9 93 0 0 0,18-63 136 0 0,4 1 0 0 0,21 188 0 0 0,-7-195 22 0 0,46 166 0 0 0,-44-213-146 0 0,13 25-1 0 0,-12-36 42 0 0,20 35 11 0 0,-16-33-10 0 0,22 34-33 0 0,-19-33 32 0 0,26 38 15 0 0,-21-38 1 0 0,32 34-38 0 0,-33-40 33 0 0,-13-15-52 0 0,41 39 46 0 0,18 12 5 0 0,4 0 12 0 0,4 0-22 0 0,11 7 18 0 0,-27-23-47 0 0,16 11 24 0 0,-55-42-38 0 0,50 35 52 0 0,4-1-38 0 0,19 8 24 0 0,-70-43-38 0 0,55 28 52 0 0,-5-7-39 0 0,20 8 19 0 0,7 3-20 0 0,10 1 20 0 0,64 21-31 0 0,216 61 22 0 0,-63-22 10 0 0,142 35 154 0 0,-458-141-190 0 0,418 96 46 0 0,-283-69-42 0 0,242 41 43 0 0,-57-12 95 0 0,269 69 32 0 0,-471-107-181 0 0,221 7 0 0 0,138-30 0 0 0,-292-2 0 0 0,232 4 78 0 0,316-9 100 0 0,385-99-178 0 0,-354-57 0 0 0,-589 119 0 0 0,130-39 0 0 0,-150 28 0 0 0,52-18 0 0 0,-164 47 0 0 0,0-1 0 0 0,102-69 0 0 0,-85 49 0 0 0,269-175 0 0 0,-279 175 0 0 0,-2-2 0 0 0,98-101 0 0 0,-121 104 0 0 0,-2 0 0 0 0,-2-3 0 0 0,-3-1 0 0 0,-1-2 0 0 0,48-109 0 0 0,-58 104 0 0 0,-2-2 0 0 0,-3 0 0 0 0,16-98 0 0 0,-19 52 0 0 0,1-137 0 0 0,-17 151 9 0 0,-19-148 0 0 0,-36-90 29 0 0,33 205-22 0 0,-88-376 359 0 0,79 394-399 0 0,-4 0 1 0 0,-79-158-1 0 0,76 195 7 0 0,-3 2 1 0 0,-3 2-1 0 0,-3 1 0 0 0,-3 3 1 0 0,-2 2-1 0 0,-3 2 0 0 0,-118-93 1 0 0,100 97-21 0 0,-3 4 1 0 0,-82-41-1 0 0,-175-62-56 0 0,147 82 28 0 0,-200-48-1 0 0,-761-137-302 0 0,1091 245 335 0 0,-403-64-40 0 0,144 29 23 0 0,-20-3 17 0 0,135 26 18 0 0,-290-25-194 0 0,215 31 76 0 0,-101-5-6 0 0,134 12 93 0 0,-236-7-89 0 0,443 17 133 0 0,-513 7-71 0 0,385 2 35 0 0,-285 28-100 0 0,254-11-81 0 0,56-10 81 0 0,-170 44-1 0 0,86-6 139 0 0,-167 52 0 0 0,-325 174 0 0 0,464-174 0 0 0,-63 31 0 0 0,-18 30 277 0 0,255-125-238 0 0,-99 72 0 0 0,-58 69 22 0 0,146-114-61 0 0,41-34 0 0 0,3 3 0 0 0,-71 73 0 0 0,24 0-32 0 0,-86 139 0 0 0,115-155 27 0 0,-78 131-30 0 0,122-190 30 0 0,1 0 0 0 0,2 1 1 0 0,1 1-1 0 0,-14 66 0 0 0,5 17 55 0 0,-10 200 0 0 0,31-238-25 0 0,4-1 0 0 0,3 0 0 0 0,23 116 0 0 0,-19-154-25 0 0,10 27 0 0 0,2 5 11 0 0,7 7 31 0 0,14 24-31 0 0,-1-11 5 0 0,-22-57 48 0 0,20 38-32 0 0,-19-41 48 0 0,18 32 16 0 0,-17-33-16 0 0,25 35-53 0 0,-21-35 15 0 0,42 50-31 0 0,19 11-11 0 0,7-4 0 0 0,-13-25 0 0 0,0-9 0 0 0,2-5 0 0 0,-3-8 0 0 0,0-4 0 0 0,5-1 11 0 0,1 0 31 0 0,21 8 22 0 0,-22-12-42 0 0,19 7 20 0 0,0 0-20 0 0,-3-2 20 0 0,0-2-31 0 0,9-3-11 0 0,72 17 11 0 0,592 140 42 0 0,-626-161-58 0 0,162 41 150 0 0,-168-32-18 0 0,-9-3-47 0 0,33 2-42 0 0,252 30 1 0 0,251-10 80 0 0,-535-51-110 0 0,624 16 49 0 0,-579-23-52 0 0,502 9-6 0 0,-547-8 0 0 0,320-3 0 0 0,85-41 32 0 0,-307 18-11 0 0,-39 8-8 0 0,209-23-15 0 0,-226 13-79 0 0,0-8-1 0 0,327-108 1 0 0,-310 62 295 0 0,52-18 100 0 0,321-124-229 0 0,-438 170-437 0 0,183-47 0 0 0,-249 81 39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1.516"/>
    </inkml:context>
    <inkml:brush xml:id="br0">
      <inkml:brushProperty name="width" value="0.05" units="cm"/>
      <inkml:brushProperty name="height" value="0.05" units="cm"/>
      <inkml:brushProperty name="color" value="#FFFFFF"/>
    </inkml:brush>
  </inkml:definitions>
  <inkml:trace contextRef="#ctx0" brushRef="#br0">396 360 10135 0 0,'-2'-13'1345'0'0,"-3"-8"-232"0"0,5 20-1060 0 0,0 1-1 0 0,-1 0 0 0 0,1-1 0 0 0,-1 1 1 0 0,1 0-1 0 0,-1-1 0 0 0,1 1 0 0 0,-1 0 1 0 0,1-1-1 0 0,-1 1 0 0 0,1 0 0 0 0,-1 0 1 0 0,1 0-1 0 0,-1 0 0 0 0,1 0 0 0 0,-1-1 1 0 0,1 1-1 0 0,-1 0 0 0 0,1 0 0 0 0,-1 0 1 0 0,1 0-1 0 0,-1 1 0 0 0,0-1 0 0 0,1 0 1 0 0,-1 0-1 0 0,1 0 0 0 0,-1 0 0 0 0,1 0 1 0 0,-1 1-1 0 0,1-1 0 0 0,-1 0 1 0 0,1 1-1 0 0,-1-1 0 0 0,1 0 0 0 0,0 1 1 0 0,-1-1-1 0 0,1 0 0 0 0,-1 1 0 0 0,-5 4 679 0 0,-1 0 0 0 0,1 1 0 0 0,1 0 0 0 0,-1 0 0 0 0,-7 11 0 0 0,10-13-198 0 0,-1 3-86 0 0,-1 1-307 0 0,3-5-54 0 0,0 1 0 0 0,0-1 0 0 0,1 1 0 0 0,-1-1 0 0 0,1 1 0 0 0,-1 0 0 0 0,0 6 0 0 0,-1-3 30 0 0,-6 30 598 0 0,7-24-631 0 0,-4 38 248 0 0,2 6-49 0 0,1 7-50 0 0,-2-1-48 0 0,3 6-32 0 0,-3 3-24 0 0,-3-12-61 0 0,-3 16 10 0 0,-1-3-10 0 0,2-17-42 0 0,-2 19 23 0 0,-2 3-36 0 0,0-3-12 0 0,1-8 0 0 0,5-6 0 0 0,1-4 0 0 0,1 4 53 0 0,3-20-42 0 0,-5 8-11 0 0,6-34-1 0 0,-8 24-65 0 0,-5 2-14 0 0,14-35 68 0 0,0-4 6 0 0,1 0-1 0 0,-1 0 1 0 0,1 0-1 0 0,-1 0 1 0 0,0 0-1 0 0,0 0 1 0 0,0-1-1 0 0,0 1 1 0 0,0 0 0 0 0,0-1-1 0 0,0 1 1 0 0,0 0-1 0 0,-1-1 1 0 0,-1 2-1 0 0,-14 17-84 0 0,16-19 86 0 0,0 1-1 0 0,-1-1 0 0 0,1 1 0 0 0,0-1 0 0 0,-1 0 0 0 0,1 0 0 0 0,-1 1 0 0 0,1-1 0 0 0,-1 0 1 0 0,1 0-1 0 0,-4 1 0 0 0,0 0-4 0 0,-3 0-50 0 0,6-3 39 0 0,-1 0-1 0 0,1 0 0 0 0,0 0 0 0 0,0 0 1 0 0,-1-1-1 0 0,1 1 0 0 0,0-1 0 0 0,0 1 1 0 0,0-1-1 0 0,1 0 0 0 0,-1 0 0 0 0,0 0 1 0 0,1 0-1 0 0,-1 0 0 0 0,1 0 0 0 0,0 0 1 0 0,0-1-1 0 0,0 1 0 0 0,0 0 0 0 0,0-1 1 0 0,0 1-1 0 0,0-1 0 0 0,1 1 0 0 0,-1-1 1 0 0,1 1-1 0 0,0-4 0 0 0,-2-12-198 0 0,1 0 0 0 0,2-33 0 0 0,1 27-22 0 0,28-293-3019 0 0,-2 49 266 0 0,-24 156 2108 0 0,13-141-922 0 0,-11 213 1665 0 0,1 0 0 0 0,2 1 0 0 0,1 0 0 0 0,20-48 0 0 0,-11 42 834 0 0,2 0-1 0 0,2 1 0 0 0,49-70 1 0 0,-57 94-438 0 0,1 2 1 0 0,1 0 0 0 0,0 1 0 0 0,1 0-1 0 0,1 1 1 0 0,0 2 0 0 0,1 0 0 0 0,1 0-1 0 0,0 2 1 0 0,1 1 0 0 0,0 1 0 0 0,1 0-1 0 0,47-11 1 0 0,-57 16-171 0 0,41-7 299 0 0,-41 9-311 0 0,39-5 277 0 0,-40 5-281 0 0,-8 2-37 0 0,1 0-1 0 0,0 1 1 0 0,0-1 0 0 0,0 1-1 0 0,0-1 1 0 0,-1 2 0 0 0,1-1 0 0 0,7 1-1 0 0,25 3 72 0 0,-19 0-4 0 0,16 9 32 0 0,-26-10 135 0 0,1 4 60 0 0,28 22 11 0 0,-28-22 1 0 0,-4 2-6 0 0,14 27-1 0 0,-14-27 0 0 0,-4 3-23 0 0,4 33-95 0 0,-4-41-181 0 0,-1 0 1 0 0,1 0 0 0 0,-1 0-1 0 0,0 0 1 0 0,0 0 0 0 0,0 0-1 0 0,-1 0 1 0 0,-1 8 0 0 0,0-3 20 0 0,0 22 133 0 0,1-26-172 0 0,1-1 0 0 0,-1 0 0 0 0,0 0 0 0 0,0 0-1 0 0,0 0 1 0 0,-2 5 0 0 0,-1 4 42 0 0,1-1-29 0 0,1-4-2 0 0,0 1-1 0 0,-1-1 1 0 0,0-1-1 0 0,-4 9 1 0 0,-11 25 16 0 0,-1-1-1 0 0,-3-1 1 0 0,-27 38 0 0 0,30-54-17 0 0,-2-1 0 0 0,-1 0 0 0 0,0-2 0 0 0,-2 0 0 0 0,0-2 0 0 0,-1 0 0 0 0,-41 20 0 0 0,26-18-8 0 0,-2-1-1 0 0,0-2 1 0 0,0-3-1 0 0,-65 14 0 0 0,96-25-55 0 0,0-1-1 0 0,0 0 0 0 0,-1-1 0 0 0,1-1 1 0 0,-1 0-1 0 0,1 0 0 0 0,-1-1 0 0 0,1 0 1 0 0,0-1-1 0 0,-12-4 0 0 0,14 0-140 0 0,12 0 26 0 0,15-2 28 0 0,-15 7 159 0 0,12-3-71 0 0,29-1 31 0 0,17-1 75 0 0,3-1 64 0 0,276-17 221 0 0,-289 27-282 0 0,24 10 13 0 0,-55-7-41 0 0,36 15-1 0 0,-37-12-4 0 0,32 21-1 0 0,-35-19-11 0 0,-1 1 1 0 0,19 18-1 0 0,-18-13 16 0 0,24 32 1 0 0,1 12 38 0 0,-28-35-10 0 0,-6-10-46 0 0,-1-5 6 0 0,-1 1 0 0 0,-1 0-1 0 0,5 18 1 0 0,7 23 37 0 0,-12-26 0 0 0,1 27 0 0 0,-5-28 0 0 0,-9 42-11 0 0,2-40-58 0 0,-1 0 0 0 0,-1 0-1 0 0,-1-1 1 0 0,-2 0-1 0 0,0 0 1 0 0,-2-2-1 0 0,-1 1 1 0 0,-1-2 0 0 0,-1 0-1 0 0,-1-1 1 0 0,-1-1-1 0 0,-1-1 1 0 0,-1 0-1 0 0,0-2 1 0 0,-2 0-1 0 0,0-1 1 0 0,-1-2 0 0 0,-1-1-1 0 0,-1 0 1 0 0,0-2-1 0 0,0-1 1 0 0,-1-1-1 0 0,-1-1 1 0 0,-29 6-1 0 0,18-9-49 0 0,0-1-1 0 0,0-2 0 0 0,0-2 0 0 0,0-1 1 0 0,-46-6-1 0 0,54 1-20 0 0,0-1-1 0 0,0-1 1 0 0,0-1-1 0 0,1-2 1 0 0,1-1 0 0 0,-57-28-1 0 0,76 32-4 0 0,0 0 1 0 0,1 0-1 0 0,-1-1 0 0 0,1 0 1 0 0,0 0-1 0 0,1-1 0 0 0,0 0 0 0 0,0-1 1 0 0,1 0-1 0 0,-7-10 0 0 0,14 18 30 0 0,-1-1 1 0 0,1 1-1 0 0,-1-1 0 0 0,1 1 1 0 0,-1-1-1 0 0,1 1 0 0 0,0-1 0 0 0,0 1 1 0 0,0-1-1 0 0,0 0 0 0 0,0 1 0 0 0,0-1 1 0 0,0 1-1 0 0,0-1 0 0 0,1 1 1 0 0,-1-1-1 0 0,0 1 0 0 0,1-1 0 0 0,1-1 1 0 0,12-20-5884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292"/>
    </inkml:context>
    <inkml:brush xml:id="br0">
      <inkml:brushProperty name="width" value="0.05" units="cm"/>
      <inkml:brushProperty name="height" value="0.05" units="cm"/>
      <inkml:brushProperty name="color" value="#FFFFFF"/>
    </inkml:brush>
  </inkml:definitions>
  <inkml:trace contextRef="#ctx0" brushRef="#br0">1 279 3679 0 0,'0'0'394'0'0,"8"6"-300"0"0,23 21 100 0 0,-24-21 28 0 0,-1 4 2 0 0,14 30 123 0 0,-18-38-223 0 0,0 0-1 0 0,-1 1 0 0 0,0-1 1 0 0,1 1-1 0 0,-1 0 1 0 0,0-1-1 0 0,0 1 1 0 0,-1 0-1 0 0,1-1 1 0 0,0 1-1 0 0,-1 0 1 0 0,0 4-1 0 0,1 2 233 0 0,2 9 698 0 0,0 0-1 0 0,-1 0 1 0 0,-1 19-1 0 0,-1-30-903 0 0,4 102 3441 0 0,-2-33-1712 0 0,2-22-1174 0 0,1-4-213 0 0,-2-21-359 0 0,-2-21-6 0 0,-1-1-8 0 0,3 30 321 0 0,-3-35-408 0 0,0 0 0 0 0,-1-1 1 0 0,1 1-1 0 0,0 0 1 0 0,-1 0-1 0 0,1-1 1 0 0,-1 1-1 0 0,0 0 1 0 0,0-1-1 0 0,0 1 0 0 0,-1 2 1 0 0,-1 1 46 0 0,1 0 183 0 0,0-5-203 0 0,0-1 1 0 0,0 0-1 0 0,0 1 0 0 0,0-1 1 0 0,0 0-1 0 0,0 0 0 0 0,0 0 1 0 0,0 0-1 0 0,0-1 0 0 0,1 1 0 0 0,-1 0 1 0 0,0-1-1 0 0,1 1 0 0 0,-1-1 1 0 0,0-1-1 0 0,-21-28 332 0 0,15 16-385 0 0,0 0-1 0 0,2-1 1 0 0,0 0 0 0 0,0 0-1 0 0,1-1 1 0 0,2 1-1 0 0,-1-1 1 0 0,-1-34-1 0 0,4 16-224 0 0,2-1-1 0 0,1 1 1 0 0,8-43-1 0 0,3 17-465 0 0,4 0 0 0 0,40-100-1 0 0,-51 147 870 0 0,2-3-46 0 0,3-4 212 0 0,-6 12-302 0 0,0-2 148 0 0,1 0 1 0 0,1 0 0 0 0,-1 1-1 0 0,2 0 1 0 0,-1 0 0 0 0,12-10-1 0 0,-14 14-131 0 0,-2 3-36 0 0,0 0 0 0 0,-1 1-1 0 0,1-1 1 0 0,0 1 0 0 0,0 0-1 0 0,0-1 1 0 0,6-2 0 0 0,17-11 84 0 0,-19 12-7 0 0,-2 0-40 0 0,16-10-43 0 0,-6 9 20 0 0,35 1-33 0 0,-37 4-10 0 0,0 1 0 0 0,23 5 0 0 0,-21-2-7 0 0,0 0 0 0 0,17 7 0 0 0,19 14-94 0 0,-41-19 1 0 0,-4 1-434 0 0,17 21 41 0 0,-17-21-1218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872"/>
    </inkml:context>
    <inkml:brush xml:id="br0">
      <inkml:brushProperty name="width" value="0.05" units="cm"/>
      <inkml:brushProperty name="height" value="0.05" units="cm"/>
      <inkml:brushProperty name="color" value="#FFFFFF"/>
    </inkml:brush>
  </inkml:definitions>
  <inkml:trace contextRef="#ctx0" brushRef="#br0">229 1 4607 0 0,'0'0'3794'0'0,"-4"0"-3150"0"0,-17 3 1042 0 0,16 2-879 0 0,-17 16 97 0 0,16-16 21 0 0,2 1-3 0 0,-15 17-29 0 0,14-17-12 0 0,0 2-1 0 0,-2 1-595 0 0,4-5-107 0 0,0 0-1 0 0,0 1 1 0 0,0-1 0 0 0,0 1-1 0 0,1 0 1 0 0,-3 5-1 0 0,-13 31 1046 0 0,0 10-294 0 0,-2 3-361 0 0,2 1-57 0 0,14-45-433 0 0,-7 32 309 0 0,8-32-312 0 0,-5 32 223 0 0,6-32-253 0 0,-2 31 161 0 0,3-30-167 0 0,0-7-12 0 0,1 1-1 0 0,-1 0 1 0 0,1 0-1 0 0,1 0 0 0 0,-1-1 1 0 0,2 10-1 0 0,5 38 182 0 0,-5-40-174 0 0,-1-5-4 0 0,0 0 0 0 0,0 0-1 0 0,1 0 1 0 0,4 11 0 0 0,-1-6-5 0 0,9 36 95 0 0,-1 7 168 0 0,-3-15-176 0 0,-7-30-1 0 0,4-4-6 0 0,21 19-1 0 0,-14-17 0 0 0,20 0-17 0 0,-27-7-83 0 0,1-1 0 0 0,0 0 1 0 0,12-1-1 0 0,31-9-4 0 0,-14-5-22 0 0,-2-1-1 0 0,1-2 1 0 0,54-37 0 0 0,-75 45-8 0 0,0-2 0 0 0,0 0 0 0 0,-1 0 1 0 0,0-1-1 0 0,-2-1 0 0 0,1-1 0 0 0,-2 1 0 0 0,0-2 0 0 0,0 0 1 0 0,-2 0-1 0 0,12-27 0 0 0,-15 29-14 0 0,-1-1-1 0 0,-1 0 1 0 0,0 0 0 0 0,-1-1-1 0 0,-1 1 1 0 0,0-1 0 0 0,-1 1-1 0 0,-1-1 1 0 0,-1 0 0 0 0,0 1-1 0 0,-1-1 1 0 0,0 1 0 0 0,-1-1-1 0 0,-7-19 1 0 0,6 23 15 0 0,0-1 0 0 0,-1 1 0 0 0,-1 0 0 0 0,0 1 0 0 0,0-1 0 0 0,-1 1 0 0 0,-1 0-1 0 0,0 1 1 0 0,0 0 0 0 0,-1 0 0 0 0,0 0 0 0 0,-1 1 0 0 0,0 1 0 0 0,0 0 0 0 0,-1 0 0 0 0,0 1 0 0 0,-1 0 0 0 0,1 1-1 0 0,-1 1 1 0 0,0 0 0 0 0,-26-7 0 0 0,35 11 34 0 0,-30-9 199 0 0,-2 3 0 0 0,-67-8-1 0 0,59 14-156 0 0,39 1-255 0 0,9-2-696 0 0,14-7 8 0 0,-14 7-223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245"/>
    </inkml:context>
    <inkml:brush xml:id="br0">
      <inkml:brushProperty name="width" value="0.05" units="cm"/>
      <inkml:brushProperty name="height" value="0.05" units="cm"/>
      <inkml:brushProperty name="color" value="#FFFFFF"/>
    </inkml:brush>
  </inkml:definitions>
  <inkml:trace contextRef="#ctx0" brushRef="#br0">26 1 7831 0 0,'0'0'1047'0'0,"-5"1"205"0"0,-15 4 4536 0 0,20 14-5158 0 0,0-12-504 0 0,0 0 0 0 0,0 0 1 0 0,1-1-1 0 0,3 11 0 0 0,-3-8 92 0 0,10 48 850 0 0,0 14 33 0 0,0 15-20 0 0,-1 4-45 0 0,0 2-409 0 0,-8-74-539 0 0,0 0 52 0 0,-1-1-1 0 0,-1 20 0 0 0,1-20-81 0 0,-3 51 138 0 0,-2 12-7 0 0,0-5-49 0 0,-1-3-23 0 0,0-13-106 0 0,1 6-24 0 0,4-45-5 0 0,-5 27-119 0 0,-3 2-160 0 0,5-40 207 0 0,1-6-123 0 0,1 0 1 0 0,0 1-1 0 0,0-1 1 0 0,0 0-1 0 0,1 1 0 0 0,-1-1 1 0 0,1 6-1 0 0,-1-15-745 0 0,-5-24-212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731"/>
    </inkml:context>
    <inkml:brush xml:id="br0">
      <inkml:brushProperty name="width" value="0.05" units="cm"/>
      <inkml:brushProperty name="height" value="0.05" units="cm"/>
      <inkml:brushProperty name="color" value="#FFFFFF"/>
    </inkml:brush>
  </inkml:definitions>
  <inkml:trace contextRef="#ctx0" brushRef="#br0">267 74 8751 0 0,'0'-3'399'0'0,"-1"0"-220"0"0,0 2-138 0 0,1-1 0 0 0,0 1 0 0 0,-1-1 0 0 0,1 1 0 0 0,0-1 0 0 0,0 1 0 0 0,0-1 0 0 0,0 1 0 0 0,0-1 0 0 0,0 1 1 0 0,0-1-1 0 0,0 1 0 0 0,1-1 0 0 0,-1 1 0 0 0,1-1 0 0 0,-1 1 0 0 0,1-1 0 0 0,-1 1 0 0 0,1 0 0 0 0,0-1 1 0 0,1-1-1 0 0,39-31 6484 0 0,-45 71-5245 0 0,2-26-1023 0 0,1-1 438 0 0,-4-3-308 0 0,-22 33 90 0 0,2-1-133 0 0,-1 4-111 0 0,20-34-194 0 0,-14 29 197 0 0,-2 11 113 0 0,-1-2 11 0 0,0-4 8 0 0,18-33-310 0 0,-17 25 128 0 0,-3 2-94 0 0,5-13-76 0 0,-5 4-16 0 0,0-4-13 0 0,19-20-75 0 0,13-1-651 0 0,19 8 597 0 0,-19-8 12 0 0,-1-3 2 0 0,26 5 22 0 0,1 4 102 0 0,-31-8 21 0 0,1-1 1 0 0,0 1 0 0 0,-1 0 0 0 0,1 0 0 0 0,0 1 0 0 0,-1-1 0 0 0,0 0 0 0 0,1 1 0 0 0,-1-1 0 0 0,0 1-1 0 0,3 2 1 0 0,1 2 40 0 0,0-2 134 0 0,0 1 0 0 0,18 17-26 0 0,-18-16-7 0 0,2 2-6 0 0,1 1-104 0 0,-3-3 1 0 0,-1 0 0 0 0,1 1-1 0 0,8 13 1 0 0,16 24 134 0 0,-23-35-154 0 0,-3-3-5 0 0,0 0 1 0 0,0-1 0 0 0,-1 1 0 0 0,0 0-1 0 0,3 7 1 0 0,0-1 6 0 0,15 36 128 0 0,2 11 33 0 0,-18-47-159 0 0,15 35 139 0 0,-16-36-138 0 0,-2-7-15 0 0,-1 0 0 0 0,1 0 0 0 0,0 0 0 0 0,1 0 0 0 0,-1 0 1 0 0,1 0-1 0 0,-1-1 0 0 0,5 6 0 0 0,0 0 17 0 0,-4-4-6 0 0,0 0 1 0 0,1 0-1 0 0,0 0 0 0 0,0-1 0 0 0,9 8 0 0 0,24 21 77 0 0,-26-25-78 0 0,1 0 1 0 0,15 7-1 0 0,-13-7-11 0 0,-7-4-22 0 0,0-1 0 0 0,0 0 0 0 0,1 0 0 0 0,11 3 0 0 0,28 8-208 0 0,-1-3-80 0 0,-33-9 131 0 0,0-1-1 0 0,0 0 1 0 0,26-3-1 0 0,5-4-2874 0 0,-12 1-4085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290"/>
    </inkml:context>
    <inkml:brush xml:id="br0">
      <inkml:brushProperty name="width" value="0.05" units="cm"/>
      <inkml:brushProperty name="height" value="0.05" units="cm"/>
      <inkml:brushProperty name="color" value="#FFFFFF"/>
    </inkml:brush>
  </inkml:definitions>
  <inkml:trace contextRef="#ctx0" brushRef="#br0">102 459 5063 0 0,'22'9'10885'0'0,"-16"-7"-10411"0"0,-1 0-1 0 0,1-1 1 0 0,-1 0-1 0 0,1 0 1 0 0,0 0 0 0 0,5-1-1 0 0,5-2-229 0 0,0-1 1 0 0,0 0-1 0 0,0-2 0 0 0,-1 0 0 0 0,0 0 1 0 0,0-2-1 0 0,0 0 0 0 0,-1 0 0 0 0,0-1 0 0 0,0-1 1 0 0,16-14-1 0 0,2-5-366 0 0,13-17-161 0 0,-19 10 37 0 0,-20 27 105 0 0,-1-1 0 0 0,0 0 0 0 0,6-18 0 0 0,-8 19 8 0 0,-1 0-1 0 0,0-1 0 0 0,0 1 1 0 0,-1 0-1 0 0,0-10 0 0 0,-4-25-537 0 0,-7-10-830 0 0,4 42 679 0 0,-4 0 186 0 0,1 1 0 0 0,-1 0 0 0 0,-19-15 0 0 0,17 22-228 0 0,-24-2 128 0 0,17 4 539 0 0,-18 6 238 0 0,19 0 45 0 0,8-1-42 0 0,6-3 13 0 0,0 1 1 0 0,0 0 0 0 0,0-1-1 0 0,0 1 1 0 0,1 1-1 0 0,-1-1 1 0 0,1 0-1 0 0,-1 1 1 0 0,-3 5 0 0 0,-5-1 129 0 0,6-3-44 0 0,1 0 0 0 0,-1 0 0 0 0,1 0 0 0 0,0 1 0 0 0,1 0 0 0 0,-8 9 0 0 0,-1-2 70 0 0,5-4 59 0 0,1 0 1 0 0,0 0 0 0 0,0 1 0 0 0,-8 11 0 0 0,5-6 59 0 0,-6 7 79 0 0,-6 13 877 0 0,13-22-956 0 0,-5 8 69 0 0,-2 14 622 0 0,9-20-793 0 0,-3 7 44 0 0,-1 14 560 0 0,5-22-624 0 0,-1 9 42 0 0,0 13 326 0 0,4-22-459 0 0,2-8-49 0 0,-1 1 0 0 0,1 0 0 0 0,0 0 0 0 0,1 0 1 0 0,0 0-1 0 0,-1 0 0 0 0,2 8 0 0 0,2 51 521 0 0,-4-53-506 0 0,1-7-25 0 0,0 0 0 0 0,1 1 0 0 0,-1-1 0 0 0,1 0 0 0 0,0 0 0 0 0,3 10 0 0 0,-2-3 18 0 0,-2-7-41 0 0,1 0 0 0 0,0 0 0 0 0,0 0 0 0 0,1 0 0 0 0,0 0 0 0 0,-1-1 0 0 0,5 8-1 0 0,16 35 183 0 0,-3-13-132 0 0,5 1-70 0 0,-2-11-29 0 0,-10-16-36 0 0,-5-4 37 0 0,-5-3 1 0 0,1 1 1 0 0,0-1-1 0 0,0 0 0 0 0,-1 0 0 0 0,1 0 0 0 0,0 0 0 0 0,0 0 0 0 0,0 0 1 0 0,5 0-1 0 0,5 0-29 0 0,0 1 1 0 0,-1-2-1 0 0,1 0 1 0 0,0 0-1 0 0,0-1 1 0 0,0-1-1 0 0,0 0 1 0 0,24-8-1 0 0,12-9-984 0 0,0-3-1 0 0,-2-2 1 0 0,52-34 0 0 0,-66 35-6400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888"/>
    </inkml:context>
    <inkml:brush xml:id="br0">
      <inkml:brushProperty name="width" value="0.05" units="cm"/>
      <inkml:brushProperty name="height" value="0.05" units="cm"/>
      <inkml:brushProperty name="color" value="#FFFFFF"/>
    </inkml:brush>
  </inkml:definitions>
  <inkml:trace contextRef="#ctx0" brushRef="#br0">49 204 3679 0 0,'0'0'330'0'0,"-1"1"0"0"0,0-1 0 0 0,1 0 0 0 0,-1 0 0 0 0,1 0 0 0 0,-1 0 0 0 0,1 0 0 0 0,-1 0-1 0 0,1 1 1 0 0,-1-1 0 0 0,1 0 0 0 0,0 0 0 0 0,-1 1 0 0 0,1-1 0 0 0,-1 0 0 0 0,1 1 0 0 0,-1-1 329 0 0,1 1-329 0 0,-1-1 0 0 0,1 0 0 0 0,-1 2 0 0 0,-3 13 3980 0 0,4 25-1364 0 0,1-25-2231 0 0,-15 245 2828 0 0,4-155-3052 0 0,2-37-482 0 0,7-56-35 0 0,0-8 26 0 0,2 1 0 0 0,-1-4 0 0 0,0-2 0 0 0,0-2 0 0 0,0-3-16 0 0,-1 2 9 0 0,1-3-10 0 0,-1 1-5 0 0,1-4-19 0 0,0 3 12 0 0,1-2-16 0 0,0-16-35 0 0,0 17 73 0 0,15-119-863 0 0,-7 86-255 0 0,2 1 0 0 0,24-64-1 0 0,-21 73 527 0 0,0 1 0 0 0,2 0-1 0 0,2 1 1 0 0,0 1 0 0 0,2 0 0 0 0,1 2 0 0 0,36-36-1 0 0,-49 54 587 0 0,1 0 0 0 0,0 1 1 0 0,0 0-1 0 0,1 1 0 0 0,0 0 0 0 0,0 0 0 0 0,0 1 0 0 0,1 0 0 0 0,-1 1 0 0 0,16-4 0 0 0,-21 7 30 0 0,1 0-1 0 0,-1 0 0 0 0,0 1 0 0 0,1 0 0 0 0,-1-1 1 0 0,0 2-1 0 0,1-1 0 0 0,-1 1 0 0 0,0 0 1 0 0,1 0-1 0 0,-1 0 0 0 0,0 1 0 0 0,0-1 1 0 0,0 1-1 0 0,0 1 0 0 0,0-1 0 0 0,-1 1 1 0 0,1-1-1 0 0,-1 2 0 0 0,1-1 0 0 0,-1 0 1 0 0,0 1-1 0 0,0 0 0 0 0,3 4 0 0 0,10 16 67 0 0,-8-6 150 0 0,-1 0 0 0 0,-1 1 0 0 0,-1 0 0 0 0,5 23 0 0 0,-5-20-30 0 0,16 81 2478 0 0,-6 55 808 0 0,-18 1-1073 0 0,-6-54-1642 0 0,8-99-768 0 0,-1 0-3 0 0,1-2-5 0 0,-1 2-12 0 0,1 4-55 0 0,-1 4-195 0 0,1-14 96 0 0,2-1-134 0 0,0-6-44 0 0,-1-2 100 0 0,-1-3 0 0 0,0 11 195 0 0,5-36-1162 0 0,-2 14 202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430"/>
    </inkml:context>
    <inkml:brush xml:id="br0">
      <inkml:brushProperty name="width" value="0.05" units="cm"/>
      <inkml:brushProperty name="height" value="0.05" units="cm"/>
      <inkml:brushProperty name="color" value="#FFFFFF"/>
    </inkml:brush>
  </inkml:definitions>
  <inkml:trace contextRef="#ctx0" brushRef="#br0">44 297 11519 0 0,'-6'-1'208'0'0,"0"-1"0"0"0,0 0 0 0 0,1 0 0 0 0,-1 0 0 0 0,-8-5 0 0 0,37-10-2185 0 0,-23 17 1971 0 0,33-20-1825 0 0,-32 19 1800 0 0,1 0 1 0 0,-1 0-1 0 0,0 1 1 0 0,1-1 0 0 0,-1 1-1 0 0,1-1 1 0 0,-1 1-1 0 0,1-1 1 0 0,-1 1 0 0 0,0 0-1 0 0,1 0 1 0 0,-1 0 0 0 0,1 0-1 0 0,-1 0 1 0 0,1 0-1 0 0,-1 0 1 0 0,1 0 0 0 0,-1 0-1 0 0,1 1 1 0 0,-1-1 0 0 0,1 1-1 0 0,-1-1 1 0 0,2 2-1 0 0,-2 0 335 0 0,0 0 0 0 0,0 0 0 0 0,-1 0 0 0 0,1 0-1 0 0,0 0 1 0 0,-1 0 0 0 0,1 1 0 0 0,-1-1 0 0 0,0 0-1 0 0,0 3 1 0 0,2 10 1109 0 0,19 102 4475 0 0,-8 2-3317 0 0,-6-44-1950 0 0,18 72 0 0 0,-17-124-596 0 0,-8-23-24 0 0,0 0 0 0 0,0 0 1 0 0,0 0-1 0 0,0 0 0 0 0,0 0 0 0 0,0 0 0 0 0,0 1 0 0 0,0-1 1 0 0,0 0-1 0 0,0 0 0 0 0,0 0 0 0 0,0 0 0 0 0,1 0 0 0 0,-1 0 0 0 0,0 0 1 0 0,0 0-1 0 0,0 0 0 0 0,0 0 0 0 0,0 0 0 0 0,0 0 0 0 0,0 0 0 0 0,0 0 1 0 0,0 0-1 0 0,0 0 0 0 0,1 0 0 0 0,-1 0 0 0 0,0 0 0 0 0,0 0 0 0 0,0 0 1 0 0,0 0-1 0 0,0 0 0 0 0,0 0 0 0 0,0 0 0 0 0,0 0 0 0 0,0 0 0 0 0,0 0 1 0 0,0 0-1 0 0,1 0 0 0 0,-1 0 0 0 0,0 0 0 0 0,0 0 0 0 0,0 0 0 0 0,0-1 1 0 0,0 1-1 0 0,0 0 0 0 0,0 0 0 0 0,0 0 0 0 0,0 0 0 0 0,0 0 0 0 0,0 0 1 0 0,0 0-1 0 0,0 0 0 0 0,0 0 0 0 0,0 0 0 0 0,0 0 0 0 0,0-1 0 0 0,3-13 53 0 0,-4-75-111 0 0,-1 7-205 0 0,4 49-267 0 0,2 0 0 0 0,1 0 0 0 0,2 0 0 0 0,0 1 0 0 0,3 0 0 0 0,0 0 0 0 0,2 1 0 0 0,2 1 0 0 0,0 0 0 0 0,2 1 0 0 0,2 0 0 0 0,0 1 0 0 0,44-50 0 0 0,-51 68 416 0 0,0-1 1 0 0,1 2-1 0 0,0-1 1 0 0,0 1-1 0 0,1 1 1 0 0,16-8-1 0 0,-22 13 226 0 0,0 0 1 0 0,0 0-1 0 0,0 0 0 0 0,0 1 0 0 0,1 0 0 0 0,-1 0 1 0 0,1 1-1 0 0,0-1 0 0 0,-1 2 0 0 0,1-1 1 0 0,0 1-1 0 0,0 1 0 0 0,14 2 0 0 0,-17-1 3 0 0,0 0-1 0 0,0 1 1 0 0,0-1 0 0 0,0 1-1 0 0,0 1 1 0 0,-1-1-1 0 0,1 1 1 0 0,-1-1 0 0 0,0 1-1 0 0,0 1 1 0 0,0-1-1 0 0,-1 0 1 0 0,1 1-1 0 0,-1 0 1 0 0,2 5 0 0 0,4 6 268 0 0,-1 0 0 0 0,0 0 0 0 0,7 27 0 0 0,-9-24-66 0 0,-1 0 0 0 0,-1 1 0 0 0,-1-1 0 0 0,-1 1 0 0 0,0 0 0 0 0,-2 0 0 0 0,0 0 0 0 0,-3 20 0 0 0,0-9 71 0 0,1 1-1 0 0,2-1 1 0 0,1 1-1 0 0,10 59 1 0 0,1 11 160 0 0,-9-61-415 0 0,11 51 0 0 0,-14-90-139 0 0,0-1 1 0 0,1 0-1 0 0,-1 1 0 0 0,0-1 0 0 0,1 0 0 0 0,-1 1 1 0 0,1-1-1 0 0,-1 0 0 0 0,1 0 0 0 0,0 1 1 0 0,0-1-1 0 0,-1 0 0 0 0,3 2 0 0 0,-3-3-9 0 0,1 0 1 0 0,-1 0-1 0 0,0 0 0 0 0,1 0 0 0 0,-1 0 0 0 0,0 0 1 0 0,1 0-1 0 0,-1 0 0 0 0,0 0 0 0 0,1 0 0 0 0,-1 0 1 0 0,0 0-1 0 0,1 0 0 0 0,-1 0 0 0 0,0 0 0 0 0,1 0 0 0 0,-1 0 1 0 0,0 0-1 0 0,1 0 0 0 0,-1-1 0 0 0,0 1 0 0 0,0 0 1 0 0,1 0-1 0 0,-1 0 0 0 0,0-1 0 0 0,0 1 0 0 0,1 0 1 0 0,-1 0-1 0 0,0-1 0 0 0,0 1 0 0 0,1 0 0 0 0,-1-1 1 0 0,3-3-162 0 0,-1 0 1 0 0,0 0-1 0 0,0 0 1 0 0,0-1-1 0 0,0 1 1 0 0,1-6-1 0 0,1-7-1721 0 0,1-2-5792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953"/>
    </inkml:context>
    <inkml:brush xml:id="br0">
      <inkml:brushProperty name="width" value="0.05" units="cm"/>
      <inkml:brushProperty name="height" value="0.05" units="cm"/>
      <inkml:brushProperty name="color" value="#FFFFFF"/>
    </inkml:brush>
  </inkml:definitions>
  <inkml:trace contextRef="#ctx0" brushRef="#br0">1 429 14279 0 0,'0'0'29'0'0,"0"0"1"0"0,0 0-1 0 0,0-1 0 0 0,0 1 0 0 0,0 0 1 0 0,0-1-1 0 0,0 1 0 0 0,0 0 0 0 0,0 0 0 0 0,0-1 1 0 0,0 1-1 0 0,0 0 0 0 0,0 0 0 0 0,0-1 1 0 0,0 1-1 0 0,0 0 0 0 0,1 0 0 0 0,-1-1 0 0 0,0 1 1 0 0,0 0-1 0 0,0 0 0 0 0,0 0 0 0 0,1-1 0 0 0,-1 1 1 0 0,0 0-1 0 0,0 0 0 0 0,0 0 0 0 0,1 0 1 0 0,-1-1-1 0 0,0 1 0 0 0,0 0 0 0 0,0 0 0 0 0,1 0 1 0 0,-1 0-1 0 0,0 0 0 0 0,1 0 0 0 0,-1 0 1 0 0,0 0-1 0 0,0 0 0 0 0,1 0 0 0 0,-1 0 0 0 0,0 0 1 0 0,0 0-1 0 0,1 0 0 0 0,-1 0 0 0 0,0 0 0 0 0,1 0 1 0 0,16-4-1847 0 0,34-12-549 0 0,-42 13 1998 0 0,8-2-207 0 0,11 2 1145 0 0,30 2 1285 0 0,-25 2 2715 0 0,4-1 163 0 0,-4-3-3461 0 0,-25 2-1392 0 0,3 1 370 0 0,-3-3-92 0 0,2 0-111 0 0,27-11 158 0 0,22-13-565 0 0,73-46-1 0 0,-118 64 284 0 0,25-14-3 0 0,-4-4 4 0 0,-26 19 45 0 0,-7 7 16 0 0,0-1 0 0 0,0 0 1 0 0,0-1-1 0 0,0 1 0 0 0,0 0 1 0 0,0 0-1 0 0,-1-1 1 0 0,1 1-1 0 0,-1-1 0 0 0,0 1 1 0 0,2-5-1 0 0,1 1-17 0 0,-3 4 19 0 0,1 0-1 0 0,-1 0 0 0 0,0 0 0 0 0,0 0 1 0 0,0 0-1 0 0,0-1 0 0 0,0 1 0 0 0,0 0 1 0 0,-1 0-1 0 0,1-1 0 0 0,-1 1 0 0 0,1-5 0 0 0,0-1-99 0 0,-1 0-1 0 0,0 1 1 0 0,0-1-1 0 0,-1-12 0 0 0,0 16 65 0 0,0 1-1 0 0,0-1 1 0 0,0 0 0 0 0,0 0-1 0 0,0 1 1 0 0,-1-1-1 0 0,0 0 1 0 0,1 1 0 0 0,-1 0-1 0 0,-1-1 1 0 0,1 1-1 0 0,0 0 1 0 0,-6-5 0 0 0,4 5 22 0 0,0 0 1 0 0,0 1 0 0 0,0-1 0 0 0,0 1 0 0 0,-1 0 0 0 0,1 0 0 0 0,-1 0 0 0 0,1 1 0 0 0,-1 0 0 0 0,0 0 0 0 0,1 0 0 0 0,-1 0 0 0 0,0 1 0 0 0,0-1-1 0 0,0 1 1 0 0,1 1 0 0 0,-1-1 0 0 0,-5 1 0 0 0,-12 4 177 0 0,0 0-1 0 0,-36 14 0 0 0,6-2 357 0 0,39-13-422 0 0,1 0-1 0 0,0 1 1 0 0,0 1-1 0 0,0 0 1 0 0,1 1-1 0 0,-1 0 1 0 0,2 1-1 0 0,-1 0 1 0 0,1 1-1 0 0,0 0 1 0 0,1 0 0 0 0,0 1-1 0 0,1 0 1 0 0,-11 16-1 0 0,5-3 54 0 0,0 0 0 0 0,2 1-1 0 0,0 1 1 0 0,2 0 0 0 0,1 0-1 0 0,-7 32 1 0 0,13-42-45 0 0,0-1 1 0 0,2 1-1 0 0,0 0 0 0 0,0 0 1 0 0,1 0-1 0 0,4 20 0 0 0,-4-31-71 0 0,1 0-1 0 0,0 0 0 0 0,0 0 0 0 0,0 0 0 0 0,0 0 0 0 0,1 0 0 0 0,-1-1 0 0 0,4 6 0 0 0,0 1 16 0 0,7 9 56 0 0,-12-19-93 0 0,9 12 7 0 0,1-1-1 0 0,17 16 0 0 0,-16-18-9 0 0,0-1 1 0 0,1-1-1 0 0,0 0 0 0 0,21 9 1 0 0,-12-7-21 0 0,-1-2 0 0 0,30 6-1 0 0,-33-9-7 0 0,1-2 0 0 0,22 1 0 0 0,-19-1-2 0 0,-13-1-3 0 0,1-1 0 0 0,0 0 0 0 0,-1-1 0 0 0,1 1 0 0 0,13-4 0 0 0,208-38-3047 0 0,-220 40-4721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6.516"/>
    </inkml:context>
    <inkml:brush xml:id="br0">
      <inkml:brushProperty name="width" value="0.05" units="cm"/>
      <inkml:brushProperty name="height" value="0.05" units="cm"/>
      <inkml:brushProperty name="color" value="#FFFFFF"/>
    </inkml:brush>
  </inkml:definitions>
  <inkml:trace contextRef="#ctx0" brushRef="#br0">465 147 6447 0 0,'-2'-3'499'0'0,"-5"-4"1799"0"0,1 0 0 0 0,1-1-1 0 0,-1 0 1 0 0,-5-11 0 0 0,4 5-2055 0 0,2 5-34 0 0,-1 1 0 0 0,1 0 0 0 0,-1 0 0 0 0,0 1 0 0 0,-1-1 0 0 0,-10-7 0 0 0,-1 3-199 0 0,12 11 86 0 0,0-1 1 0 0,0 1-1 0 0,0 0 0 0 0,1 1 1 0 0,-1-1-1 0 0,0 1 0 0 0,0 0 1 0 0,-6 2-1 0 0,4-1 93 0 0,0 1-1 0 0,1 0 1 0 0,-1 1 0 0 0,1-1 0 0 0,0 2 0 0 0,0-1-1 0 0,-8 5 1 0 0,9-4-135 0 0,-41 22 532 0 0,13-8-504 0 0,11-2-85 0 0,18-12-72 0 0,9 44-91 0 0,-3-39 88 0 0,6-3-12 0 0,30 19 30 0 0,1-8 49 0 0,7-4 11 0 0,8-3 0 0 0,58 12-88 0 0,126 42 0 0 0,-195-48 24 0 0,6 7 59 0 0,-44-21 11 0 0,0-1 0 0 0,0 1-1 0 0,0 0 1 0 0,0 1 0 0 0,-1-1 0 0 0,1 1 0 0 0,-1-1 0 0 0,1 1 0 0 0,2 3-1 0 0,2 2 10 0 0,-1-2 82 0 0,0 3 10 0 0,19 28-3 0 0,-20-27-5 0 0,-5 0-23 0 0,0 30-11 0 0,-1-39-61 0 0,0 0 0 0 0,0 0 0 0 0,0 1 0 0 0,0-1 0 0 0,0 0 0 0 0,0 0 0 0 0,0 0 0 0 0,0 0 0 0 0,0 0 0 0 0,-1 0 0 0 0,1 0 0 0 0,0-1 0 0 0,-1 1 0 0 0,1 0 0 0 0,-1 1 0 0 0,-20 33 49 0 0,14-25-45 0 0,-1 0-1 0 0,-13 13 0 0 0,5-9 0 0 0,0-1 0 0 0,-1 0 0 0 0,0-2 0 0 0,-1 0 0 0 0,0 0 0 0 0,0-2 1 0 0,-1 0-1 0 0,-1-2 0 0 0,1 0 0 0 0,-1-1 0 0 0,-1 0 0 0 0,1-2 0 0 0,-1-1 0 0 0,1 0 0 0 0,-1-2 1 0 0,0 0-1 0 0,0-1 0 0 0,0-1 0 0 0,0-1 0 0 0,1-1 0 0 0,-1-1 0 0 0,1-1 0 0 0,0-1 0 0 0,0 0 1 0 0,1-1-1 0 0,-1-2 0 0 0,2 0 0 0 0,-1 0 0 0 0,-30-23 0 0 0,-101-90-674 0 0,143 116 718 0 0,7 6-112 0 0,0 0 0 0 0,0 0 1 0 0,0 0-1 0 0,0 0 0 0 0,1 0 0 0 0,-1 0 1 0 0,0 0-1 0 0,0 0 0 0 0,0 0 0 0 0,0 0 1 0 0,0 0-1 0 0,1 0 0 0 0,-1 0 0 0 0,0 0 1 0 0,0 0-1 0 0,0 0 0 0 0,0 0 0 0 0,0 0 1 0 0,1 0-1 0 0,-1 0 0 0 0,0 0 0 0 0,0 0 1 0 0,0 0-1 0 0,0 0 0 0 0,0-1 0 0 0,0 1 1 0 0,0 0-1 0 0,0 0 0 0 0,1 0 0 0 0,-1 0 1 0 0,0 0-1 0 0,0 0 0 0 0,0 0 0 0 0,0-1 1 0 0,0 1-1 0 0,0 0 0 0 0,0 0 0 0 0,0 0 1 0 0,0 0-1 0 0,0 0 0 0 0,0-1 0 0 0,0 1 1 0 0,0 0-1 0 0,0 0 0 0 0,0 0 0 0 0,0 0 1 0 0,0 0-1 0 0,0-1 0 0 0,0 1 0 0 0,0 0 1 0 0,0 0-1 0 0,0 0 0 0 0,0 0 0 0 0,0 0 1 0 0,0 0-1 0 0,0-1 0 0 0,-1 1 0 0 0,1 0 1 0 0,0 0-1 0 0,0 0 0 0 0,0 0 1 0 0,23 1-6894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7.112"/>
    </inkml:context>
    <inkml:brush xml:id="br0">
      <inkml:brushProperty name="width" value="0.05" units="cm"/>
      <inkml:brushProperty name="height" value="0.05" units="cm"/>
      <inkml:brushProperty name="color" value="#FFFFFF"/>
    </inkml:brush>
  </inkml:definitions>
  <inkml:trace contextRef="#ctx0" brushRef="#br0">366 198 14743 0 0,'-12'-16'1335'0'0,"11"15"-1407"0"0,0-1 0 0 0,0 1 0 0 0,1-1 0 0 0,-1 0 0 0 0,0 1 0 0 0,0-1 0 0 0,1 0 0 0 0,-1 1 0 0 0,1-1 1 0 0,0 0-1 0 0,-1 0 0 0 0,1 1 0 0 0,0-1 0 0 0,0 0 0 0 0,0 0 0 0 0,0 0 0 0 0,1 1 0 0 0,-1-1 0 0 0,0 0 0 0 0,1 0 0 0 0,-1 1 0 0 0,1-1 0 0 0,0 0 0 0 0,-1 1 1 0 0,1-1-1 0 0,1-2 0 0 0,3-5-415 0 0,-4 4-68 0 0,0 0 1 0 0,0 0-1 0 0,-1-1 1 0 0,1 1-1 0 0,-1-8 1 0 0,-6-7-114 0 0,5 18 940 0 0,0 0 1 0 0,0 1-1 0 0,-1-1 0 0 0,1 0 0 0 0,0 1 1 0 0,-1-1-1 0 0,1 1 0 0 0,-1-1 0 0 0,-1 0 1 0 0,-6-4 481 0 0,-1 1 0 0 0,1 0 0 0 0,-1 1 0 0 0,1 0 0 0 0,-1 0 1 0 0,0 1-1 0 0,-17-3 0 0 0,-74-5 1218 0 0,98 10-1951 0 0,0 1 0 0 0,0 0 0 0 0,0 0 0 0 0,0 0 0 0 0,0 0 0 0 0,0 1 0 0 0,0-1 0 0 0,-5 3 0 0 0,0-1 6 0 0,-5 2 46 0 0,-12 9 33 0 0,18-9 139 0 0,0 4 62 0 0,-20 25 11 0 0,20-25-10 0 0,4 1-51 0 0,-10 27-22 0 0,9-27-3 0 0,5 0-20 0 0,0 35 7 0 0,4-36-138 0 0,16 25-29 0 0,-16-24-108 0 0,0-3-12 0 0,16 18-9 0 0,-16-18-57 0 0,4-2-183 0 0,16 8 168 0 0,0-1 0 0 0,53 14 0 0 0,66 9-177 0 0,-70-18 139 0 0,63 20-229 0 0,-112-28 272 0 0,1 2 0 0 0,-2 0 0 0 0,24 15 0 0 0,-32-13-56 0 0,29 31 44 0 0,-11 1 176 0 0,-24-25 44 0 0,5 19 30 0 0,-12-19 123 0 0,-3 16 58 0 0,-3-17 11 0 0,1-8-193 0 0,1-7-52 0 0,0 1 0 0 0,0 0 0 0 0,0-1 0 0 0,-1 1 0 0 0,1 0 0 0 0,-1-1 0 0 0,0 0 0 0 0,0 1 0 0 0,0-1 0 0 0,-3 4 0 0 0,0 3 43 0 0,3-6-36 0 0,0 0-1 0 0,-1 0 1 0 0,1 0 0 0 0,-1-1-1 0 0,1 1 1 0 0,-1-1-1 0 0,-1 1 1 0 0,-5 4-1 0 0,-19 21 189 0 0,12-17-84 0 0,-18 9-37 0 0,15-13-10 0 0,-5-1-71 0 0,0-1 1 0 0,0-1-1 0 0,0-2 0 0 0,-1 0 0 0 0,-26-1 0 0 0,18-6-7 0 0,1 0-1 0 0,0-3 1 0 0,0 0-1 0 0,0-2 0 0 0,1-1 1 0 0,1-2-1 0 0,0-1 0 0 0,-30-18 1 0 0,33 12 39 0 0,-30-24 268 0 0,50 39-286 0 0,-2 0-476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1.604"/>
    </inkml:context>
    <inkml:brush xml:id="br0">
      <inkml:brushProperty name="width" value="0.1" units="cm"/>
      <inkml:brushProperty name="height" value="0.1" units="cm"/>
      <inkml:brushProperty name="color" value="#E71224"/>
    </inkml:brush>
  </inkml:definitions>
  <inkml:trace contextRef="#ctx0" brushRef="#br0">398 2003 455 0 0,'-8'22'6365'0'0,"8"-21"-6248"0"0,-1 0 1 0 0,1 0-1 0 0,0 0 0 0 0,0 0 1 0 0,-1 0-1 0 0,1 0 0 0 0,0 0 1 0 0,0 0-1 0 0,0 0 0 0 0,1 0 0 0 0,-1 0 1 0 0,0 0-1 0 0,0 0 0 0 0,0 0 1 0 0,1 0-1 0 0,-1 0 0 0 0,0 0 1 0 0,1 0-1 0 0,-1 0 0 0 0,1-1 1 0 0,-1 1-1 0 0,1 0 0 0 0,-1 0 0 0 0,1 0 1 0 0,1 1-1 0 0,-2-2-84 0 0,1 0 1 0 0,-1 0-1 0 0,0 0 1 0 0,1 0-1 0 0,-1 0 0 0 0,1 0 1 0 0,-1 0-1 0 0,0 0 1 0 0,1 0-1 0 0,-1 0 0 0 0,0 0 1 0 0,1 0-1 0 0,-1-1 1 0 0,0 1-1 0 0,1 0 0 0 0,-1 0 1 0 0,0 0-1 0 0,1 0 1 0 0,-1-1-1 0 0,0 1 0 0 0,1 0 1 0 0,-1 0-1 0 0,0 0 1 0 0,1-1-1 0 0,-1 1 0 0 0,0 0 1 0 0,0-1-1 0 0,0 1 0 0 0,1 0 1 0 0,-1 0-1 0 0,0-1 1 0 0,0 1-1 0 0,0 0 0 0 0,0-1 1 0 0,1 1-1 0 0,-1-1 1 0 0,0 1-1 0 0,0 0 0 0 0,0-1 1 0 0,0 1-1 0 0,0 0 1 0 0,0-1-1 0 0,0 1 0 0 0,0 0 1 0 0,0-1-1 0 0,0 1 1 0 0,0-1-1 0 0,0 1 0 0 0,-1-1 1 0 0,1-18 2697 0 0,0 18-2690 0 0,0 1-1 0 0,0 0 1 0 0,0 0-1 0 0,0 0 1 0 0,0-1-1 0 0,0 1 1 0 0,0 0-1 0 0,0 0 1 0 0,0 0-1 0 0,0 0 1 0 0,0-1-1 0 0,0 1 1 0 0,0 0-1 0 0,0 0 1 0 0,0 0-1 0 0,0-1 1 0 0,0 1-1 0 0,0 0 1 0 0,0 0-1 0 0,0 0 1 0 0,0 0-1 0 0,0-1 1 0 0,-1 1-1 0 0,1 0 1 0 0,0 0-1 0 0,0 0 1 0 0,0 0-1 0 0,0-1 1 0 0,0 1-1 0 0,0 0 1 0 0,-1 0-1 0 0,1 0 1 0 0,0 0-1 0 0,0 0 1 0 0,0 0-1 0 0,0 0 1 0 0,-1 0-1 0 0,1-1 1 0 0,0 1-1 0 0,0 0 1 0 0,0 0-1 0 0,0 0 1 0 0,-1 0-1 0 0,1 0 1 0 0,0 0-1 0 0,0 0 1 0 0,0 0-1 0 0,-1 0 1 0 0,1 0-1 0 0,0 0 1 0 0,0 0-1 0 0,0 0 1 0 0,0 0-1 0 0,-1 0 1 0 0,1 0-1 0 0,0 1 1 0 0,0-1-1 0 0,0 0 1 0 0,0 0-1 0 0,-1 0 1 0 0,1 0-1 0 0,0 0 1 0 0,0 0-1 0 0,0 0 1 0 0,0 1-1 0 0,0-1 1 0 0,-1 0-1 0 0,1 1 51 0 0,0-1 1 0 0,0 1-1 0 0,-1-1 0 0 0,1 1 0 0 0,0-1 0 0 0,0 1 1 0 0,0-1-1 0 0,0 1 0 0 0,0-1 0 0 0,0 1 0 0 0,0-1 0 0 0,0 1 1 0 0,0-1-1 0 0,0 1 0 0 0,0-1 0 0 0,1 1 0 0 0,-1 0 1 0 0,0-1-1 0 0,0 1 0 0 0,0-1 0 0 0,1 0 0 0 0,-1 1 0 0 0,0-1 1 0 0,1 1-1 0 0,-1-1 0 0 0,1 1 0 0 0,-1-1-72 0 0,0 0-1 0 0,0 0 1 0 0,0 0-1 0 0,0 0 1 0 0,0 0-1 0 0,0 0 1 0 0,0 0-1 0 0,0-1 1 0 0,0 1-1 0 0,0 0 0 0 0,0 0 1 0 0,0 0-1 0 0,0 0 1 0 0,0 0-1 0 0,0 0 1 0 0,0 0-1 0 0,0 0 1 0 0,0 0-1 0 0,0-1 1 0 0,0 1-1 0 0,0 0 1 0 0,1 0-1 0 0,-1 0 1 0 0,0 0-1 0 0,0 0 1 0 0,0 0-1 0 0,0 0 1 0 0,0 0-1 0 0,0 0 1 0 0,0 0-1 0 0,0 0 1 0 0,0 0-1 0 0,0 0 1 0 0,1 0-1 0 0,-1 0 0 0 0,0 0 1 0 0,0 0-1 0 0,0 0 1 0 0,0 0-1 0 0,0 0 1 0 0,0 0-1 0 0,0 0 1 0 0,0 0-1 0 0,1 0 1 0 0,-1 0-1 0 0,0 0 1 0 0,0 0-1 0 0,0 0 1 0 0,0 0-1 0 0,0 0 1 0 0,0-1 0 0 0,0 1 0 0 0,0 0 0 0 0,-1 0-1 0 0,1-1 1 0 0,0 1 0 0 0,0 0 0 0 0,0 0 0 0 0,-1 0 0 0 0,1-1 0 0 0,0 1-1 0 0,0 0 1 0 0,-1 0 0 0 0,1 0 0 0 0,0 0 0 0 0,-1 0 0 0 0,1 0 0 0 0,0 0-1 0 0,0 0 1 0 0,-1 0 0 0 0,1 0 0 0 0,0-1 0 0 0,-1 1 0 0 0,1 1 0 0 0,0-1-1 0 0,0 0 1 0 0,-1 0 0 0 0,1 0 0 0 0,0 0 0 0 0,-1 0 0 0 0,1 0 0 0 0,0 0-1 0 0,0 0 1 0 0,-1 0 0 0 0,1 0 0 0 0,0 1 0 0 0,0-1 0 0 0,-1 0 0 0 0,1 0-1 0 0,0 0 1 0 0,0 0 0 0 0,0 1 0 0 0,-1-1 0 0 0,1 0 0 0 0,0 0 0 0 0,0 1-1 0 0,0-1 1 0 0,-1 0 0 0 0,1 1-10 0 0,0-1 1 0 0,0 0-1 0 0,-1 0 0 0 0,1 0 0 0 0,0 0 0 0 0,-1 1 0 0 0,1-1 1 0 0,0 0-1 0 0,-1 0 0 0 0,1 0 0 0 0,0 0 0 0 0,-1 0 0 0 0,1 0 1 0 0,0 0-1 0 0,0 0 0 0 0,-1 0 0 0 0,1 0 0 0 0,0 0 0 0 0,-1 0 1 0 0,1 0-1 0 0,0 0 0 0 0,-1-1 0 0 0,1 1 0 0 0,0 0 0 0 0,-1 0 1 0 0,1 0-1 0 0,0 0 0 0 0,0 0 0 0 0,-1-1 0 0 0,1 1 0 0 0,0 0 1 0 0,0 0-1 0 0,-1-1 0 0 0,1 1 0 0 0,0 0 0 0 0,0 0 0 0 0,-1-1 1 0 0,-5-8 425 0 0,6 9-419 0 0,-1-2 68 0 0,0 1-68 0 0,1 1 1 0 0,0-1 0 0 0,0 1-1 0 0,0-1 1 0 0,-1 1 0 0 0,1-1 0 0 0,0 1-1 0 0,-1-1 1 0 0,1 1 0 0 0,0-1-1 0 0,-1 1 1 0 0,1 0 0 0 0,-1-1-1 0 0,1 1 1 0 0,-1 0 0 0 0,1-1 0 0 0,-1 1-1 0 0,1 0 1 0 0,-1-1 0 0 0,1 1-1 0 0,-1 0 1 0 0,1 0 0 0 0,-1 0-1 0 0,1 0 1 0 0,-1 0 0 0 0,1-1 0 0 0,-1 1-1 0 0,1 0 1 0 0,-1 0 0 0 0,0 0-1 0 0,1 0 1 0 0,-2 1 0 0 0,2-2 25 0 0,-2 0-31 0 0,-23-20 532 0 0,16 16-425 0 0,7 2-110 0 0,0 0-1 0 0,0 0 1 0 0,1 0-1 0 0,-1 0 0 0 0,1 0 1 0 0,-1 0-1 0 0,1 0 1 0 0,0-1-1 0 0,0 1 0 0 0,0 0 1 0 0,0-5-1 0 0,-1 0 32 0 0,-9-29 274 0 0,-21-47 0 0 0,17 47-66 0 0,-12-43 0 0 0,17 41-150 0 0,-18-41-1 0 0,24 69-63 0 0,-1 0-1 0 0,0 1 1 0 0,-1-1 0 0 0,-1 1-1 0 0,1 0 1 0 0,-2 1 0 0 0,1-1-1 0 0,-12-10 1 0 0,16 18-24 0 0,-1 0-1 0 0,1 0 0 0 0,-1 0 1 0 0,1 0-1 0 0,-1 0 1 0 0,1 1-1 0 0,-1-1 1 0 0,0 1-1 0 0,0 0 1 0 0,0 1-1 0 0,0-1 0 0 0,1 0 1 0 0,-1 1-1 0 0,0 0 1 0 0,0 0-1 0 0,0 0 1 0 0,-6 2-1 0 0,-11-2 44 0 0,20 0-52 0 0,0 0 0 0 0,0-1 0 0 0,0 1 0 0 0,0-1 0 0 0,0 1 0 0 0,0-1 0 0 0,0 1 0 0 0,0-1 0 0 0,0 0 0 0 0,0 0 0 0 0,1 1 0 0 0,-1-1 0 0 0,0 0 0 0 0,-1-2 0 0 0,2 3 0 0 0,0 0 0 0 0,-1-1 0 0 0,1 1 0 0 0,0 0 0 0 0,-1-1 0 0 0,1 1 0 0 0,0 0 0 0 0,0-1 0 0 0,0 1 0 0 0,-1-1 0 0 0,1 1 0 0 0,0 0 0 0 0,0-1 0 0 0,0 1 0 0 0,0-1 0 0 0,0 1 0 0 0,0-1 0 0 0,0 1 0 0 0,0 0 0 0 0,0-1 0 0 0,0 1 0 0 0,0-1 0 0 0,0 1 0 0 0,0-1 0 0 0,0 1 0 0 0,0-1 0 0 0,0 1 0 0 0,0 0 0 0 0,1-1 0 0 0,-1 1 0 0 0,0-1 0 0 0,0 1 0 0 0,0 0 0 0 0,1-1 0 0 0,-1 1 0 0 0,0 0 0 0 0,1-1 0 0 0,-1 1 0 0 0,0 0 0 0 0,1 0 0 0 0,-1-1 0 0 0,1 1 0 0 0,18 11 0 0 0,-15-12 0 0 0,1 1 0 0 0,-1-1 0 0 0,0 0 0 0 0,0-1 0 0 0,0 1 0 0 0,0-1 0 0 0,0 0 0 0 0,5-3 0 0 0,20-8 0 0 0,269-64 0 0 0,-36 17-269 0 0,-250 58 237 0 0,-10 2 21 0 0,0 0-1 0 0,0 0 0 0 0,1-1 1 0 0,-1 1-1 0 0,0-1 1 0 0,0 1-1 0 0,0-1 1 0 0,0 0-1 0 0,0 0 0 0 0,0 0 1 0 0,0 0-1 0 0,0 0 1 0 0,0 0-1 0 0,0 0 1 0 0,0-1-1 0 0,-1 1 0 0 0,1-1 1 0 0,0 0-1 0 0,-1 1 1 0 0,2-3-1 0 0,-3 4 12 0 0,-1 0 0 0 0,1 0 0 0 0,0 0 0 0 0,-1 1 0 0 0,1-1 0 0 0,0 0 0 0 0,-1 0 0 0 0,1 0 0 0 0,-1 0 0 0 0,1 0 0 0 0,0 0 0 0 0,-1 0 0 0 0,1 0 0 0 0,-1 0 0 0 0,1 0 0 0 0,-1 0 0 0 0,1 0 0 0 0,0 0 0 0 0,-1 0 0 0 0,1 0 0 0 0,-1 0 0 0 0,1 0 0 0 0,0-1 0 0 0,-1 1 0 0 0,1 0 0 0 0,0 0 0 0 0,-1 0 0 0 0,1-1 0 0 0,0 1 0 0 0,-1 0 0 0 0,1-1 0 0 0,0 1 0 0 0,-1 0 0 0 0,1-1 0 0 0,0 1 0 0 0,0 0 0 0 0,-1-1 0 0 0,-10-10 0 0 0,10 8 15 0 0,0 0 1 0 0,-1 0-1 0 0,0 0 0 0 0,1 0 1 0 0,-1 1-1 0 0,0-1 0 0 0,-1 1 1 0 0,1-1-1 0 0,0 1 0 0 0,-1 0 1 0 0,-4-4-1 0 0,-37-20 304 0 0,19 13-207 0 0,-17-17 134 0 0,-76-70 0 0 0,88 73-177 0 0,-100-110 61 0 0,83 83-15 0 0,44 52-114 0 0,0-1-1 0 0,-1 0 1 0 0,1 1-1 0 0,-1 0 1 0 0,1 0-1 0 0,-1 0 0 0 0,0 0 1 0 0,0 1-1 0 0,0-1 1 0 0,0 1-1 0 0,0 0 1 0 0,0 1-1 0 0,0-1 0 0 0,-1 0 1 0 0,1 1-1 0 0,0 0 1 0 0,0 0-1 0 0,0 0 1 0 0,-1 1-1 0 0,1 0 0 0 0,0-1 1 0 0,0 1-1 0 0,0 0 1 0 0,-7 4-1 0 0,48-16 1 0 0,0 2 1 0 0,76-9-1 0 0,82 7-53 0 0,-25 2-105 0 0,-148 7 90 0 0,0 1 1 0 0,0 1 0 0 0,0 1-1 0 0,0 1 1 0 0,0 1 0 0 0,0 1-1 0 0,40 12 1 0 0,-32-13 66 0 0,-29-3 0 0 0,0 0 0 0 0,0 0 0 0 0,0 1 0 0 0,0-1 0 0 0,0-1 0 0 0,-1 1 0 0 0,1 0 0 0 0,0 0 0 0 0,0 0 0 0 0,0 0 0 0 0,0 0 0 0 0,-1-1 0 0 0,1 1 0 0 0,0 0 0 0 0,0-1 0 0 0,-1 1 0 0 0,1-1 0 0 0,0 1 0 0 0,-1-1 0 0 0,1 1 0 0 0,0-1 0 0 0,-1 1 0 0 0,1-1 0 0 0,-1 0 0 0 0,1 1 0 0 0,-1-1 0 0 0,1 0 0 0 0,-1 1 0 0 0,1-1 0 0 0,-1 0 0 0 0,0 0 0 0 0,1-1 0 0 0,-2 1 0 0 0,1-1 0 0 0,-1 1 0 0 0,0 0 0 0 0,0 0 0 0 0,0 0 0 0 0,0 0 0 0 0,0-1 0 0 0,0 1 0 0 0,0 1 0 0 0,0-1 0 0 0,-2-2 0 0 0,-8-7 0 0 0,10 8 2 0 0,0 1 0 0 0,0-1-1 0 0,-1 1 1 0 0,1-1 0 0 0,-1 1-1 0 0,1-1 1 0 0,-1 1 0 0 0,1 0-1 0 0,-1 0 1 0 0,0 0 0 0 0,1 0 0 0 0,-1 0-1 0 0,0 0 1 0 0,0 0 0 0 0,0 0-1 0 0,0 1 1 0 0,1-1 0 0 0,-4 0 0 0 0,-43-3 59 0 0,20 2-31 0 0,-69-18 521 0 0,-121-41-1 0 0,99 25-276 0 0,80 27-180 0 0,-45-5 0 0 0,-32-8 43 0 0,102 18-137 0 0,0-1 0 0 0,-16-8 0 0 0,36 11 0 0 0,-1 0 0 0 0,0 0 0 0 0,0 0 0 0 0,0-1 0 0 0,7-4 0 0 0,3-2 0 0 0,133-70 0 0 0,39-19 0 0 0,-53 37 51 0 0,-18 9 84 0 0,156-94-1 0 0,-257 136-130 0 0,-9 5-146 0 0,0 1 0 0 0,0 0 0 0 0,0 1 1 0 0,0 0-1 0 0,1-1 0 0 0,-1 2 0 0 0,1-1 0 0 0,0 1 0 0 0,13-2 0 0 0,-3 2-603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2.951"/>
    </inkml:context>
    <inkml:brush xml:id="br0">
      <inkml:brushProperty name="width" value="0.1" units="cm"/>
      <inkml:brushProperty name="height" value="0.1" units="cm"/>
      <inkml:brushProperty name="color" value="#E71224"/>
    </inkml:brush>
  </inkml:definitions>
  <inkml:trace contextRef="#ctx0" brushRef="#br0">573 445 2335 0 0,'0'-1'8'0'0,"1"0"0"0"0,-1 0 0 0 0,1 1 0 0 0,-1-1 0 0 0,1 0 0 0 0,-1 0 0 0 0,0 0 0 0 0,0 0-1 0 0,1 0 1 0 0,-1 0 0 0 0,0 0 0 0 0,0 0 0 0 0,0 0 0 0 0,0 0 0 0 0,0 0 0 0 0,0 0-1 0 0,0 0 1 0 0,-1 0 0 0 0,1 1 0 0 0,-1-3 0 0 0,1 2 13 0 0,-1 1-1 0 0,1-1 1 0 0,-1 0 0 0 0,0 1-1 0 0,1-1 1 0 0,-1 1 0 0 0,0-1-1 0 0,1 1 1 0 0,-1-1 0 0 0,0 1-1 0 0,0 0 1 0 0,0-1 0 0 0,1 1-1 0 0,-1 0 1 0 0,0 0 0 0 0,0 0-1 0 0,0-1 1 0 0,-1 1 0 0 0,-6 0 147 0 0,0 0 1 0 0,1 1 0 0 0,-1 0-1 0 0,-9 2 1 0 0,6-1-36 0 0,9-1-163 0 0,0-1-1 0 0,0 0 1 0 0,1 0-1 0 0,-1 0 1 0 0,0 0-1 0 0,0 0 1 0 0,0 0-1 0 0,1 0 1 0 0,-1 0 0 0 0,0-1-1 0 0,1 1 1 0 0,-1-1-1 0 0,0 1 1 0 0,0-1-1 0 0,1 0 1 0 0,-1 0-1 0 0,1 0 1 0 0,-1 0-1 0 0,1 0 1 0 0,-1 0-1 0 0,1 0 1 0 0,0 0 0 0 0,-1 0-1 0 0,1-1 1 0 0,0 1-1 0 0,0 0 1 0 0,0-1-1 0 0,0 1 1 0 0,0-1-1 0 0,0 1 1 0 0,0-4-1 0 0,-3 0 18 0 0,0 0-1 0 0,0-1 0 0 0,-1 2 0 0 0,0-1 0 0 0,1 0 0 0 0,-1 1 1 0 0,-1 0-1 0 0,1 0 0 0 0,-1 0 0 0 0,-11-5 0 0 0,9 5 14 0 0,-3-4 123 0 0,-1 1-1 0 0,1-1 0 0 0,-14-14 0 0 0,21 19-157 0 0,1-1 0 0 0,-1 0-1 0 0,1 0 1 0 0,0 0 0 0 0,0 0 0 0 0,1 0 0 0 0,-1-1 0 0 0,1 1 0 0 0,0-1 0 0 0,0 0 0 0 0,0 0 0 0 0,-1-6-1 0 0,1-1-562 0 0,2 10 557 0 0,0 1 0 0 0,0-1 0 0 0,0 0 0 0 0,0 1 0 0 0,-1-1 0 0 0,1 0 0 0 0,-1 1-1 0 0,1-1 1 0 0,-1 0 0 0 0,0 1 0 0 0,1-1 0 0 0,-1 1 0 0 0,0-1 0 0 0,0 1 0 0 0,0-1 0 0 0,0 1-1 0 0,-1 0 1 0 0,1 0 0 0 0,0-1 0 0 0,0 1 0 0 0,-3-1 0 0 0,-1-2 554 0 0,1 0 0 0 0,-1 0 0 0 0,0 1 0 0 0,0 0 0 0 0,-1 0 0 0 0,1 0 0 0 0,-1 1 0 0 0,1 0 0 0 0,-1 0 0 0 0,0 0 0 0 0,0 1 0 0 0,1-1 0 0 0,-1 2 0 0 0,0-1 0 0 0,0 0 0 0 0,0 1 0 0 0,0 0 0 0 0,0 1 0 0 0,0-1 0 0 0,0 1 0 0 0,-9 3 0 0 0,2 0 1539 0 0,-1 0 0 0 0,1-1-1 0 0,-1 0 1 0 0,-27 1 0 0 0,38-4-1968 0 0,1 1 0 0 0,0-1 0 0 0,0 1 0 0 0,0 0 1 0 0,0 0-1 0 0,0 0 0 0 0,0 0 0 0 0,0 0 0 0 0,0 1 0 0 0,0-1 0 0 0,1 1 1 0 0,-4 2-1 0 0,5-4-65 0 0,-1 1 0 0 0,0-1 0 0 0,1 1 0 0 0,-1-1 0 0 0,1 0 0 0 0,-1 1 0 0 0,1-1 0 0 0,-1 1 0 0 0,1-1 1 0 0,0 1-1 0 0,-1 0 0 0 0,1-1 0 0 0,0 1 0 0 0,-1-1 0 0 0,1 1 0 0 0,0 0 0 0 0,-1-1 0 0 0,1 1 0 0 0,0 0 0 0 0,0-1 0 0 0,0 1 0 0 0,0 0 1 0 0,0-1-1 0 0,0 1 0 0 0,0 0 0 0 0,0-1 0 0 0,0 1 0 0 0,0 0 0 0 0,0-1 0 0 0,0 1 0 0 0,0 0 0 0 0,1-1 0 0 0,-1 1 0 0 0,0-1 0 0 0,0 1 1 0 0,1 0-1 0 0,-1-1 0 0 0,1 1 0 0 0,-1-1 0 0 0,0 1 0 0 0,1-1 0 0 0,-1 1 0 0 0,2 0 0 0 0,0 0 3 0 0,-1 0 1 0 0,1-1-1 0 0,0 1 1 0 0,0-1-1 0 0,0 1 0 0 0,0-1 1 0 0,0 0-1 0 0,0 0 0 0 0,0 0 1 0 0,0 0-1 0 0,0 0 0 0 0,0 0 1 0 0,3-1-1 0 0,29-8 87 0 0,-21 5-51 0 0,92-22 193 0 0,466-94 479 0 0,-553 119-659 0 0,-13 1 0 0 0,1 0-1 0 0,-1-1 0 0 0,0 0 0 0 0,0 1 1 0 0,1-2-1 0 0,5-1 0 0 0,6-19 575 0 0,-10 17-635 0 0,-5 3-10 0 0,0 0 0 0 0,-1 0 0 0 0,2 0 1 0 0,-1 1-1 0 0,0-1 0 0 0,0 1 0 0 0,0-1 0 0 0,1 1 0 0 0,-1 0 0 0 0,1 0 0 0 0,3-1 0 0 0,-4 2 0 0 0,-24-2 149 0 0,21 2-139 0 0,1-1 0 0 0,0 1 0 0 0,0 0 0 0 0,-1 0-1 0 0,1 0 1 0 0,0 0 0 0 0,0 0 0 0 0,-1 0 0 0 0,1 0-1 0 0,0 0 1 0 0,-1 0 0 0 0,1 0 0 0 0,0 0 0 0 0,0 0-1 0 0,-1 0 1 0 0,1 0 0 0 0,0 0 0 0 0,0 0 0 0 0,-1 0-1 0 0,1 0 1 0 0,0 0 0 0 0,0 1 0 0 0,-1-1 0 0 0,1 0-1 0 0,0 0 1 0 0,0 0 0 0 0,-1 0 0 0 0,1 0 0 0 0,0 1-1 0 0,0-1 1 0 0,0 0 0 0 0,-1 0 0 0 0,1 0 0 0 0,0 1-1 0 0,0-1 1 0 0,0 0 0 0 0,0 0 0 0 0,-1 1 0 0 0,-10 17 106 0 0,-5 24-92 0 0,2 18 85 0 0,-11 98 0 0 0,11-62-31 0 0,-9 41 164 0 0,4-38 245 0 0,5 2 1 0 0,-2 106-1 0 0,16-201-427 0 0,0 0 1 0 0,0-1-1 0 0,0 1 0 0 0,1 0 1 0 0,0-1-1 0 0,0 1 0 0 0,1-1 1 0 0,3 10-1 0 0,-4-13-50 0 0,0 0 0 0 0,0-1 0 0 0,1 1 1 0 0,-1-1-1 0 0,0 1 0 0 0,1-1 0 0 0,-1 0 0 0 0,1 1 1 0 0,-1-1-1 0 0,1 0 0 0 0,0 0 0 0 0,0 0 0 0 0,-1 0 0 0 0,1 0 1 0 0,0-1-1 0 0,0 1 0 0 0,0 0 0 0 0,0-1 0 0 0,0 0 1 0 0,0 1-1 0 0,0-1 0 0 0,0 0 0 0 0,0 0 0 0 0,0 0 0 0 0,0 0 1 0 0,0 0-1 0 0,3-1 0 0 0,34-7-95 0 0,17-1-97 0 0,-52 9-113 0 0,0-1 0 0 0,-1 2 1 0 0,1-1-1 0 0,0 0 0 0 0,0 1 0 0 0,-1-1 0 0 0,1 1 0 0 0,0 0 0 0 0,-1 0 0 0 0,1 1 1 0 0,6 3-1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7.814"/>
    </inkml:context>
    <inkml:brush xml:id="br0">
      <inkml:brushProperty name="width" value="0.1" units="cm"/>
      <inkml:brushProperty name="height" value="0.1" units="cm"/>
      <inkml:brushProperty name="color" value="#E71224"/>
    </inkml:brush>
  </inkml:definitions>
  <inkml:trace contextRef="#ctx0" brushRef="#br0">28 2208 2111 0 0,'12'10'2295'0'0,"-11"-10"-2080"0"0,0 0-1 0 0,0 1 1 0 0,0-1 0 0 0,0 1-1 0 0,0-1 1 0 0,0 1 0 0 0,0 0 0 0 0,-1-1-1 0 0,1 1 1 0 0,0 0 0 0 0,0 0-1 0 0,-1 0 1 0 0,1-1 0 0 0,0 1-1 0 0,-1 0 1 0 0,1 0 0 0 0,-1 0 0 0 0,1 0-1 0 0,-1 0 1 0 0,1 0 0 0 0,-1 0-1 0 0,0 0 1 0 0,1 0 0 0 0,-1 0-1 0 0,0 1 1 0 0,0-1 0 0 0,0 0 0 0 0,0 0-1 0 0,0 0 1 0 0,0 0 0 0 0,0 0-1 0 0,0 0 1 0 0,-1 0 0 0 0,1 0 0 0 0,0 0-1 0 0,-6 15 6249 0 0,4-35-3722 0 0,1 16-2529 0 0,0 0-1 0 0,0-1 1 0 0,-1 1-1 0 0,1 0 1 0 0,-1 1 0 0 0,0-1-1 0 0,-3-5 1 0 0,3 5-119 0 0,-1 0 0 0 0,1 0 0 0 0,0-1 1 0 0,0 1-1 0 0,0-1 0 0 0,-1-5 0 0 0,-3-23 155 0 0,1-1-1 0 0,2 0 0 0 0,1 1 1 0 0,5-65-1 0 0,0 14-65 0 0,13-175 34 0 0,-19 236-204 0 0,3 22-9 0 0,0 0 0 0 0,0 0-1 0 0,0 0 1 0 0,0 1 0 0 0,0-1 0 0 0,-1 0-1 0 0,1 0 1 0 0,0 1 0 0 0,0-1-1 0 0,0 0 1 0 0,0 0 0 0 0,-1 0-1 0 0,1 0 1 0 0,0 1 0 0 0,0-1-1 0 0,0 0 1 0 0,-1 0 0 0 0,1 0-1 0 0,0 0 1 0 0,0 0 0 0 0,-1 0-1 0 0,1 0 1 0 0,0 0 0 0 0,0 1 0 0 0,-1-1-1 0 0,1 0 1 0 0,0 0 0 0 0,0 0-1 0 0,-1 0 1 0 0,1 0 0 0 0,0 0-1 0 0,-1-1 1 0 0,1 1 0 0 0,0 0-1 0 0,0 0 1 0 0,-1 0 0 0 0,1 0-1 0 0,0 0 1 0 0,0 0 0 0 0,0 0-1 0 0,-1 0 1 0 0,1-1 0 0 0,0 1 0 0 0,0 0-1 0 0,0 0 1 0 0,-1 0 0 0 0,1 0-1 0 0,0-1 1 0 0,0 1 0 0 0,0 0-1 0 0,0 0 1 0 0,-1 0 0 0 0,1-1-1 0 0,0 1 1 0 0,0 0 0 0 0,0 0-1 0 0,0-1 1 0 0,0 1 0 0 0,0 0-1 0 0,0 0 1 0 0,0-1 0 0 0,0 1-1 0 0,-1 1 3 0 0,0 0-4 0 0,0 0-1 0 0,1 0 0 0 0,-1 0 0 0 0,0 0 1 0 0,1 1-1 0 0,-1-1 0 0 0,0 0 0 0 0,1 1 1 0 0,0-1-1 0 0,-1 0 0 0 0,1 1 0 0 0,0-1 1 0 0,0 0-1 0 0,-1 1 0 0 0,1-1 1 0 0,0 1-1 0 0,0-1 0 0 0,1 0 0 0 0,-1 1 1 0 0,0-1-1 0 0,1 2 0 0 0,25 0 0 0 0,457 114 0 0 0,-460-113 0 0 0,-19-4 0 0 0,0 0 0 0 0,0 1 0 0 0,0 0 0 0 0,0 0 0 0 0,0 0 0 0 0,0 0 0 0 0,-1 0 0 0 0,1 1 0 0 0,0-1 0 0 0,-1 1 0 0 0,5 3 0 0 0,-3 0 0 0 0,2 1 0 0 0,-1-20 0 0 0,-6 11 11 0 0,0 0 0 0 0,0 1 0 0 0,-1-1 0 0 0,0 0 0 0 0,1 1 1 0 0,-1-1-1 0 0,0 0 0 0 0,0 1 0 0 0,0 0 0 0 0,-1-1 0 0 0,1 1 0 0 0,-1 0 0 0 0,1-1 0 0 0,-4-3 0 0 0,-7-12 195 0 0,-72-209 364 0 0,47 120-491 0 0,30 88-71 0 0,-48-116 18 0 0,47 118 6 0 0,-2 0-1 0 0,0 1 1 0 0,-1 0 0 0 0,-1 0 0 0 0,-21-21-1 0 0,31 35 1 0 0,0 0-29 0 0,-1-1 1 0 0,0 1-1 0 0,1-1 1 0 0,0 0-1 0 0,0 0 1 0 0,0 0-1 0 0,0 0 1 0 0,0 0 0 0 0,-2-5-1 0 0,4 7-3 0 0,2 1 0 0 0,0 0 0 0 0,0-1 0 0 0,0 1 0 0 0,0 1 0 0 0,0-1 0 0 0,0 0 0 0 0,0 0 0 0 0,0 1 0 0 0,-1-1 0 0 0,1 1 0 0 0,0 0 0 0 0,0-1 0 0 0,0 1 0 0 0,1 1 0 0 0,2 0 0 0 0,34 13 0 0 0,56 31 0 0 0,-56-26 0 0 0,53 19 0 0 0,45 14 0 0 0,-112-41 0 0 0,-1 1 0 0 0,0 1 0 0 0,29 23 0 0 0,36 38 0 0 0,-86-72 0 0 0,-1-1 0 0 0,0-1 0 0 0,-1 1 0 0 0,1-1 0 0 0,0 1 0 0 0,0-1 0 0 0,0 0 0 0 0,0 1 0 0 0,0-1 0 0 0,3 1 0 0 0,-5-4 0 0 0,1 1 0 0 0,-1 0 0 0 0,0-1 0 0 0,1 1 0 0 0,-1 0 0 0 0,0-1 0 0 0,0 1 0 0 0,0-1 0 0 0,0 1 0 0 0,0-1 0 0 0,0 1 0 0 0,0 0 0 0 0,-1-1 0 0 0,1 1 0 0 0,-1-2 0 0 0,1 2 0 0 0,-3-9 42 0 0,-1 0 0 0 0,1 0 0 0 0,-2 0 1 0 0,1 0-1 0 0,-1 1 0 0 0,-7-10 0 0 0,-42-53 263 0 0,35 48-276 0 0,-155-178 98 0 0,101 121 81 0 0,53 56-154 0 0,0-1-1 0 0,2 0 1 0 0,-17-33-1 0 0,-37-88 165 0 0,56 111-206 0 0,14 30-12 0 0,-1 0 0 0 0,1 1 0 0 0,-1 0 0 0 0,-1-1 0 0 0,1 1 0 0 0,-1 0 0 0 0,1 1 0 0 0,-1-1 0 0 0,-1 1 0 0 0,1-1 0 0 0,-7-3 0 0 0,11 8 0 0 0,0-1 0 0 0,0 1 0 0 0,0 0 0 0 0,0 0 0 0 0,0 0 0 0 0,0 0 0 0 0,0 0 0 0 0,0 0 0 0 0,0 0 0 0 0,-1 0 0 0 0,1 0 0 0 0,0 0 0 0 0,0 0 0 0 0,0 0 0 0 0,0 0 0 0 0,0 0 0 0 0,0 0 0 0 0,0 0 0 0 0,0 0 0 0 0,0 0 0 0 0,-1 0 0 0 0,1 0 0 0 0,0 0 0 0 0,0 0 0 0 0,0 0 0 0 0,0 0 0 0 0,0 0 0 0 0,0 0 0 0 0,0 0 0 0 0,0 0 0 0 0,0 0 0 0 0,-1 0 0 0 0,1 0 0 0 0,0 0 0 0 0,0 0 0 0 0,0 0 0 0 0,0 0 0 0 0,0 0 0 0 0,0 0 0 0 0,0 0 0 0 0,0 0 0 0 0,0 0 0 0 0,0 1 0 0 0,0-1 0 0 0,0 0 0 0 0,0 0 0 0 0,0 0 0 0 0,-1 0 0 0 0,1 0 0 0 0,0 0 0 0 0,0 0 0 0 0,0 0 0 0 0,0 0 0 0 0,0 1 0 0 0,2 6 0 0 0,7 9 0 0 0,-4-13 0 0 0,0-1 0 0 0,0 1 0 0 0,0-1 0 0 0,0 0 0 0 0,0 0 0 0 0,0-1 0 0 0,1 1 0 0 0,-1-1 0 0 0,8 1 0 0 0,28 8 0 0 0,65 43 0 0 0,-58-27 0 0 0,-16-10 0 0 0,43 18 0 0 0,18 2-11 0 0,-7-1-31 0 0,-57-23 34 0 0,-14-6 7 0 0,-1 0 1 0 0,0 1-1 0 0,15 10 0 0 0,-7 0 1 0 0,-19-14 0 0 0,0 0 0 0 0,0 0 0 0 0,0 0 0 0 0,1-1 0 0 0,-1 1 0 0 0,1-1 0 0 0,0 0 0 0 0,-1 0 0 0 0,1 0 0 0 0,0-1 0 0 0,6 2 0 0 0,-8-3 0 0 0,-1 0 0 0 0,1-1 0 0 0,-1 1 0 0 0,0 0 0 0 0,1-1 0 0 0,-1 0 0 0 0,1 1 0 0 0,-1-1 0 0 0,0 0 0 0 0,0 0 0 0 0,1 0 0 0 0,-1 0 0 0 0,0 0 0 0 0,0 0 0 0 0,0 0 0 0 0,0 0 0 0 0,0 0 0 0 0,0 0 0 0 0,0-1 0 0 0,-1 1 0 0 0,1 0 0 0 0,0-1 0 0 0,-1 1 0 0 0,1 0 0 0 0,-1-1 0 0 0,1 1 0 0 0,-1-1 0 0 0,0 1 0 0 0,1-1 0 0 0,-1 1 0 0 0,0-1 0 0 0,0 1 0 0 0,0-1 0 0 0,0 1 0 0 0,-1-1 0 0 0,1 1 0 0 0,0-1 0 0 0,0 1 0 0 0,-1-1 0 0 0,1 1 0 0 0,-1 0 0 0 0,0-1 0 0 0,1 1 0 0 0,-1 0 0 0 0,0-1 0 0 0,0 1 0 0 0,0 0 0 0 0,1 0 0 0 0,-1 0 0 0 0,-1-1 0 0 0,0 0 0 0 0,-44-24 35 0 0,25 15 35 0 0,1 0-1 0 0,1-2 1 0 0,-1 0 0 0 0,-16-17 0 0 0,28 23-34 0 0,-83-85 253 0 0,78 77-241 0 0,0-1 0 0 0,1 0 0 0 0,1 0 0 0 0,-13-27 0 0 0,23 40-46 0 0,-1-1 0 0 0,1 0-1 0 0,0 0 1 0 0,0 1 0 0 0,1-1-1 0 0,-1 0 1 0 0,1 0 0 0 0,0 0-1 0 0,0 0 1 0 0,0 1 0 0 0,0-1-1 0 0,1 0 1 0 0,0 0 0 0 0,-1 0 0 0 0,1 0-1 0 0,1 1 1 0 0,-1-1 0 0 0,0 1-1 0 0,1-1 1 0 0,0 1 0 0 0,0-1-1 0 0,0 1 1 0 0,0 0 0 0 0,1 0-1 0 0,-1 0 1 0 0,5-4 0 0 0,6-6 3 0 0,1 0 1 0 0,0 1 0 0 0,1 1 0 0 0,17-10 0 0 0,-32 20-6 0 0,346-187 44 0 0,-133 79-24 0 0,-205 104-20 0 0,-3 3 0 0 0,0-1 0 0 0,0 0 0 0 0,0 0 0 0 0,0 0 0 0 0,-1 0 0 0 0,0-1 0 0 0,8-7 0 0 0,-12 11-79 0 0,0 0 0 0 0,0-1 1 0 0,0 1-1 0 0,0-1 0 0 0,0 1 0 0 0,0 0 1 0 0,0-1-1 0 0,1 1 0 0 0,-1-1 0 0 0,0 1 0 0 0,0 0 1 0 0,-1-1-1 0 0,1 1 0 0 0,0-1 0 0 0,0 1 0 0 0,0 0 1 0 0,0-1-1 0 0,0 1 0 0 0,0-1 0 0 0,0 1 0 0 0,-1 0 1 0 0,1-1-1 0 0,0 1 0 0 0,0 0 0 0 0,-1-1 1 0 0,1 1-1 0 0,0 0 0 0 0,0-1 0 0 0,-1 1 0 0 0,1 0 1 0 0,0 0-1 0 0,-1-1 0 0 0,1 1 0 0 0,0 0 0 0 0,-1 0 1 0 0,1 0-1 0 0,-1-1 0 0 0,1 1 0 0 0,0 0 1 0 0,-1 0-1 0 0,1 0 0 0 0,-1 0 0 0 0,-19-5-7125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9.052"/>
    </inkml:context>
    <inkml:brush xml:id="br0">
      <inkml:brushProperty name="width" value="0.1" units="cm"/>
      <inkml:brushProperty name="height" value="0.1" units="cm"/>
      <inkml:brushProperty name="color" value="#E71224"/>
    </inkml:brush>
  </inkml:definitions>
  <inkml:trace contextRef="#ctx0" brushRef="#br0">92 439 2303 0 0,'-13'0'1597'0'0,"5"-1"149"0"0,0 1 0 0 0,0 0 0 0 0,0 1 0 0 0,0-1 0 0 0,0 2 0 0 0,0-1 0 0 0,-15 6 1 0 0,69-26 2193 0 0,32-5-3119 0 0,-11 4-573 0 0,356-109 623 0 0,-32 10 27 0 0,-336 102-726 0 0,41-13 205 0 0,-84 25-237 0 0,-1 0 1 0 0,0 0-1 0 0,0-1 1 0 0,-1-1 0 0 0,19-14-1 0 0,6-18 639 0 0,-35 38-776 0 0,1 1 0 0 0,0-1 1 0 0,-1 1-1 0 0,1 0 0 0 0,0 0 0 0 0,0-1 1 0 0,0 1-1 0 0,-1 0 0 0 0,1 0 1 0 0,0 0-1 0 0,0 0 0 0 0,0 0 0 0 0,-1 0 1 0 0,1 0-1 0 0,0 0 0 0 0,0 0 1 0 0,0 1-1 0 0,-1-1 0 0 0,1 0 0 0 0,0 0 1 0 0,0 1-1 0 0,1 0 0 0 0,-2-1-3 0 0,1 0 0 0 0,-1 0 0 0 0,0 0-1 0 0,1 1 1 0 0,-1-1 0 0 0,1 0 0 0 0,-1 0 0 0 0,1 1 0 0 0,-1-1-1 0 0,1 0 1 0 0,-1 0 0 0 0,0 1 0 0 0,1-1 0 0 0,-1 1 0 0 0,0-1-1 0 0,1 0 1 0 0,-1 1 0 0 0,0-1 0 0 0,0 1 0 0 0,1-1 0 0 0,-1 1-1 0 0,0-1 1 0 0,0 1 0 0 0,0-1 0 0 0,0 1 0 0 0,1-1 0 0 0,-1 1-1 0 0,0-1 1 0 0,0 1 0 0 0,0-1 0 0 0,0 1 0 0 0,0-1 0 0 0,0 1-1 0 0,0-1 1 0 0,-1 1 0 0 0,1 0 5 0 0,0-1 0 0 0,-1 1-1 0 0,1-1 1 0 0,-1 0 0 0 0,1 1-1 0 0,-1-1 1 0 0,1 0 0 0 0,-1 1 0 0 0,1-1-1 0 0,-1 0 1 0 0,1 1 0 0 0,-1-1 0 0 0,0 0-1 0 0,1 0 1 0 0,-1 0 0 0 0,1 0-1 0 0,-1 0 1 0 0,0 0 0 0 0,0 0 0 0 0,1 0 4 0 0,-1 0 0 0 0,0 0 1 0 0,0 1-1 0 0,1-1 1 0 0,-1 0-1 0 0,0 0 1 0 0,1 0-1 0 0,-1 0 0 0 0,1 1 1 0 0,-1-1-1 0 0,0 0 1 0 0,1 1-1 0 0,-1-1 0 0 0,1 0 1 0 0,-1 1-1 0 0,1-1 1 0 0,-2 2-1 0 0,-11 22 12 0 0,0 1-1 0 0,2 1 0 0 0,-11 36 1 0 0,-17 85 56 0 0,25-90-33 0 0,-43 150 200 0 0,41-159-102 0 0,-3 0-1 0 0,-28 54 1 0 0,36-83-82 0 0,3-5 55 0 0,0 1-1 0 0,-10 27 1 0 0,17-39-101 0 0,0 0-1 0 0,0 0 0 0 0,0 0 1 0 0,0 0-1 0 0,1 0 1 0 0,-1 0-1 0 0,1 1 0 0 0,0-1 1 0 0,0 0-1 0 0,0 0 1 0 0,0 0-1 0 0,1 1 0 0 0,-1-1 1 0 0,1 0-1 0 0,0 0 0 0 0,0 0 1 0 0,0 0-1 0 0,0 0 1 0 0,1 0-1 0 0,1 3 0 0 0,0-3-208 0 0,0-1-1 0 0,-1 0 0 0 0,1 1 0 0 0,0-1 1 0 0,0 0-1 0 0,0-1 0 0 0,0 1 1 0 0,1-1-1 0 0,-1 1 0 0 0,0-1 0 0 0,1 0 1 0 0,-1 0-1 0 0,1 0 0 0 0,5 0 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4.038"/>
    </inkml:context>
    <inkml:brush xml:id="br0">
      <inkml:brushProperty name="width" value="0.1" units="cm"/>
      <inkml:brushProperty name="height" value="0.1" units="cm"/>
      <inkml:brushProperty name="color" value="#E71224"/>
    </inkml:brush>
  </inkml:definitions>
  <inkml:trace contextRef="#ctx0" brushRef="#br0">18 420 1839 0 0,'-18'27'20431'0'0,"32"-38"-19139"0"0,-13 11-1262 0 0,27-18 760 0 0,-14 9-502 0 0,-1 1 1 0 0,0-2-1 0 0,19-16 0 0 0,-2-8 253 0 0,39-53 0 0 0,21-25 337 0 0,-32 41-878 0 0,-30 34 0 0 0,2 13 0 0 0,-32 27-2 0 0,1-1 0 0 0,0 1 0 0 0,-1 0 0 0 0,1 0-1 0 0,0-1 1 0 0,1 1 0 0 0,-1 0 0 0 0,1 0 0 0 0,-1 0 0 0 0,1 0 0 0 0,0 0-1 0 0,0 0 1 0 0,0 0 0 0 0,1 4 0 0 0,-1 0-3 0 0,1 1-1 0 0,0-1 1 0 0,0 0 0 0 0,1 0-1 0 0,3 8 1 0 0,7 12-9 0 0,39 83-498 0 0,39 130 1 0 0,-81-204 393 0 0,-8-28 102 0 0,0 0-1 0 0,1 1 0 0 0,1-1 1 0 0,-1 0-1 0 0,1 0 1 0 0,1 0-1 0 0,0 0 1 0 0,5 9-1 0 0,-5-13 13 0 0,1 1-1 0 0,-1-1 0 0 0,1 0 1 0 0,0-1-1 0 0,0 1 1 0 0,0-1-1 0 0,0 0 0 0 0,6 3 1 0 0,-9-5 1 0 0,-1-1 1 0 0,0 1 0 0 0,1 0-1 0 0,-1-1 1 0 0,1 1 0 0 0,-1-1-1 0 0,0 1 1 0 0,1-1 0 0 0,-1 0-1 0 0,1 0 1 0 0,-1 0 0 0 0,1 1-1 0 0,0-2 1 0 0,-1 1 0 0 0,1 0-1 0 0,-1 0 1 0 0,1 0 0 0 0,-1-1-1 0 0,0 1 1 0 0,1-1 0 0 0,-1 1-1 0 0,1-1 1 0 0,-1 1 0 0 0,0-1-1 0 0,1 0 1 0 0,-1 0 0 0 0,0 0-1 0 0,0 1 1 0 0,1-1 0 0 0,-1-1-1 0 0,0 1 1 0 0,0 0-1 0 0,0 0 1 0 0,0 0 0 0 0,-1 0-1 0 0,2-2 1 0 0,178-319 1542 0 0,-175 315-1524 0 0,-1-1 0 0 0,0 0 0 0 0,0 0 0 0 0,0-1 1 0 0,-1 1-1 0 0,0-1 0 0 0,2-11 0 0 0,-4 15-2 0 0,-1 1 0 0 0,0-1 1 0 0,0 0-1 0 0,0 1 0 0 0,-1-1 1 0 0,1 1-1 0 0,-1-1 0 0 0,0 1 1 0 0,0-1-1 0 0,-1 1 0 0 0,1 0 1 0 0,-1 0-1 0 0,0-1 0 0 0,0 1 0 0 0,-1 0 1 0 0,-3-5-1 0 0,-10-9 98 0 0,12 15-93 0 0,1 0-1 0 0,0-1 1 0 0,0 1 0 0 0,0-1-1 0 0,-4-7 1 0 0,16 26-19 0 0,-6-11 0 0 0,-1 0 0 0 0,1 1 0 0 0,-1-1 0 0 0,0 1 0 0 0,0-1 0 0 0,-1 1 0 0 0,2 6 0 0 0,11 49 3 0 0,31 83 0 0 0,-3-12-69 0 0,-20-53-122 0 0,18 71-431 0 0,-36-136 600 0 0,-1-1-1 0 0,2 0 1 0 0,-1 0-1 0 0,2 0 1 0 0,10 18-1 0 0,-15-29 20 0 0,0 1 0 0 0,0-1 0 0 0,0 1 0 0 0,0-1 0 0 0,0 0 0 0 0,1 1 0 0 0,-1-1 0 0 0,0 0 0 0 0,1 0 0 0 0,-1 0 0 0 0,1 0 0 0 0,-1 0 0 0 0,1 0 0 0 0,2 0 0 0 0,-3-2 0 0 0,0 0 0 0 0,0 0 0 0 0,0-1 0 0 0,0 1 0 0 0,0 0 0 0 0,0-1 0 0 0,0 1 0 0 0,0-1 0 0 0,0 1 0 0 0,-1-1 0 0 0,1 1 0 0 0,-1-1 0 0 0,1 1 0 0 0,-1-1 0 0 0,1 0 0 0 0,-1-1 0 0 0,15-120 712 0 0,9-56 85 0 0,-16 138-748 0 0,-3 0-1 0 0,-1 0 1 0 0,-2-1-1 0 0,-2 1 1 0 0,-9-75-1 0 0,6 89 88 0 0,0-50 0 0 0,-4 94-72 0 0,8-7-64 0 0,0 1 0 0 0,0-1 0 0 0,1 1 0 0 0,0-1 0 0 0,8 19 0 0 0,24 50 0 0 0,-16-40 0 0 0,7 18 0 0 0,69 144 0 0 0,-75-166 0 0 0,2-2 0 0 0,0 0 0 0 0,44 49 0 0 0,30 20-1089 0 0,-90-96-370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5.162"/>
    </inkml:context>
    <inkml:brush xml:id="br0">
      <inkml:brushProperty name="width" value="0.1" units="cm"/>
      <inkml:brushProperty name="height" value="0.1" units="cm"/>
      <inkml:brushProperty name="color" value="#E71224"/>
    </inkml:brush>
  </inkml:definitions>
  <inkml:trace contextRef="#ctx0" brushRef="#br0">383 33 7831 0 0,'-20'-20'3669'0'0,"10"8"-1360"0"0,44 52 2221 0 0,14 32-2738 0 0,-23-34-809 0 0,88 124 695 0 0,52 79-743 0 0,-125-173-526 0 0,72 90 1 0 0,-94-136-240 0 0,2 0 0 0 0,1-1 0 0 0,1-1 0 0 0,0-1 0 0 0,1-1 0 0 0,1-1 0 0 0,33 17 0 0 0,-50-30-52 0 0,1 0 0 0 0,0-1 0 0 0,-1 1 0 0 0,1-2 0 0 0,1 1 0 0 0,-1-1 0 0 0,0-1 0 0 0,1 1 0 0 0,-1-1 0 0 0,9 0 0 0 0,-18 12-52 0 0,1-13-64 0 0,0 1 0 0 0,-1-1 0 0 0,1 1 0 0 0,0-1 0 0 0,0 1 0 0 0,0-1 0 0 0,0 0-1 0 0,0 1 1 0 0,-1-1 0 0 0,1 1 0 0 0,0-1 0 0 0,0 0 0 0 0,0 1 0 0 0,-1-1 0 0 0,1 0 0 0 0,0 1 0 0 0,-1-1-1 0 0,1 0 1 0 0,0 1 0 0 0,-1-1 0 0 0,1 0 0 0 0,0 0 0 0 0,-1 1 0 0 0,1-1 0 0 0,-1 0 0 0 0,1 0 0 0 0,-1 0 0 0 0,1 0-1 0 0,0 1 1 0 0,-1-1 0 0 0,1 0 0 0 0,-1 0 0 0 0,1 0 0 0 0,-1 0 0 0 0,1 0 0 0 0,-1 0 0 0 0,1 0 0 0 0,0 0 0 0 0,-1 0-1 0 0,0-1 1 0 0,-7-3 148 0 0,-11-3 274 0 0,18 7-382 0 0,1 1-19 0 0,-23-4 264 0 0,-3 1-239 0 0,1 1 0 0 0,-1 2 0 0 0,-41 5 1 0 0,-79 21-14 0 0,81-13 19 0 0,7-3 38 0 0,-248 57 488 0 0,247-52-198 0 0,0 4 1 0 0,1 1-1 0 0,-59 32 1 0 0,115-51-379 0 0,-12 4 109 0 0,1 2 1 0 0,0 0-1 0 0,0 0 0 0 0,-18 17 1 0 0,28-22-143 0 0,0-1 0 0 0,1 1 0 0 0,-1 0 0 0 0,1 0 0 0 0,0 0 0 0 0,0 0-1 0 0,0 0 1 0 0,0 0 0 0 0,1 1 0 0 0,-1-1 0 0 0,1 1 0 0 0,0-1 0 0 0,0 1 0 0 0,0-1 0 0 0,1 1 0 0 0,-1 0 0 0 0,1-1 0 0 0,0 1 0 0 0,0 0 0 0 0,0-1 0 0 0,0 1 0 0 0,1 0 0 0 0,-1-1 0 0 0,3 7 0 0 0,6 13-799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0.345"/>
    </inkml:context>
    <inkml:brush xml:id="br0">
      <inkml:brushProperty name="width" value="0.1" units="cm"/>
      <inkml:brushProperty name="height" value="0.1" units="cm"/>
      <inkml:brushProperty name="color" value="#E71224"/>
    </inkml:brush>
  </inkml:definitions>
  <inkml:trace contextRef="#ctx0" brushRef="#br0">374 131 4143 0 0,'17'-44'2873'0'0,"-12"32"-1313"0"0,-1 0 0 0 0,1 0 1 0 0,19-25 6396 0 0,-12 24-4696 0 0,-15 77-2393 0 0,-7-17-782 0 0,-1-1 0 0 0,-3 0 0 0 0,-22 51 1 0 0,20-55-52 0 0,-32 72 564 0 0,-4-1-1 0 0,-98 152 1 0 0,110-190-311 0 0,28-51-235 0 0,11-23-35 0 0,0 0-1 0 0,0 0 0 0 0,0-1 0 0 0,0 1 0 0 0,0 0 0 0 0,-1-1 0 0 0,1 1 1 0 0,0-1-1 0 0,-1 1 0 0 0,1-1 0 0 0,0 1 0 0 0,0-1 0 0 0,-1 0 1 0 0,1 0-1 0 0,-3 0 0 0 0,2 0 20 0 0,1 1 1 0 0,-1-1-1 0 0,0 0 1 0 0,0 1-1 0 0,0-1 1 0 0,1 1-1 0 0,-1-1 1 0 0,0 1-1 0 0,1 0 1 0 0,-3 1-1 0 0,-2 7 153 0 0,10-7-72 0 0,-3-2-113 0 0,0 0-1 0 0,0-1 1 0 0,0 1-1 0 0,0-1 1 0 0,0 1-1 0 0,-1-1 0 0 0,1 1 1 0 0,0-1-1 0 0,0 0 1 0 0,0 1-1 0 0,-1-1 1 0 0,1 0-1 0 0,0 1 0 0 0,-1-1 1 0 0,1 0-1 0 0,0 0 1 0 0,-1 0-1 0 0,1 0 1 0 0,-1 0-1 0 0,1-1 0 0 0,0 0 17 0 0,0 0 1 0 0,1-1-1 0 0,-1 1 0 0 0,1 0 0 0 0,-1 0 0 0 0,1 0 0 0 0,0 0 0 0 0,0 1 0 0 0,0-1 0 0 0,0 0 0 0 0,0 1 0 0 0,0-1 0 0 0,4-1 0 0 0,37-15 329 0 0,-22 10-344 0 0,329-124-70 0 0,-300 114-31 0 0,217-89-494 0 0,-254 99 512 0 0,14-8-24 0 0,-27 16 100 0 0,1 0 0 0 0,-1-1 1 0 0,1 1-1 0 0,0 0 0 0 0,-1 0 0 0 0,1-1 0 0 0,0 1 0 0 0,-1 0 1 0 0,1 0-1 0 0,0 0 0 0 0,-1 0 0 0 0,1 0 0 0 0,0 0 1 0 0,0 0-1 0 0,-1 0 0 0 0,1 0 0 0 0,0 0 0 0 0,-1 0 1 0 0,1 0-1 0 0,0 1 0 0 0,-1-1 0 0 0,1 0 0 0 0,0 0 1 0 0,-1 1-1 0 0,1-1 0 0 0,-1 0 0 0 0,1 1 0 0 0,0-1 1 0 0,-1 1-1 0 0,1-1 0 0 0,0 1 0 0 0,-1 1 1 0 0,1-1 0 0 0,-1 1 0 0 0,1-1 0 0 0,-1 0 0 0 0,0 1 0 0 0,1-1 0 0 0,-1 1 0 0 0,0-1 0 0 0,0 1 0 0 0,0-1 0 0 0,0 1 0 0 0,-1-1 0 0 0,1 1 0 0 0,0-1 0 0 0,0 1 0 0 0,-1-1 0 0 0,1 0 0 0 0,-1 1 0 0 0,0-1 0 0 0,-1 3 0 0 0,-19 32 0 0 0,10-20 0 0 0,-10 21 12 0 0,-217 414 192 0 0,238-450-201 0 0,-190 370 1387 0 0,189-369-1369 0 0,0-1-1 0 0,0 0 1 0 0,0 0 0 0 0,0 1-1 0 0,0-1 1 0 0,0 0-1 0 0,0 0 1 0 0,0 0-1 0 0,-1 0 1 0 0,1 0-1 0 0,0 0 1 0 0,-1 0-1 0 0,1-1 1 0 0,-1 1-1 0 0,1 0 1 0 0,0-1 0 0 0,-1 1-1 0 0,0-1 1 0 0,1 0-1 0 0,-1 1 1 0 0,1-1-1 0 0,-1 0 1 0 0,1 0-1 0 0,-1 0 1 0 0,0 0-1 0 0,1 0 1 0 0,-1 0-1 0 0,1-1 1 0 0,-1 1 0 0 0,1 0-1 0 0,-1-1 1 0 0,1 1-1 0 0,-1-1 1 0 0,1 0-1 0 0,-1 1 1 0 0,1-1-1 0 0,0 0 1 0 0,-1 0-1 0 0,1 0 1 0 0,0 0-1 0 0,-2-2 1 0 0,2 3 54 0 0,6-2-43 0 0,-1 1 0 0 0,0-1 0 0 0,0 0 0 0 0,0 0 0 0 0,0 0 1 0 0,0-1-1 0 0,0 1 0 0 0,-1-1 0 0 0,6-4 0 0 0,4-4-28 0 0,198-143-4 0 0,-64 60 6 0 0,-126 84-19 0 0,-1 0 0 0 0,2 1 0 0 0,-1 1 0 0 0,1 1 0 0 0,35-7 0 0 0,-41 12-2 0 0,1-1-70 0 0,0 0-1 0 0,19-7 1 0 0,-31 9 65 0 0,0-1 1 0 0,-1 0-1 0 0,1-1 1 0 0,-1 1 0 0 0,1-1-1 0 0,-1 0 1 0 0,0 0 0 0 0,0 0-1 0 0,0 0 1 0 0,0-1-1 0 0,5-6 1 0 0,-57 100 8 0 0,-94 152-48 0 0,58-94 118 0 0,-19 47 134 0 0,-2 5 234 0 0,97-186-372 0 0,3-4-12 0 0,-1 0 0 0 0,0-1 1 0 0,0 0-1 0 0,-1 0 1 0 0,0 0-1 0 0,-1-1 0 0 0,-10 10 1 0 0,17-18-34 0 0,0 1 1 0 0,0-1 0 0 0,1 1 0 0 0,-1-1-1 0 0,0 1 1 0 0,0-1 0 0 0,0 0-1 0 0,0 1 1 0 0,0-1 0 0 0,1 0 0 0 0,-1 0-1 0 0,0 1 1 0 0,0-1 0 0 0,0 0-1 0 0,0 0 1 0 0,0 0 0 0 0,0 0 0 0 0,0 0-1 0 0,0-1 1 0 0,0 1 0 0 0,0 0-1 0 0,0 0 1 0 0,1-1 0 0 0,-1 1 0 0 0,0 0-1 0 0,0-1 1 0 0,0 1 0 0 0,0-1-1 0 0,1 1 1 0 0,-1-1 0 0 0,0 1 0 0 0,0-1-1 0 0,1 1 1 0 0,-1-1 0 0 0,1 0-1 0 0,-1 0 1 0 0,0 1 0 0 0,1-1 0 0 0,-1 0-1 0 0,1 0 1 0 0,0 0 0 0 0,-1 1 0 0 0,1-1-1 0 0,0 0 1 0 0,-1 0 0 0 0,1 0-1 0 0,0 0 1 0 0,0 0 0 0 0,0 0 0 0 0,0 0-1 0 0,0 0 1 0 0,0 1 0 0 0,0-2-1 0 0,3-1 43 0 0,0 1 0 0 0,0-1-1 0 0,0 1 1 0 0,0 0 0 0 0,1 0-1 0 0,-1 0 1 0 0,5-1 0 0 0,5-3 4 0 0,46-31-87 0 0,469-298-432 0 0,-519 328 396 0 0,45-26-232 0 0,-49 30 274 0 0,0 1 1 0 0,1-1-1 0 0,-1 2 1 0 0,1-1-1 0 0,-1 0 1 0 0,1 1-1 0 0,0 0 1 0 0,9 0-1 0 0,-14 1 21 0 0,0 0 1 0 0,1 0-1 0 0,-1 1 0 0 0,0-1 1 0 0,0 1-1 0 0,0-1 0 0 0,1 1 1 0 0,-1-1-1 0 0,0 1 0 0 0,0 0 1 0 0,0 0-1 0 0,2 1 0 0 0,7 4-94 0 0,-9-6 95 0 0,-1 0-1 0 0,1-1 1 0 0,-1 1-1 0 0,1 0 1 0 0,-1-1 0 0 0,1 1-1 0 0,-1 0 1 0 0,1-1-1 0 0,-1 1 1 0 0,0-1 0 0 0,1 1-1 0 0,-1-1 1 0 0,0 1-1 0 0,1-1 1 0 0,-1 1-1 0 0,0-1 1 0 0,0 1 0 0 0,1-1-1 0 0,-1 1 1 0 0,0-1-1 0 0,0 0 1 0 0,0 1-1 0 0,0-1 1 0 0,0 1 0 0 0,0-1-1 0 0,0 0 1 0 0,1-2 0 0 0,0 0 1 0 0,0-1-1 0 0,0 1 1 0 0,0 0-1 0 0,1 0 1 0 0,2-4-1 0 0,-2 7 2 0 0,-11 21 0 0 0,-20 47 0 0 0,-47 114 0 0 0,33-69 132 0 0,-82 153 0 0 0,-14 16 520 0 0,117-236-464 0 0,-31 92 973 0 0,30-75-834 0 0,21-60-327 0 0,1 0 0 0 0,-1 0 0 0 0,0 0 0 0 0,-1 0 0 0 0,1 0 0 0 0,0 0 0 0 0,-1 0 0 0 0,0-1 0 0 0,1 1 0 0 0,-1-1 0 0 0,0 0 0 0 0,-5 3 0 0 0,-15 13 0 0 0,5-12-492 0 0,17-6 445 0 0,0 0 0 0 0,0 0-1 0 0,0 0 1 0 0,0 0 0 0 0,0 0 0 0 0,0 1-1 0 0,0-1 1 0 0,0 0 0 0 0,0 1-1 0 0,0-1 1 0 0,0 0 0 0 0,0 1 0 0 0,0-1-1 0 0,0 1 1 0 0,0-1 0 0 0,1 1-1 0 0,-1 0 1 0 0,0-1 0 0 0,0 1-1 0 0,1 0 1 0 0,-1 0 0 0 0,0-1 0 0 0,1 1-1 0 0,-1 0 1 0 0,0 1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1.245"/>
    </inkml:context>
    <inkml:brush xml:id="br0">
      <inkml:brushProperty name="width" value="0.1" units="cm"/>
      <inkml:brushProperty name="height" value="0.1" units="cm"/>
      <inkml:brushProperty name="color" value="#E71224"/>
    </inkml:brush>
  </inkml:definitions>
  <inkml:trace contextRef="#ctx0" brushRef="#br0">34 504 12895 0 0,'-33'-49'9111'0'0,"40"60"-8689"0"0,0 1 1 0 0,-1 0-1 0 0,0 0 0 0 0,8 24 1 0 0,16 40-223 0 0,0-11-111 0 0,-13-30-1 0 0,86 210 313 0 0,7 129 317 0 0,-53-168-93 0 0,-42-150-397 0 0,-11-35-63 0 0,1-1 0 0 0,1 0 0 0 0,0 0 0 0 0,2 0 0 0 0,1-1 0 0 0,13 22 0 0 0,-22-39-136 0 0,1-1 1 0 0,0 1-1 0 0,0-1 1 0 0,0 0-1 0 0,0 1 1 0 0,1-1-1 0 0,-1 0 0 0 0,0 1 1 0 0,0-1-1 0 0,1 0 1 0 0,-1 0-1 0 0,1 0 1 0 0,-1 0-1 0 0,1-1 1 0 0,-1 1-1 0 0,1 0 1 0 0,0-1-1 0 0,-1 1 0 0 0,1-1 1 0 0,0 1-1 0 0,-1-1 1 0 0,4 1-1 0 0,-3-2 5 0 0,0 0 0 0 0,0 1 0 0 0,0-1-1 0 0,0 0 1 0 0,0 0 0 0 0,-1 0 0 0 0,1 0 0 0 0,0-1-1 0 0,-1 1 1 0 0,1 0 0 0 0,-1-1 0 0 0,1 1 0 0 0,-1-1-1 0 0,0 1 1 0 0,1-1 0 0 0,-1 0 0 0 0,0 0-1 0 0,0 1 1 0 0,1-4 0 0 0,7-14 182 0 0,-1 0 0 0 0,0-1 0 0 0,9-38 0 0 0,6-65 29 0 0,-11 51-10 0 0,-6 53-117 0 0,1 0-1 0 0,0 0 1 0 0,1 1 0 0 0,2 0-1 0 0,0 0 1 0 0,16-22 0 0 0,2-3-6 0 0,5-14-39 0 0,24-40 26 0 0,132-172 1 0 0,-131 201-103 0 0,44-50-13 0 0,112-170 0 0 0,-154 195-229 0 0,82-136-1735 0 0,-130 204-569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09.766"/>
    </inkml:context>
    <inkml:brush xml:id="br0">
      <inkml:brushProperty name="width" value="0.1" units="cm"/>
      <inkml:brushProperty name="height" value="0.1" units="cm"/>
      <inkml:brushProperty name="color" value="#E71224"/>
    </inkml:brush>
  </inkml:definitions>
  <inkml:trace contextRef="#ctx0" brushRef="#br0">0 1 2111 0 0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27.928"/>
    </inkml:context>
    <inkml:brush xml:id="br0">
      <inkml:brushProperty name="width" value="0.1" units="cm"/>
      <inkml:brushProperty name="height" value="0.1" units="cm"/>
      <inkml:brushProperty name="color" value="#E71224"/>
    </inkml:brush>
  </inkml:definitions>
  <inkml:trace contextRef="#ctx0" brushRef="#br0">3913 451 3679 0 0,'1'0'87'0'0,"-1"-1"0"0"0,1 1 0 0 0,-1-1 0 0 0,1 1 0 0 0,-1-1 0 0 0,1 1 0 0 0,-1-1 0 0 0,0 0 0 0 0,1 1 0 0 0,-1-1 0 0 0,0 1 0 0 0,1-1 0 0 0,-1 0 0 0 0,0 1 0 0 0,0-1 0 0 0,0 0 0 0 0,1 0 0 0 0,-1 1 0 0 0,0-1 0 0 0,0 0 0 0 0,0 1 0 0 0,0-1 0 0 0,0 0 0 0 0,0 0 0 0 0,-1 1 0 0 0,1-1 0 0 0,0 0 0 0 0,0 1 0 0 0,0-1 0 0 0,-1 0 0 0 0,1 1 0 0 0,0-1 0 0 0,-1 0 0 0 0,1 1 0 0 0,0-1 0 0 0,-1 1 0 0 0,1-1 0 0 0,-2 0 0 0 0,1 0 146 0 0,0 0 0 0 0,-1-1 0 0 0,1 2 0 0 0,0-1 0 0 0,-1 0 0 0 0,1 0 0 0 0,-1 0 0 0 0,1 1 0 0 0,-1-1 0 0 0,1 1 0 0 0,-1-1 0 0 0,0 1 0 0 0,1-1 0 0 0,-3 1 0 0 0,-12-1 2576 0 0,0-1-1 0 0,-29-6 1 0 0,27 3-1750 0 0,-34-2 0 0 0,-47 6-635 0 0,0 4 0 0 0,0 4 0 0 0,0 4 0 0 0,2 5 0 0 0,-172 50 0 0 0,-207 101-285 0 0,333-100-79 0 0,2 6 1 0 0,-136 96-1 0 0,190-113-50 0 0,12-9 21 0 0,-121 100 0 0 0,-176 215 79 0 0,259-248-81 0 0,48-45 22 0 0,4 2 1 0 0,3 3-1 0 0,3 3 1 0 0,3 1 0 0 0,-42 90-1 0 0,60-99-21 0 0,4 1 0 0 0,2 2 0 0 0,-28 117-1 0 0,44-134 16 0 0,2 0-1 0 0,3 0 1 0 0,2 1 0 0 0,3 0-1 0 0,8 92 1 0 0,-1-109-3 0 0,3 6-31 0 0,8 26-11 0 0,8 10 11 0 0,5 2 31 0 0,5 3-20 0 0,-18-52 20 0 0,19 33-19 0 0,-16-34 25 0 0,23 31-25 0 0,-18-32 33 0 0,31 35 21 0 0,-26-34-10 0 0,33 29-41 0 0,-35-35 28 0 0,45 37 26 0 0,8 2 0 0 0,4 0 6 0 0,-67-52-74 0 0,51 39 71 0 0,-51-41-71 0 0,1 3 20 0 0,32 17 0 0 0,22 13-8 0 0,21 7 24 0 0,11 2-25 0 0,11-1 19 0 0,-11-11-19 0 0,-62-25 25 0 0,64 24-24 0 0,22 6 24 0 0,75 16 24 0 0,-27-20 6 0 0,262 29 0 0 0,72-29-14 0 0,-394-40-59 0 0,424-2 54 0 0,-371-7-46 0 0,241-16 38 0 0,-223 3-43 0 0,413-60 59 0 0,-223-12 33 0 0,-11-37-11 0 0,154-110 247 0 0,-425 190-303 0 0,110-59 69 0 0,-162 81-83 0 0,-2-1 0 0 0,63-54 0 0 0,-54 35 13 0 0,-3-2-1 0 0,-1-1 1 0 0,-3-3 0 0 0,-2-2-1 0 0,-2-1 1 0 0,36-70-1 0 0,-53 83-7 0 0,-3-1 0 0 0,-1-1 0 0 0,-2 0-1 0 0,-2-2 1 0 0,-2 0 0 0 0,-2 0 0 0 0,-2-1-1 0 0,-2 0 1 0 0,0-75 0 0 0,-10 44-5 0 0,-2 1 1 0 0,-4 0-1 0 0,-3 0 1 0 0,-4 1 0 0 0,-27-78-1 0 0,-6 12 37 0 0,-5 3 0 0 0,-7 2 0 0 0,-6 3 0 0 0,-5 3 0 0 0,-169-226 0 0 0,129 223-144 0 0,-7 5 0 0 0,-248-209 0 0 0,248 241 152 0 0,-4 5 0 0 0,-265-148 0 0 0,272 182-154 0 0,-2 5 1 0 0,-2 5-1 0 0,-2 6 1 0 0,-2 5-1 0 0,-2 6 0 0 0,0 5 1 0 0,-2 5-1 0 0,0 7 1 0 0,-140 2-1 0 0,-449 61-154 0 0,8 73 0 0 0,502-71 244 0 0,-264 102 0 0 0,268-70 0 0 0,-275 155 0 0 0,-121 131 0 0 0,531-321 2 0 0,-101 92-1 0 0,-49 73-24 0 0,155-149-10 0 0,8-5 5 0 0,3 1 1 0 0,2 3-1 0 0,3 2 1 0 0,3 2 0 0 0,3 2-1 0 0,-36 81 1 0 0,49-84-36 0 0,3 2 1 0 0,3 1 0 0 0,2 0-1 0 0,4 2 1 0 0,3 0 0 0 0,3 0-1 0 0,-1 75 1 0 0,10-76 15 0 0,4-1 0 0 0,2 0 0 0 0,16 79 0 0 0,-5-81-1 0 0,9 21 24 0 0,-12-50-24 0 0,24 55 25 0 0,13 12-19 0 0,9-7 31 0 0,8 0 11 0 0,14 2 0 0 0,15 1 0 0 0,12-3 0 0 0,6-7 0 0 0,0-11 0 0 0,9-7 0 0 0,13 1 0 0 0,9-3 0 0 0,75 22 0 0 0,-31-24 32 0 0,264 61 0 0 0,-173-77 32 0 0,313 18 0 0 0,-473-59-51 0 0,307 18 99 0 0,-202-21-100 0 0,173 2-13 0 0,-392-11 1 0 0,336-7 0 0 0,-1-24 0 0 0,346-94 0 0 0,-154-9 73 0 0,-12-37-10 0 0,-434 134-74 0 0,-2-3 1 0 0,-2-3-1 0 0,-2-4 0 0 0,85-65 1 0 0,-130 83 45 0 0,0-2 1 0 0,-2-1-1 0 0,-1-1 1 0 0,51-71-1 0 0,-35 32 435 0 0,66-130 0 0 0,-74 115-491 0 0,-3-2 0 0 0,-5-1 1 0 0,-4-2-1 0 0,25-141 0 0 0,-44 174-104 0 0,-3-1-1 0 0,-3-1 1 0 0,-3 1 0 0 0,-2 0-1 0 0,-3 0 1 0 0,-18-92 0 0 0,0 54 270 0 0,-4 1 0 0 0,-4 2 1 0 0,-50-105-1 0 0,42 118-184 0 0,-5 2 0 0 0,-2 2 0 0 0,-4 2 0 0 0,-106-123 1 0 0,79 116-14 0 0,-4 2 0 0 0,-3 5 0 0 0,-133-94 1 0 0,100 92 313 0 0,-221-109 0 0 0,-149-13 15 0 0,319 145-281 0 0,-3 8 0 0 0,-1 7-1 0 0,-204-19 1 0 0,166 40-14 0 0,-2 9-1 0 0,-275 23 1 0 0,-166 48-144 0 0,352-30-2172 0 0,156-18-6514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7.881"/>
    </inkml:context>
    <inkml:brush xml:id="br0">
      <inkml:brushProperty name="width" value="0.05" units="cm"/>
      <inkml:brushProperty name="height" value="0.05" units="cm"/>
      <inkml:brushProperty name="color" value="#FFFFFF"/>
    </inkml:brush>
  </inkml:definitions>
  <inkml:trace contextRef="#ctx0" brushRef="#br0">970 316 12439 0 0,'0'0'958'0'0,"-1"-1"-625"0"0,-2-4-269 0 0,2 3 69 0 0,0-2-43 0 0,0-1 0 0 0,0 1 0 0 0,1-1-1 0 0,-1 1 1 0 0,1-1 0 0 0,1-6 0 0 0,-1-8 177 0 0,-1 9-24 0 0,-1 0-1 0 0,0 1 1 0 0,0-1-1 0 0,-1 1 1 0 0,0-1-1 0 0,-1 1 1 0 0,0 0-1 0 0,0 1 1 0 0,-1-1-1 0 0,0 1 1 0 0,0-1 0 0 0,-1 2-1 0 0,0-1 1 0 0,-1 1-1 0 0,-7-7 1 0 0,1 3 8 0 0,0 1 1 0 0,-1 0-1 0 0,0 1 1 0 0,0 1-1 0 0,-1 0 1 0 0,0 1-1 0 0,0 1 1 0 0,-18-5-1 0 0,12 5-115 0 0,0 0 0 0 0,0 2 0 0 0,0 0 0 0 0,-1 2 0 0 0,1 0 0 0 0,-1 1 0 0 0,-39 5 0 0 0,48-3-125 0 0,0 2 0 0 0,0-1 0 0 0,1 2 0 0 0,-1 0-1 0 0,1 0 1 0 0,-1 1 0 0 0,1 1 0 0 0,1 0 0 0 0,-1 1 0 0 0,1 0 0 0 0,0 0-1 0 0,1 1 1 0 0,-19 19 0 0 0,-16 25 38 0 0,3 2 1 0 0,2 2-1 0 0,2 2 0 0 0,3 1 1 0 0,-48 114-1 0 0,69-136-11 0 0,2-1-1 0 0,2 2 1 0 0,1-1 0 0 0,2 1-1 0 0,1 0 1 0 0,2 1-1 0 0,2-1 1 0 0,2 1 0 0 0,5 50-1 0 0,-1-65 54 0 0,13 49-18 0 0,-11-52-38 0 0,15 35-1 0 0,-15-44-30 0 0,0 0 0 0 0,1 0-1 0 0,11 15 1 0 0,-10-18-4 0 0,0 0 0 0 0,0-1 0 0 0,17 13 0 0 0,-14-13 0 0 0,1 0 0 0 0,23 12 0 0 0,-21-14 7 0 0,1 0 0 0 0,25 6 0 0 0,23 0 95 0 0,-36-11-2 0 0,20-5 52 0 0,74-16 1 0 0,-79 10-87 0 0,-1-2 0 0 0,-1-2-1 0 0,0-2 1 0 0,-1-1 0 0 0,0-2-1 0 0,39-26 1 0 0,-47 20-305 0 0,-8 2-75 0 0,-1 2-182 0 0,-21 20 391 0 0,1 0 1 0 0,-1 0 0 0 0,0 0-1 0 0,1-1 1 0 0,-1 1 0 0 0,0 0-1 0 0,0 0 1 0 0,0-1 0 0 0,0 1-1 0 0,0-1 1 0 0,-1 1 0 0 0,1-1-1 0 0,0 0 1 0 0,0-2 0 0 0,1-2-940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365"/>
    </inkml:context>
    <inkml:brush xml:id="br0">
      <inkml:brushProperty name="width" value="0.05" units="cm"/>
      <inkml:brushProperty name="height" value="0.05" units="cm"/>
      <inkml:brushProperty name="color" value="#FFFFFF"/>
    </inkml:brush>
  </inkml:definitions>
  <inkml:trace contextRef="#ctx0" brushRef="#br0">0 126 919 0 0,'0'0'2446'0'0,"6"-4"-1137"0"0,-1-2-894 0 0,-2 3-230 0 0,-1 1 1 0 0,1 0 0 0 0,0-1-1 0 0,0 1 1 0 0,0 0 0 0 0,0 0-1 0 0,5-2 1 0 0,30-16 710 0 0,-29 14-742 0 0,28-12 1104 0 0,9-1 917 0 0,-38 15-1822 0 0,29-8 895 0 0,-29 9-1097 0 0,-3 1-8 0 0,-1 1 0 0 0,1-1 0 0 0,0 1 0 0 0,-1 1 0 0 0,1-1 0 0 0,9 0 0 0 0,33-3 313 0 0,-35 3 525 0 0,-2 5-509 0 0,29 14-100 0 0,-29-14-41 0 0,-7 4-10 0 0,9 21-13 0 0,-9-21-52 0 0,-2 1-28 0 0,1 47 240 0 0,-1-46-366 0 0,-2 30 482 0 0,-5 8 169 0 0,0 3 220 0 0,4-40-803 0 0,0 33 663 0 0,2 13-76 0 0,0-3-69 0 0,4-4-192 0 0,3 0-53 0 0,2-7-70 0 0,-3-15-197 0 0,-4-21-11 0 0,2 1-45 0 0,11 25-21 0 0,-11-25-3 0 0,1-2-16 0 0,16 17-80 0 0,-20-22-4 0 0,-1-1 0 0 0,0 1-1 0 0,1-1 1 0 0,0 1 0 0 0,-1-1 0 0 0,1 1-1 0 0,-1-1 1 0 0,1 1 0 0 0,0-1-1 0 0,-1 1 1 0 0,1-1 0 0 0,0 0 0 0 0,-1 1-1 0 0,1-1 1 0 0,0 0 0 0 0,0 0 0 0 0,-1 0-1 0 0,1 0 1 0 0,1 1 0 0 0,33 6-122 0 0,-26-5-15 0 0,-4-6-32 0 0,20-16-470 0 0,-23 13-1217 0 0,12-24-6032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931"/>
    </inkml:context>
    <inkml:brush xml:id="br0">
      <inkml:brushProperty name="width" value="0.05" units="cm"/>
      <inkml:brushProperty name="height" value="0.05" units="cm"/>
      <inkml:brushProperty name="color" value="#FFFFFF"/>
    </inkml:brush>
  </inkml:definitions>
  <inkml:trace contextRef="#ctx0" brushRef="#br0">378 79 5063 0 0,'0'0'232'0'0,"-3"-2"-13"0"0,-10-9-174 0 0,4 4 638 0 0,0 1 0 0 0,-1 0 0 0 0,0 0 0 0 0,0 1 0 0 0,-11-5-1 0 0,3 2 651 0 0,12 5-751 0 0,0 0 1 0 0,0 1-1 0 0,-1 0 1 0 0,1 0-1 0 0,-1 0 1 0 0,1 1-1 0 0,-1 0 1 0 0,1 0-1 0 0,-14 1 1 0 0,13 1-429 0 0,-1 0-1 0 0,1 1 1 0 0,0-1 0 0 0,0 2 0 0 0,0-1-1 0 0,1 1 1 0 0,-1 0 0 0 0,1 1-1 0 0,-1-1 1 0 0,1 1 0 0 0,0 0 0 0 0,0 1-1 0 0,1 0 1 0 0,-1 0 0 0 0,1 0 0 0 0,0 0-1 0 0,-5 9 1 0 0,-2 2 58 0 0,1 1 0 0 0,1 0 0 0 0,0 1 1 0 0,1 0-1 0 0,-6 20 0 0 0,13-34-141 0 0,1-1-1 0 0,0 1 1 0 0,0 0 0 0 0,0-1 0 0 0,0 1 0 0 0,0 0-1 0 0,1 0 1 0 0,0 3 0 0 0,-1 3 63 0 0,0-5-37 0 0,0 0 0 0 0,1-1 1 0 0,-1 1-1 0 0,1 0 1 0 0,0 0-1 0 0,1 8 1 0 0,0-3 18 0 0,-2-6-81 0 0,1-1 0 0 0,0 1 0 0 0,0-1-1 0 0,1 1 1 0 0,-1-1 0 0 0,1 1 0 0 0,-1-1 0 0 0,1 0 0 0 0,0 0-1 0 0,2 5 1 0 0,0 0 30 0 0,-2-4-34 0 0,0 0 0 0 0,-1-1 1 0 0,1 1-1 0 0,1-1 0 0 0,-1 1 0 0 0,0-1 0 0 0,1 1 0 0 0,0-1 0 0 0,3 5 0 0 0,1 0 22 0 0,1 8 55 0 0,5 6-31 0 0,6 0 54 0 0,2 7-36 0 0,-14-22-7 0 0,3 1-7 0 0,27 28-1 0 0,-17-22 0 0 0,23 11 0 0 0,-20-16-13 0 0,31 6-54 0 0,-46-14-13 0 0,1 0 0 0 0,-1 0 0 0 0,1-1 0 0 0,12 0 0 0 0,-7-1-4 0 0,-9 1-5 0 0,0 0 1 0 0,-1 0-1 0 0,1-1 0 0 0,0 0 1 0 0,0 0-1 0 0,-1 0 0 0 0,1 0 1 0 0,0-1-1 0 0,4-2 0 0 0,35-15-69 0 0,-28 13 46 0 0,-11 4 15 0 0,1 0-1 0 0,-1-1 1 0 0,0 1-1 0 0,0-1 1 0 0,1 0-1 0 0,-2 0 1 0 0,1 0-1 0 0,5-5 0 0 0,1 1-6 0 0,-6 4 10 0 0,-1 1 1 0 0,1-1 0 0 0,0-1-1 0 0,-1 1 1 0 0,1 0-1 0 0,-1-1 1 0 0,0 0 0 0 0,3-5-1 0 0,5-6-24 0 0,0 0 0 0 0,-2-1 0 0 0,0 0-1 0 0,-1 0 1 0 0,0-1 0 0 0,-2 1 0 0 0,7-24 0 0 0,-11 29 9 0 0,0 0 0 0 0,-1 0 0 0 0,0 0 0 0 0,-1 0 0 0 0,0-1 0 0 0,-1 1 0 0 0,0 0 0 0 0,0 0 0 0 0,-2 0 1 0 0,1 0-1 0 0,-1 0 0 0 0,-1 1 0 0 0,0-1 0 0 0,0 1 0 0 0,-1 0 0 0 0,0 0 0 0 0,-1 0 0 0 0,0 1 0 0 0,-1 0 0 0 0,0 0 0 0 0,0 1 0 0 0,-1 0 0 0 0,0 0 1 0 0,0 0-1 0 0,-1 1 0 0 0,0 1 0 0 0,0-1 0 0 0,-1 1 0 0 0,0 1 0 0 0,0 0 0 0 0,0 0 0 0 0,-13-3 0 0 0,6 3 83 0 0,-1 1-1 0 0,1 1 0 0 0,0 1 1 0 0,-1 0-1 0 0,-26 2 0 0 0,9 1 14 0 0,-58 11-1 0 0,84-7-2157 0 0,17-1 1411 0 0,20 2-324 0 0,-27-6 450 0 0,9 2-6230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445"/>
    </inkml:context>
    <inkml:brush xml:id="br0">
      <inkml:brushProperty name="width" value="0.05" units="cm"/>
      <inkml:brushProperty name="height" value="0.05" units="cm"/>
      <inkml:brushProperty name="color" value="#FFFFFF"/>
    </inkml:brush>
  </inkml:definitions>
  <inkml:trace contextRef="#ctx0" brushRef="#br0">493 108 6447 0 0,'0'0'586'0'0,"-1"-4"-452"0"0,1 1-177 0 0,-1-2 440 0 0,1 1 0 0 0,-1-1 0 0 0,0 0 0 0 0,0 0 0 0 0,0 1 0 0 0,-1-1 0 0 0,1 1 0 0 0,-1-1 0 0 0,0 1 0 0 0,0-1 0 0 0,-1 1 0 0 0,1 0 0 0 0,-7-6 0 0 0,7 7-16 0 0,-1 1-14 0 0,0 0 0 0 0,0-1-1 0 0,0 1 1 0 0,0 1 0 0 0,-1-1 0 0 0,1 0 0 0 0,0 1 0 0 0,-1-1 0 0 0,1 1 0 0 0,-1 0 0 0 0,0 0-1 0 0,1 1 1 0 0,-6-1 0 0 0,-34-1 1253 0 0,-14-2-691 0 0,0 3 1 0 0,-90 10-1 0 0,128-5-918 0 0,1 5 46 0 0,-1 4 28 0 0,13-5 9 0 0,4-4-61 0 0,1-2-14 0 0,0-1 1 0 0,0 0-1 0 0,1 1 0 0 0,-1-1 1 0 0,0 1-1 0 0,1-1 0 0 0,-1 1 1 0 0,1-1-1 0 0,0 1 0 0 0,-1 0 1 0 0,1 2-1 0 0,6 4 70 0 0,17 25 6 0 0,-23-32-90 0 0,1 0-1 0 0,-1 0 0 0 0,1 0 1 0 0,-1-1-1 0 0,1 1 1 0 0,0 0-1 0 0,0 0 1 0 0,-1-1-1 0 0,1 1 1 0 0,0 0-1 0 0,0-1 0 0 0,0 1 1 0 0,0-1-1 0 0,0 1 1 0 0,0-1-1 0 0,0 0 1 0 0,2 1-1 0 0,46 19 12 0 0,10-3-31 0 0,6-1-54 0 0,6 1 12 0 0,13 3-21 0 0,-23-2 65 0 0,8 6 13 0 0,-52-16 0 0 0,28 15 0 0 0,-31-15 0 0 0,-1 2 0 0 0,15 12 0 0 0,-16-11 0 0 0,-2-1 0 0 0,12 16 0 0 0,-14-16 0 0 0,-1 1 0 0 0,10 17 0 0 0,-13-18 0 0 0,1 0 0 0 0,4 19 0 0 0,-2 15 11 0 0,-10-4 45 0 0,2-36-45 0 0,0 0 0 0 0,-1 0 0 0 0,1 0 0 0 0,-1 0 0 0 0,0 0 0 0 0,-4 6 0 0 0,3-6 0 0 0,0 0 0 0 0,0-1 0 0 0,0 1 0 0 0,-1-1 0 0 0,1 0 0 0 0,-7 4 0 0 0,-1 0 0 0 0,-1-1 0 0 0,0-1 0 0 0,0 0 0 0 0,0 0 0 0 0,-1-1 0 0 0,1-1 0 0 0,-1 0 0 0 0,0-1 0 0 0,0 0-1 0 0,0-1 1 0 0,0-1 0 0 0,-19-1 0 0 0,-11-2 16 0 0,0-3 0 0 0,-62-15 0 0 0,59 10 16 0 0,-73-28 0 0 0,102 31-95 0 0,-1 0 0 0 0,1-1 0 0 0,0 0 0 0 0,1-2 0 0 0,0 0 0 0 0,-28-25-1 0 0,41 32-14 0 0,-1 0 0 0 0,1-1 0 0 0,-1 1 0 0 0,1 0-1 0 0,0-1 1 0 0,-3-7 0 0 0,5 10-175 0 0,2 1-69 0 0,1 0 271 0 0,-1 0-1 0 0,0 0 1 0 0,0 0-1 0 0,0 0 1 0 0,0-1-1 0 0,-1 1 1 0 0,1 0-1 0 0,0 0 1 0 0,0-1-1 0 0,-1 1 1 0 0,2-3-1 0 0,-1 1-85 0 0,2-1-646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821"/>
    </inkml:context>
    <inkml:brush xml:id="br0">
      <inkml:brushProperty name="width" value="0.05" units="cm"/>
      <inkml:brushProperty name="height" value="0.05" units="cm"/>
      <inkml:brushProperty name="color" value="#FFFFFF"/>
    </inkml:brush>
  </inkml:definitions>
  <inkml:trace contextRef="#ctx0" brushRef="#br0">3 5 10967 0 0,'0'0'248'0'0,"-2"-4"2541"0"0,11 9-2120 0 0,14 9-561 0 0,-22-13 85 0 0,0-1-126 0 0,0 1 1 0 0,0 0 0 0 0,0-1-1 0 0,0 1 1 0 0,-1-1-1 0 0,1 1 1 0 0,0 0-1 0 0,0 0 1 0 0,0-1-1 0 0,-1 1 1 0 0,1 0 0 0 0,-1 0-1 0 0,1 0 1 0 0,0 1-1 0 0,5 6 298 0 0,-4-5-154 0 0,0 0-1 0 0,0 1 1 0 0,0-1 0 0 0,0 1-1 0 0,0-1 1 0 0,-1 1-1 0 0,1 0 1 0 0,0 4-1 0 0,3 4 160 0 0,9 36 1078 0 0,-10-35-1239 0 0,8 43 772 0 0,1 21-62 0 0,-3-2-326 0 0,2-1-141 0 0,-10-58-417 0 0,44 190 646 0 0,-30-151-589 0 0,-1 6-17 0 0,-2-8-21 0 0,-3-8-60 0 0,-4-7-84 0 0,-5-30-27 0 0,-5-8-723 0 0,-15-1 561 0 0,19 1 262 0 0,-1 0 0 0 0,1 0-1 0 0,0 0 1 0 0,-1 0-1 0 0,1 0 1 0 0,0-1 0 0 0,-1 1-1 0 0,1 0 1 0 0,0 0-1 0 0,-1 0 1 0 0,1 0 0 0 0,0 0-1 0 0,0 0 1 0 0,-1-1-1 0 0,1 1 1 0 0,0 0-1 0 0,-1 0 1 0 0,1 0 0 0 0,0-1-1 0 0,0 1 1 0 0,0 0-1 0 0,-1 0 1 0 0,1-1 0 0 0,0 1-1 0 0,0 0 1 0 0,0-1-1 0 0,-1 1 1 0 0,1 0-1 0 0,0 0 1 0 0,0-1 0 0 0,0 1-1 0 0,0-1 1 0 0,-30-58-2695 0 0,19 29-4411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196"/>
    </inkml:context>
    <inkml:brush xml:id="br0">
      <inkml:brushProperty name="width" value="0.05" units="cm"/>
      <inkml:brushProperty name="height" value="0.05" units="cm"/>
      <inkml:brushProperty name="color" value="#FFFFFF"/>
    </inkml:brush>
  </inkml:definitions>
  <inkml:trace contextRef="#ctx0" brushRef="#br0">98 310 13823 0 0,'-19'-6'1247'0'0,"-2"-5"-1066"0"0,18 6-276 0 0,3 3 64 0 0,-1 0-208 0 0,2-4-17 0 0,0-1 178 0 0,-2 5 56 0 0,2 0 1 0 0,-1 0 0 0 0,0 0 0 0 0,0 0 0 0 0,1 0 0 0 0,-1 0 0 0 0,1 0 0 0 0,0 0 0 0 0,-1 0 0 0 0,1 0 0 0 0,0 0 0 0 0,0 0-1 0 0,0 0 1 0 0,2-1 0 0 0,0-5-18 0 0,-2 5 23 0 0,0 0-1 0 0,1 0 1 0 0,-1 1 0 0 0,1-1-1 0 0,-1 0 1 0 0,1 1-1 0 0,0 0 1 0 0,0-1-1 0 0,0 1 1 0 0,4-3-1 0 0,-1-2-6 0 0,-2 3 54 0 0,0 0 1 0 0,1 1-1 0 0,-1-1 0 0 0,0 1 1 0 0,1 0-1 0 0,6-4 0 0 0,-2 0 82 0 0,29-20 506 0 0,99-53-163 0 0,-101 63-442 0 0,19-2 52 0 0,-38 13-31 0 0,-11 4 4 0 0,-1 1 1 0 0,1 0 0 0 0,0 0 0 0 0,-1 0-1 0 0,1 0 1 0 0,0 0 0 0 0,0 1 0 0 0,8 1-1 0 0,-3-3 72 0 0,-5 2-38 0 0,-1-1 1 0 0,1 1-1 0 0,-1 0 0 0 0,1 0 1 0 0,-1 1-1 0 0,1-1 0 0 0,7 3 1 0 0,-1-2 45 0 0,-7-1-50 0 0,0 0-1 0 0,0 1 0 0 0,0-1 0 0 0,0 1 0 0 0,0 0 0 0 0,-1 0 0 0 0,1 0 0 0 0,0 1 0 0 0,5 2 0 0 0,28 12 380 0 0,-18-6 6 0 0,17 16-20 0 0,-34-24-401 0 0,-1-1 1 0 0,1 0 0 0 0,-1 0-1 0 0,1 1 1 0 0,-1-1 0 0 0,1 1 0 0 0,-1-1-1 0 0,0 1 1 0 0,2 3 0 0 0,27 39 258 0 0,-17-19-11 0 0,-3 1-110 0 0,-2 1 1 0 0,-1 1-1 0 0,-1-1 0 0 0,4 45 0 0 0,-9-53-23 0 0,-1 0 1 0 0,-1 0-1 0 0,-1 0 0 0 0,-1 0 0 0 0,0-1 1 0 0,-1 1-1 0 0,-2-1 0 0 0,1 0 0 0 0,-18 34 1 0 0,16-38-47 0 0,0-1 1 0 0,-2-1-1 0 0,1 0 1 0 0,-2 0 0 0 0,0-1-1 0 0,0 0 1 0 0,-1 0-1 0 0,0-2 1 0 0,0 1 0 0 0,-1-1-1 0 0,-1-1 1 0 0,0 0-1 0 0,-16 7 1 0 0,10-7-78 0 0,-1-1 1 0 0,1-1 0 0 0,-2 0-1 0 0,1-2 1 0 0,-1 0-1 0 0,1-2 1 0 0,-1 0 0 0 0,0-1-1 0 0,0-1 1 0 0,0-1-1 0 0,0-1 1 0 0,1-1-1 0 0,-1-1 1 0 0,1 0 0 0 0,0-2-1 0 0,0 0 1 0 0,0-1-1 0 0,1-1 1 0 0,0-1 0 0 0,0-1-1 0 0,1-1 1 0 0,1 0-1 0 0,0-1 1 0 0,0-1 0 0 0,-18-18-1 0 0,34 30-53 0 0,-1-1-28 0 0,-1 0 0 0 0,1-1 0 0 0,0 1 1 0 0,-1-1-1 0 0,1 1 0 0 0,1-1 0 0 0,-1 0 0 0 0,0 1 0 0 0,0-1 0 0 0,1 0 0 0 0,0 0 1 0 0,0 0-1 0 0,0 0 0 0 0,0-1 0 0 0,0 1 0 0 0,0 0 0 0 0,1 0 0 0 0,-1 0 1 0 0,1-1-1 0 0,0-3 0 0 0,4-14-303 0 0,1 12-145 0 0,11-6-605 0 0,-12 11-262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874"/>
    </inkml:context>
    <inkml:brush xml:id="br0">
      <inkml:brushProperty name="width" value="0.05" units="cm"/>
      <inkml:brushProperty name="height" value="0.05" units="cm"/>
      <inkml:brushProperty name="color" value="#FFFFFF"/>
    </inkml:brush>
  </inkml:definitions>
  <inkml:trace contextRef="#ctx0" brushRef="#br0">40 437 6447 0 0,'0'0'11328'0'0,"9"-1"-9644"0"0,26-1-722 0 0,-26 2-318 0 0,1-2-62 0 0,48-6 173 0 0,-2 1-534 0 0,5-3-21 0 0,-49 8-165 0 0,36-8 138 0 0,5-5 35 0 0,-44 12-173 0 0,27-11 138 0 0,5-6 10 0 0,-4-1-38 0 0,-7 4-72 0 0,2-5 6 0 0,-9 0-12 0 0,-9-2-54 0 0,-10 1-13 0 0,-11 1 0 0 0,-11-2 0 0 0,7 13-18 0 0,-1 0 0 0 0,0 1 0 0 0,-1 0 0 0 0,0 0 0 0 0,0 2 0 0 0,-1 0 0 0 0,-15-7 0 0 0,-110-38-217 0 0,86 35 182 0 0,47 15-3 0 0,0 1 0 0 0,0 0 1 0 0,0 0-1 0 0,0 1 0 0 0,0 0 0 0 0,0 0 0 0 0,-1 0 0 0 0,1 1 0 0 0,0 0 1 0 0,0 0-1 0 0,-1 1 0 0 0,1-1 0 0 0,0 1 0 0 0,0 1 0 0 0,0-1 0 0 0,0 1 1 0 0,0 0-1 0 0,-8 4 0 0 0,12-5 42 0 0,0 0 1 0 0,0 0-1 0 0,0 0 0 0 0,0 0 1 0 0,1 0-1 0 0,-1 1 0 0 0,0-1 1 0 0,0 0-1 0 0,1 1 1 0 0,-1-1-1 0 0,1 1 0 0 0,-2 2 1 0 0,-1 2-21 0 0,-5 5-53 0 0,-14 23 86 0 0,-4 16 90 0 0,15-21 34 0 0,1 0-1 0 0,2 0 0 0 0,-11 55 0 0 0,12-32 211 0 0,-3 68 0 0 0,11-112-254 0 0,-1 0-1 0 0,2 0 0 0 0,-1-1 1 0 0,3 16-1 0 0,-1-9 6 0 0,-2-10-37 0 0,1 1 1 0 0,-1 0-1 0 0,1 0 1 0 0,0 0-1 0 0,0 0 0 0 0,0-1 1 0 0,0 1-1 0 0,4 6 0 0 0,-1 0 35 0 0,5 7 154 0 0,-4-7-159 0 0,-3-7-34 0 0,1 1 0 0 0,-1-1 0 0 0,1 0 0 0 0,0 1 0 0 0,0-1 0 0 0,0-1 0 0 0,1 1 0 0 0,4 4 0 0 0,22 22 166 0 0,-13-16-94 0 0,-7-5-89 0 0,-5-5-9 0 0,0 0-1 0 0,1 0 0 0 0,-1-1 0 0 0,1 0 1 0 0,-1 0-1 0 0,12 4 0 0 0,43 17 51 0 0,-41-18-41 0 0,0-1-1 0 0,22 4 1 0 0,-16-6 7 0 0,34-1 1 0 0,22-7-21 0 0,-60 2-37 0 0,0-1 0 0 0,0-1 0 0 0,-1-2 0 0 0,0 0 0 0 0,0 0 0 0 0,-1-2 0 0 0,0-1 0 0 0,0 0 0 0 0,17-14 0 0 0,-5 3-440 0 0,-2-3-1 0 0,30-28 1 0 0,-34 27-71 0 0,-23 24 175 0 0,-1 0-1 0 0,1-1 1 0 0,0 1 0 0 0,-1-1-1 0 0,1 1 1 0 0,-1-1 0 0 0,0 0-1 0 0,0 1 1 0 0,1-1 0 0 0,-1 0-1 0 0,0 0 1 0 0,-1 0 0 0 0,2-3-1 0 0,0-1-1568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1.367"/>
    </inkml:context>
    <inkml:brush xml:id="br0">
      <inkml:brushProperty name="width" value="0.05" units="cm"/>
      <inkml:brushProperty name="height" value="0.05" units="cm"/>
      <inkml:brushProperty name="color" value="#FFFFFF"/>
    </inkml:brush>
  </inkml:definitions>
  <inkml:trace contextRef="#ctx0" brushRef="#br0">31 3 14743 0 0,'0'0'672'0'0,"-3"-1"-9"0"0,-9 0 2837 0 0,9 7-2717 0 0,-7 19 7 0 0,8-18-67 0 0,5 3-293 0 0,1 1-324 0 0,8 38 370 0 0,1 20 2 0 0,2 17-91 0 0,7 187 704 0 0,-1 75 507 0 0,-12-279-1514 0 0,2 4 8 0 0,-1-4 82 0 0,-2-18 8 0 0,-1-12-160 0 0,-5-29 2 0 0,-2-10-30 0 0,-1 0 0 0 0,1 0 0 0 0,0 0 0 0 0,0 0 1 0 0,0 0-1 0 0,0 0 0 0 0,0 0 0 0 0,0 0 0 0 0,0 0 0 0 0,0-1 1 0 0,0 1-1 0 0,0 0 0 0 0,-1 0 0 0 0,1 0 0 0 0,0 0 1 0 0,0 0-1 0 0,0 0 0 0 0,0 0 0 0 0,0 0 0 0 0,0 0 0 0 0,0 0 1 0 0,0 0-1 0 0,0 0 0 0 0,-1 0 0 0 0,1 0 0 0 0,0 0 0 0 0,0 0 1 0 0,0 0-1 0 0,0 0 0 0 0,0 0 0 0 0,0 0 0 0 0,0 0 0 0 0,0 0 1 0 0,-1 0-1 0 0,1 1 0 0 0,0-1 0 0 0,0 0 0 0 0,0 0 0 0 0,0 0 1 0 0,0 0-1 0 0,0 0 0 0 0,0 0 0 0 0,0 0 0 0 0,0 0 0 0 0,0 0 1 0 0,0 0-1 0 0,0 0 0 0 0,-1 0 0 0 0,1 1 0 0 0,0-1 1 0 0,0 0-1 0 0,0 0 0 0 0,0 0 0 0 0,0 0 0 0 0,0 0 0 0 0,0 0 1 0 0,0 0-1 0 0,0 0 0 0 0,0 1 0 0 0,0-1 0 0 0,0 0 0 0 0,0 0 1 0 0,0 0-1 0 0,-7-13-394 0 0,-4-20-387 0 0,8-13-6817 0 0,6 23-75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6"/>
    </inkml:context>
    <inkml:brush xml:id="br0">
      <inkml:brushProperty name="width" value="0.1" units="cm"/>
      <inkml:brushProperty name="height" value="0.1" units="cm"/>
      <inkml:brushProperty name="color" value="#E71224"/>
    </inkml:brush>
  </inkml:definitions>
  <inkml:trace contextRef="#ctx0" brushRef="#br0">77 340 455 0 0,'0'-1'0'0'0,"4"-16"449"0"0,-1 4 1326 0 0,-3 12-1712 0 0,-1 1 1 0 0,1 0 0 0 0,-1-1-1 0 0,1 1 1 0 0,-1-1 0 0 0,1 1 0 0 0,-1-1-1 0 0,1 1 1 0 0,-1 0 0 0 0,0 0-1 0 0,1-1 1 0 0,-1 1 0 0 0,0 0 0 0 0,1 0-1 0 0,-1 0 1 0 0,0-1 0 0 0,1 1-1 0 0,-1 0 1 0 0,0 0 0 0 0,1 0 0 0 0,-1 0-1 0 0,0 0 1 0 0,1 0 0 0 0,-2 1-1 0 0,-2-1 234 0 0,1 0 0 0 0,-1-1 0 0 0,0 1 0 0 0,0-1 0 0 0,1 0 0 0 0,-1 0 0 0 0,-6-2 0 0 0,9 2 3 0 0,0 1 0 0 0,0-1 1 0 0,-1 0-1 0 0,1 1 0 0 0,0-1 0 0 0,0 0 0 0 0,0 0 0 0 0,0 0 0 0 0,0 0 0 0 0,0 1 0 0 0,1-1 0 0 0,-1-1 1 0 0,0 1-1 0 0,0 0 0 0 0,1 0 0 0 0,-1 0 0 0 0,1 0 0 0 0,-1 0 0 0 0,1-1 0 0 0,-1 1 0 0 0,1 0 1 0 0,0 0-1 0 0,-1-1 0 0 0,1 1 0 0 0,-1-9 2980 0 0,-7 7-1961 0 0,8 3-1272 0 0,0 0 0 0 0,-1 0 1 0 0,1 0-1 0 0,0 0 0 0 0,0 0 1 0 0,0 0-1 0 0,0 0 1 0 0,-1 0-1 0 0,1 0 0 0 0,0 0 1 0 0,0-1-1 0 0,0 1 1 0 0,0 0-1 0 0,0 0 0 0 0,-1 0 1 0 0,1 0-1 0 0,0 0 0 0 0,0-1 1 0 0,0 1-1 0 0,0 0 1 0 0,0 0-1 0 0,0 0 0 0 0,0 0 1 0 0,0-1-1 0 0,0 1 1 0 0,0 0-1 0 0,0 0 0 0 0,0 0 1 0 0,0 0-1 0 0,0-1 0 0 0,0 1 1 0 0,0 0-1 0 0,0 0 1 0 0,0 0-1 0 0,0-1 0 0 0,0 1 1 0 0,0 0-1 0 0,0 0 0 0 0,0 0 1 0 0,0 0-1 0 0,0-1 1 0 0,0 1-1 0 0,0 0 0 0 0,0 0 1 0 0,0 0-1 0 0,0 0 1 0 0,1-1-1 0 0,-1 1 0 0 0,0 0 1 0 0,0 0-1 0 0,13-9 1215 0 0,17-2-653 0 0,41-8-354 0 0,35-9 140 0 0,36-3-314 0 0,-28 6 87 0 0,185-18 0 0 0,509 12-168 0 0,-362 5 28 0 0,82-1 8 0 0,-246 26-439 0 0,203 1 1759 0 0,-1 22-2229 0 0,228 32 873 0 0,-680-52-146 0 0,330 37 1992 0 0,-111 2-3460 0 0,136 26 1720 0 0,-123-27-106 0 0,-21-5 0 0 0,-54-2-6 0 0,213 49 76 0 0,271 100 58 0 0,-371-91-64 0 0,273 81 117 0 0,22 47 38 0 0,-596-219-219 0 0,659 329 62 0 0,-645-321-60 0 0,169 102 36 0 0,51 27-12 0 0,-49-48-10 0 0,172 88 235 0 0,-337-166-368 0 0,24 13 472 0 0,-43-23-529 0 0,1 1 1 0 0,-1 0-1 0 0,0-1 1 0 0,1 1-1 0 0,-1 0 0 0 0,0 0 1 0 0,0 1-1 0 0,0-1 1 0 0,-1 0-1 0 0,1 1 1 0 0,-1-1-1 0 0,1 1 0 0 0,1 2 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7"/>
    </inkml:context>
    <inkml:brush xml:id="br0">
      <inkml:brushProperty name="width" value="0.1" units="cm"/>
      <inkml:brushProperty name="height" value="0.1" units="cm"/>
      <inkml:brushProperty name="color" value="#E71224"/>
    </inkml:brush>
  </inkml:definitions>
  <inkml:trace contextRef="#ctx0" brushRef="#br0">1316 45 2759 0 0,'-28'-10'1465'0'0,"0"1"0"0"0,0 2 0 0 0,-1 1-1 0 0,0 1 1 0 0,0 1 0 0 0,-54 1 0 0 0,82 3-1286 0 0,0-1 0 0 0,0 1 0 0 0,-1 0 0 0 0,1 0 0 0 0,0 0 0 0 0,0 0 0 0 0,-1 0 0 0 0,1 1 0 0 0,0-1 0 0 0,0 0 0 0 0,0 1 0 0 0,-1-1 1 0 0,1 1-1 0 0,0-1 0 0 0,0 1 0 0 0,0-1 0 0 0,0 1 0 0 0,0 0 0 0 0,0-1 0 0 0,0 1 0 0 0,0 0 0 0 0,-1 1 0 0 0,1 0-45 0 0,1-1 1 0 0,0 0-1 0 0,0 0 0 0 0,0 0 0 0 0,0 0 1 0 0,0 0-1 0 0,0 0 0 0 0,0 1 0 0 0,0-1 1 0 0,0 0-1 0 0,0 0 0 0 0,1 0 0 0 0,-1 0 1 0 0,1 0-1 0 0,-1 0 0 0 0,0 0 0 0 0,1 0 1 0 0,0 0-1 0 0,0 2 0 0 0,6 6 331 0 0,1 0 1 0 0,-1 0-1 0 0,15 12 0 0 0,-20-18-480 0 0,65 62 529 0 0,91 83-91 0 0,235 168 58 0 0,-96-80-34 0 0,-84-74 137 0 0,-205-156-540 0 0,-1 0 0 0 0,1 0 1 0 0,-2 1-1 0 0,10 11 0 0 0,-5-5-2 0 0,31 33 159 0 0,-32-34-161 0 0,-2-2 71 0 0,3 3-49 0 0,-2 0-46 0 0,71 85 67 0 0,-44-57-34 0 0,-3 0-1 0 0,-2 2 1 0 0,-1 1-1 0 0,26 54 1 0 0,-53-93-44 0 0,0 1-1 0 0,-1-1 1 0 0,1 1 0 0 0,-1 0 0 0 0,-1 0 0 0 0,1 0-1 0 0,-1 0 1 0 0,0 0 0 0 0,0 0 0 0 0,-1 0 0 0 0,1 0-1 0 0,-2 8 1 0 0,0-11 4 0 0,1 1 0 0 0,-1-1 0 0 0,-1 0-1 0 0,1 1 1 0 0,0-1 0 0 0,-1 0 0 0 0,0 0-1 0 0,1 0 1 0 0,-1 0 0 0 0,-1 0 0 0 0,1 0-1 0 0,0-1 1 0 0,-1 1 0 0 0,1-1 0 0 0,-1 0-1 0 0,0 1 1 0 0,1-1 0 0 0,-1 0 0 0 0,0-1 0 0 0,0 1-1 0 0,-1 0 1 0 0,-4 1 0 0 0,-21 6 39 0 0,1-1 0 0 0,-1-1 0 0 0,-1-1 0 0 0,-29 1 0 0 0,23-3 2 0 0,-394 76 484 0 0,5 26 187 0 0,114-27 187 0 0,133-37-332 0 0,-203 52 1157 0 0,8 32 366 0 0,313-100-1986 0 0,1 2 1 0 0,-60 39-1 0 0,98-52-1008 0 0,10-2-310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8"/>
    </inkml:context>
    <inkml:brush xml:id="br0">
      <inkml:brushProperty name="width" value="0.05" units="cm"/>
      <inkml:brushProperty name="height" value="0.05" units="cm"/>
      <inkml:brushProperty name="color" value="#FFFFFF"/>
    </inkml:brush>
  </inkml:definitions>
  <inkml:trace contextRef="#ctx0" brushRef="#br0">294 566 3223 0 0,'-1'-1'10'0'0,"1"0"0"0"0,0 0 0 0 0,-1 0 0 0 0,1 0 0 0 0,0 0 0 0 0,0 0 0 0 0,0 0 0 0 0,0 1 0 0 0,0-1 0 0 0,0 0 0 0 0,0 0 0 0 0,0 0 0 0 0,0 0 0 0 0,0 0 0 0 0,1 0 0 0 0,-1 0 0 0 0,0 0 0 0 0,0 0 0 0 0,1 0 0 0 0,-1 0 0 0 0,1 0 0 0 0,-1 0 0 0 0,1 1 0 0 0,-1-1 0 0 0,1 0 0 0 0,0 0 0 0 0,-1 1 0 0 0,2-2 0 0 0,8-12-12 0 0,-10 13 11 0 0,0 0 0 0 0,0 0 0 0 0,0 0 0 0 0,0 0 0 0 0,0 0 0 0 0,0 0 0 0 0,0 0 0 0 0,-1 0 0 0 0,1 0 0 0 0,0 0-1 0 0,-1 1 1 0 0,1-1 0 0 0,0 0 0 0 0,-1 0 0 0 0,1 0 0 0 0,-1 0 0 0 0,1 0 0 0 0,-1 1 0 0 0,0-1 0 0 0,0-1-1 0 0,-19-18 1914 0 0,9 10 600 0 0,-11-10 806 0 0,19 18-3008 0 0,0 0 1 0 0,0 0-1 0 0,1-1 0 0 0,-1 1 0 0 0,0-1 1 0 0,1 0-1 0 0,0 0 0 0 0,-1 0 0 0 0,0-3 1 0 0,2 6-148 0 0,1-1 1 0 0,-1 1 0 0 0,1-1 0 0 0,-1 1 0 0 0,1 0-1 0 0,-1-1 1 0 0,1 1 0 0 0,-1 0 0 0 0,0 0-1 0 0,1-1 1 0 0,-1 1 0 0 0,1 0 0 0 0,-1 0 0 0 0,0 0-1 0 0,1 0 1 0 0,-1 0 0 0 0,1 0 0 0 0,-1 0 0 0 0,0 0-1 0 0,1 0 1 0 0,-1 0 0 0 0,1 0 0 0 0,-1 0-1 0 0,0 0 1 0 0,1 0 0 0 0,-1 0 0 0 0,1 1 0 0 0,-1-1-1 0 0,0 0 1 0 0,1 1 0 0 0,-1-1 0 0 0,1 0 0 0 0,-1 1-1 0 0,1-1 1 0 0,-1 0 0 0 0,1 1 0 0 0,0-1-1 0 0,-1 1 1 0 0,1-1 0 0 0,-2 2 641 0 0,-1 8-675 0 0,-15 52-59 0 0,4-4-59 0 0,-2 11 31 0 0,7-31 8 0 0,5-15-55 0 0,0 15 44 0 0,-4 31-39 0 0,-1 18-11 0 0,-1-16 0 0 0,-3-6 0 0 0,9-46-1 0 0,-10 31-51 0 0,-3-5 41 0 0,-6 6 11 0 0,2-6-16 0 0,17-35-59 0 0,-1-17-706 0 0,3-4 676 0 0,1 0 0 0 0,1 0 0 0 0,0 0-1 0 0,1 0 1 0 0,0 0 0 0 0,0 0 0 0 0,5-15-1 0 0,-1 1-92 0 0,23-137-1121 0 0,40-291-1998 0 0,-65 415 3270 0 0,1 1 0 0 0,3 0 0 0 0,1 1 0 0 0,1 0 0 0 0,19-46 0 0 0,-22 68 32 0 0,0 1-1 0 0,1 1 1 0 0,1-1-1 0 0,-1 1 1 0 0,2 0-1 0 0,0 1 1 0 0,0 0-1 0 0,1 0 1 0 0,1 1-1 0 0,-1 0 1 0 0,2 1-1 0 0,-1 1 1 0 0,1-1-1 0 0,1 2 1 0 0,-1 0-1 0 0,25-10 1 0 0,-15 9 48 0 0,0 1 0 0 0,1 1 0 0 0,0 1 0 0 0,0 1 1 0 0,0 1-1 0 0,1 1 0 0 0,-1 1 0 0 0,1 1 0 0 0,-1 1 0 0 0,0 1 0 0 0,1 1 1 0 0,-1 1-1 0 0,31 10 0 0 0,-44-10 162 0 0,0 1 0 0 0,0 0 0 0 0,-1 1-1 0 0,0 0 1 0 0,9 8 0 0 0,-15-12 401 0 0,3 7-133 0 0,1 2-450 0 0,-4-6-111 0 0,1 0 0 0 0,-1 0 1 0 0,1 0-1 0 0,8 8 0 0 0,-8-1-313 0 0,9 36 49 0 0,-12-46 349 0 0,-1 0 1 0 0,1 0 0 0 0,-1 1 0 0 0,0-1 0 0 0,1 0 0 0 0,-1 1 0 0 0,0-1 0 0 0,0 0-1 0 0,0 0 1 0 0,-1 3 0 0 0,-8 68-4 0 0,-5-15 32 0 0,5-37 64 0 0,3-8-47 0 0,3-6-4 0 0,0 0 1 0 0,0-1-1 0 0,-1 1 1 0 0,0-1-1 0 0,-10 11 1 0 0,-3 5 142 0 0,-1-1 1 0 0,-1-1 0 0 0,-1-1 0 0 0,-36 26 0 0 0,35-31-51 0 0,-2-1 1 0 0,1-1 0 0 0,-2-1 0 0 0,0-1 0 0 0,0-2-1 0 0,0 0 1 0 0,-1-1 0 0 0,-44 5 0 0 0,52-9-177 0 0,0-2 1 0 0,0 0-1 0 0,0-2 0 0 0,0 1 0 0 0,1-2 1 0 0,-1 0-1 0 0,0-1 0 0 0,1-1 1 0 0,-1-1-1 0 0,1 0 0 0 0,0-1 1 0 0,0 0-1 0 0,1-1 0 0 0,-17-12 1 0 0,31 19 17 0 0,1 0 1 0 0,-1 0-1 0 0,0 0 1 0 0,1-1 0 0 0,-1 1-1 0 0,1 0 1 0 0,-1-1 0 0 0,1 1-1 0 0,-1 0 1 0 0,1-1-1 0 0,-1 1 1 0 0,1-1 0 0 0,-1 1-1 0 0,1-1 1 0 0,-1 1 0 0 0,1-1-1 0 0,0 1 1 0 0,-1-1-1 0 0,1 1 1 0 0,0-1 0 0 0,-1 0-1 0 0,1 1 1 0 0,0-1 0 0 0,0 1-1 0 0,0-1 1 0 0,0 0-1 0 0,-1 0 1 0 0,2 0-2 0 0,0 1 0 0 0,0 0 0 0 0,0-1 0 0 0,0 1 0 0 0,-1-1 0 0 0,1 1 0 0 0,0 0 0 0 0,0 0 0 0 0,0 0 0 0 0,0-1 0 0 0,0 1 0 0 0,0 0 0 0 0,0 0 0 0 0,0 0 0 0 0,1 1 0 0 0,43 4-524 0 0,-44-5 547 0 0,20 4 139 0 0,-1 1 1 0 0,1 0-1 0 0,-1 2 0 0 0,0 0 0 0 0,-1 2 0 0 0,0 0 1 0 0,0 1-1 0 0,22 15 0 0 0,-36-21 551 0 0,1 3 27 0 0,18 21-137 0 0,-12-11-578 0 0,-4-4-42 0 0,-4-7 15 0 0,-1 0 0 0 0,1 0 0 0 0,-1 1 0 0 0,0 0 0 0 0,3 13 0 0 0,14 39 509 0 0,-8-16-150 0 0,-9-32-2 0 0,1 4-32 0 0,11 44-20 0 0,-11-45-2 0 0,0 1-13 0 0,15 44-58 0 0,-15-44-29 0 0,2-4-4 0 0,16 35-8 0 0,-16-35-34 0 0,1-1-20 0 0,0 1-66 0 0,-2-3 7 0 0,0 0-1 0 0,1-1 1 0 0,12 13 0 0 0,17 18 19 0 0,-24-26-49 0 0,-7-9-2 0 0,-1 1 0 0 0,0-1 0 0 0,1 0 0 0 0,0 1 0 0 0,0-2 0 0 0,0 1 0 0 0,5 2-1 0 0,26 15 6 0 0,-23-16-14 0 0,-1-3 3 0 0,9 1-7 0 0,0-1 0 0 0,0 0 1 0 0,0-2-1 0 0,22-2 0 0 0,27-1-4603 0 0,-58 4-1961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9"/>
    </inkml:context>
    <inkml:brush xml:id="br0">
      <inkml:brushProperty name="width" value="0.05" units="cm"/>
      <inkml:brushProperty name="height" value="0.05" units="cm"/>
      <inkml:brushProperty name="color" value="#FFFFFF"/>
    </inkml:brush>
  </inkml:definitions>
  <inkml:trace contextRef="#ctx0" brushRef="#br0">0 371 6911 0 0,'0'0'528'0'0,"22"0"-1264"0"0,12 5 1575 0 0,39 10 0 0 0,-18-4 2045 0 0,-42-9-2437 0 0,-1-1-1 0 0,0-1 1 0 0,0 0 0 0 0,0-1 0 0 0,0 0 0 0 0,0-1 0 0 0,0 0 0 0 0,15-5 0 0 0,4-4 402 0 0,48-22 0 0 0,-66 27-821 0 0,0-1 1 0 0,-1 0 0 0 0,0 0 0 0 0,0-1 0 0 0,0-1 0 0 0,-2 0 0 0 0,1-1 0 0 0,-1 0 0 0 0,10-12 0 0 0,-17 18-51 0 0,0-1 0 0 0,0 0 0 0 0,0 0 0 0 0,0 0 0 0 0,-1 0 0 0 0,0 0 0 0 0,0 0 1 0 0,0 0-1 0 0,-1-1 0 0 0,0 1 0 0 0,0-1 0 0 0,0 1 0 0 0,0-1 0 0 0,-1 1 1 0 0,0-1-1 0 0,0 1 0 0 0,-1-1 0 0 0,0 0 0 0 0,0 1 0 0 0,0-1 0 0 0,0 1 1 0 0,-1 0-1 0 0,0 0 0 0 0,0-1 0 0 0,0 1 0 0 0,-4-5 0 0 0,1 1-139 0 0,-1 0 1 0 0,0 0-1 0 0,-1 1 0 0 0,0-1 0 0 0,0 2 0 0 0,0-1 1 0 0,-1 1-1 0 0,-13-9 0 0 0,17 13 214 0 0,0 0 1 0 0,0 0-1 0 0,0 1 1 0 0,-1 0-1 0 0,1 0 1 0 0,-1 0-1 0 0,0 1 0 0 0,1-1 1 0 0,-1 1-1 0 0,0 0 1 0 0,0 0-1 0 0,0 1 0 0 0,0 0 1 0 0,0 0-1 0 0,0 0 1 0 0,0 0-1 0 0,0 1 1 0 0,0-1-1 0 0,1 1 0 0 0,-8 3 1 0 0,-7 4-257 0 0,1 0-1 0 0,0 2 1 0 0,1 0 0 0 0,-20 16 0 0 0,-61 54 655 0 0,93-76-425 0 0,-1 0 1 0 0,1 1 0 0 0,-1 0-1 0 0,1 0 1 0 0,-5 8-1 0 0,4-5 25 0 0,1-2 128 0 0,-1 4 4 0 0,-20 41 202 0 0,24-40-180 0 0,-2 1-137 0 0,3-7-21 0 0,-1 0 1 0 0,1 0-1 0 0,0 0 1 0 0,0 0-1 0 0,1 1 1 0 0,-1 6-1 0 0,2-1 120 0 0,0 37-9 0 0,-1-36-6 0 0,2 2 13 0 0,9 43 56 0 0,-9-43 30 0 0,3-1 4 0 0,17 36 18 0 0,-17-36 72 0 0,2-3 36 0 0,23 29 8 0 0,-16-23-35 0 0,-7-10-277 0 0,-4-2-50 0 0,0-2 0 0 0,0 1 0 0 0,1 0 0 0 0,-1-1 0 0 0,1 1 0 0 0,-1-1 1 0 0,1 0-1 0 0,5 1 0 0 0,9 6 24 0 0,0-2 1 0 0,0 0 0 0 0,1-1 0 0 0,0-2 0 0 0,0 1 0 0 0,30 1 0 0 0,-23-5-62 0 0,0-2 0 0 0,0-1 0 0 0,0-1 0 0 0,0-1 0 0 0,43-13 0 0 0,-25 2-453 0 0,0-1 0 0 0,54-30 0 0 0,-85 38-316 0 0,0 1 0 0 0,-1-2-1 0 0,0 0 1 0 0,0 0 0 0 0,-1-1 0 0 0,19-22-1 0 0,-20 19-4549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0"/>
    </inkml:context>
    <inkml:brush xml:id="br0">
      <inkml:brushProperty name="width" value="0.05" units="cm"/>
      <inkml:brushProperty name="height" value="0.05" units="cm"/>
      <inkml:brushProperty name="color" value="#FFFFFF"/>
    </inkml:brush>
  </inkml:definitions>
  <inkml:trace contextRef="#ctx0" brushRef="#br0">205 5 1839 0 0,'3'-5'449'0'0,"-2"7"169"0"0,-2 7 690 0 0,1-5 941 0 0,-3 6-934 0 0,-9 30 165 0 0,9-30 31 0 0,-1 1-61 0 0,-15 54 753 0 0,4-10-264 0 0,2 5-983 0 0,3 4-255 0 0,1 1-345 0 0,2 3-68 0 0,-2 9 155 0 0,0 3 41 0 0,0-1 62 0 0,2-6 0 0 0,3-30-341 0 0,3-32-21 0 0,0 1-7 0 0,-4 36-19 0 0,3-36-73 0 0,0-1-21 0 0,-10 35-40 0 0,6-30 19 0 0,-9 5-33 0 0,15-21-10 0 0,0 1 0 0 0,0-1 0 0 0,-1 0 0 0 0,1 1 0 0 0,0-1 0 0 0,-1 0 0 0 0,1 1 0 0 0,0-1 0 0 0,-1 0 0 0 0,1 0 0 0 0,0 1 0 0 0,-1-1 0 0 0,1 0 0 0 0,0 0 0 0 0,-1 0 0 0 0,1 0 0 0 0,-1 0 0 0 0,1 1 0 0 0,-1-1 0 0 0,1 0 0 0 0,0 0 0 0 0,-1 0 0 0 0,1 0 0 0 0,-1 0 0 0 0,1 0 0 0 0,-1 0 0 0 0,1 0 0 0 0,0-1 0 0 0,-1 1 0 0 0,1 0 0 0 0,-1 0 0 0 0,1 0 0 0 0,0 0 0 0 0,-1 0 0 0 0,1-1 0 0 0,0 1 0 0 0,-1 0 0 0 0,1 0 0 0 0,0-1 0 0 0,-1 1 0 0 0,1 0 0 0 0,0-1 0 0 0,-1 1 0 0 0,1 0 0 0 0,0-1 0 0 0,0 1 0 0 0,-1 0 0 0 0,1-1 0 0 0,0 1 0 0 0,0 0 0 0 0,0-1 0 0 0,0 1 0 0 0,-1-1 0 0 0,1 1 0 0 0,0-1 0 0 0,-8-21 0 0 0,6 9-126 0 0,1 0-1 0 0,0 0 1 0 0,0-1-1 0 0,1 1 0 0 0,1 0 1 0 0,0 0-1 0 0,1 0 1 0 0,1 0-1 0 0,0 0 1 0 0,6-17-1 0 0,3-4-417 0 0,3-1 0 0 0,26-45 0 0 0,-25 51 136 0 0,3 0 0 0 0,0 1 0 0 0,1 1 0 0 0,2 1 0 0 0,1 1 0 0 0,1 1 0 0 0,0 2 0 0 0,2 0 0 0 0,1 1 0 0 0,1 2 0 0 0,37-20 0 0 0,-57 34 298 0 0,1 1-1 0 0,0 1 0 0 0,1 0 1 0 0,-1 0-1 0 0,1 1 0 0 0,-1 0 1 0 0,1 1-1 0 0,-1 0 1 0 0,1 1-1 0 0,0-1 0 0 0,0 2 1 0 0,-1-1-1 0 0,14 4 0 0 0,-16-2 102 0 0,0-1 0 0 0,0 2 0 0 0,0-1 0 0 0,0 1 0 0 0,-1 0 0 0 0,1 0 0 0 0,-1 1 0 0 0,0 0 0 0 0,0 0 0 0 0,0 1 0 0 0,-1-1 0 0 0,1 1 0 0 0,-1 0 0 0 0,0 1 0 0 0,-1-1 0 0 0,1 1 0 0 0,-1 0 0 0 0,5 9 0 0 0,-3 1 273 0 0,0-1-1 0 0,-1 1 0 0 0,-1 0 0 0 0,0 0 0 0 0,-1 0 0 0 0,-1 1 1 0 0,0-1-1 0 0,-1 1 0 0 0,-3 26 0 0 0,1-33-160 0 0,0-1-1 0 0,0 0 1 0 0,-1 0 0 0 0,-1 0-1 0 0,0 0 1 0 0,0-1 0 0 0,0 1-1 0 0,-1-1 1 0 0,-1 1-1 0 0,-6 9 1 0 0,3-7 14 0 0,-1 0 0 0 0,-1 0 0 0 0,1-1 1 0 0,-2 0-1 0 0,0 0 0 0 0,-11 7 0 0 0,-8 3 92 0 0,-1-2 0 0 0,-1-2 0 0 0,0 0 0 0 0,-50 15 0 0 0,66-26-160 0 0,0 0 1 0 0,0-1 0 0 0,-1-1 0 0 0,1-1-1 0 0,-1 0 1 0 0,1-1 0 0 0,-33-3 0 0 0,42 1-110 0 0,0 1 0 0 0,0-1 0 0 0,0-1 0 0 0,1 1 0 0 0,-1-1 0 0 0,0-1 0 0 0,1 1 0 0 0,-1-1 0 0 0,1 0 0 0 0,0 0 0 0 0,0-1 0 0 0,0 0 0 0 0,1 0 0 0 0,-1 0 0 0 0,1-1 0 0 0,0 0 0 0 0,0 0 0 0 0,1 0 0 0 0,-1-1 0 0 0,1 1 0 0 0,-5-9 0 0 0,8 9-257 0 0,-1 0-1 0 0,1 0 1 0 0,0 1 0 0 0,0-1-1 0 0,0 0 1 0 0,1 0 0 0 0,0-1-1 0 0,1-8 1 0 0,-1 1-1843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1"/>
    </inkml:context>
    <inkml:brush xml:id="br0">
      <inkml:brushProperty name="width" value="0.05" units="cm"/>
      <inkml:brushProperty name="height" value="0.05" units="cm"/>
      <inkml:brushProperty name="color" value="#FFFFFF"/>
    </inkml:brush>
  </inkml:definitions>
  <inkml:trace contextRef="#ctx0" brushRef="#br0">47 419 9671 0 0,'-9'-11'593'0'0,"5"4"-100"0"0,20 4-467 0 0,3 2 433 0 0,0 2 1 0 0,38 5-1 0 0,0 1 3251 0 0,-34-8-3336 0 0,1 0 0 0 0,-1-2 0 0 0,0-1-1 0 0,0 0 1 0 0,38-14 0 0 0,-50 14-448 0 0,0 0-1 0 0,0-1 1 0 0,0-1-1 0 0,0 0 1 0 0,-1 0 0 0 0,0-1-1 0 0,0 0 1 0 0,-1-1 0 0 0,0 0-1 0 0,0-1 1 0 0,-1 0-1 0 0,11-14 1 0 0,-14 16 137 0 0,0 1 0 0 0,-1-1 0 0 0,0-1 0 0 0,0 1 0 0 0,-1-1 0 0 0,0 1 1 0 0,0-1-1 0 0,-1 0 0 0 0,0 0 0 0 0,0 0 0 0 0,-1 0 0 0 0,0-1 0 0 0,0 1 0 0 0,-1 0 0 0 0,0 0 0 0 0,-1-1 0 0 0,0 1 0 0 0,0 0 0 0 0,-3-11 1 0 0,2 12-403 0 0,-1 1 0 0 0,0-1 0 0 0,-1 1 0 0 0,1 0 0 0 0,-1 0 0 0 0,0 0 0 0 0,0 0 0 0 0,-1 1 0 0 0,0 0 0 0 0,0 0 0 0 0,0 0 0 0 0,-1 0 0 0 0,-5-3 0 0 0,6 4 270 0 0,-1 1 0 0 0,1 0 0 0 0,0 0 0 0 0,-1 0 0 0 0,1 1 0 0 0,-1 0 0 0 0,0 0 0 0 0,0 1 0 0 0,0-1 0 0 0,0 1 0 0 0,0 0 0 0 0,0 1 0 0 0,0 0 0 0 0,0 0 0 0 0,-10 1 0 0 0,1 2 298 0 0,1 1 0 0 0,-1 1 0 0 0,1 1 0 0 0,0 0 0 0 0,0 0 0 0 0,1 1 0 0 0,0 1 0 0 0,0 0 0 0 0,-20 18-1 0 0,9-5 463 0 0,1 2 0 0 0,1 0 0 0 0,-31 42-1 0 0,41-47-323 0 0,0 1 0 0 0,2 0-1 0 0,0 1 1 0 0,1 0 0 0 0,-8 27-1 0 0,8-15-7 0 0,0 0 0 0 0,-5 59 1 0 0,13-81-326 0 0,0-1 0 0 0,1 1 0 0 0,0-1 0 0 0,0 1 0 0 0,1-1 1 0 0,1 1-1 0 0,-1-1 0 0 0,1 1 0 0 0,7 16 0 0 0,-6-20-21 0 0,1 1 0 0 0,-1-1 0 0 0,1 0 0 0 0,1 0 0 0 0,-1 0 0 0 0,1 0 0 0 0,0-1 0 0 0,0 0 0 0 0,1 0 0 0 0,0 0-1 0 0,-1-1 1 0 0,2 0 0 0 0,8 5 0 0 0,7 2-10 0 0,0-2-1 0 0,0 0 0 0 0,1-1 1 0 0,47 9-1 0 0,97 5 9 0 0,-149-21-43 0 0,0 0 0 0 0,1-2 0 0 0,-1 0-1 0 0,0-1 1 0 0,0 0 0 0 0,0-2 0 0 0,-1 0 0 0 0,1-1 0 0 0,-1-1 0 0 0,0 0 0 0 0,0-2 0 0 0,-1 0 0 0 0,31-20 0 0 0,-28 17-602 0 0,19-12-546 0 0,-37 21 929 0 0,1 1 0 0 0,0-1 0 0 0,0 0 0 0 0,0 1 0 0 0,-1-1 0 0 0,1 0 0 0 0,-1 0 1 0 0,0 0-1 0 0,1 0 0 0 0,-1 0 0 0 0,0-1 0 0 0,0 1 0 0 0,0 0 0 0 0,0-4 0 0 0,-1-1-3687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2"/>
    </inkml:context>
    <inkml:brush xml:id="br0">
      <inkml:brushProperty name="width" value="0.05" units="cm"/>
      <inkml:brushProperty name="height" value="0.05" units="cm"/>
      <inkml:brushProperty name="color" value="#FFFFFF"/>
    </inkml:brush>
  </inkml:definitions>
  <inkml:trace contextRef="#ctx0" brushRef="#br0">201 2 5063 0 0,'0'0'184'0'0,"-1"-1"-1"0"0,0 1 0 0 0,0 0 1 0 0,0-1-1 0 0,0 1 0 0 0,-1 0 1 0 0,1 0-1 0 0,0 0 0 0 0,0 0 0 0 0,0 0 1 0 0,0 0-1 0 0,0 0 0 0 0,0 0 1 0 0,0 1-1 0 0,0-1 0 0 0,0 0 1 0 0,0 1-1 0 0,0-1 0 0 0,0 1 1 0 0,0-1-1 0 0,1 1 0 0 0,-1-1 0 0 0,0 1 1 0 0,0-1-1 0 0,-1 2 0 0 0,-14 23 2729 0 0,16-25-2976 0 0,-5 13 328 0 0,1-1 1 0 0,0 1 0 0 0,1 0-1 0 0,0-1 1 0 0,1 1 0 0 0,0 20-1 0 0,-4 18 594 0 0,-34 142 2510 0 0,-19 131-392 0 0,32 52-2119 0 0,24-352-1258 0 0,3-39-1779 0 0,4-28-161 0 0,-2 24 1234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3"/>
    </inkml:context>
    <inkml:brush xml:id="br0">
      <inkml:brushProperty name="width" value="0.05" units="cm"/>
      <inkml:brushProperty name="height" value="0.05" units="cm"/>
      <inkml:brushProperty name="color" value="#FFFFFF"/>
    </inkml:brush>
  </inkml:definitions>
  <inkml:trace contextRef="#ctx0" brushRef="#br0">77 1 3679 0 0,'3'44'3740'0'0,"-4"-33"-2556"0"0,1 3-707 0 0,-1 7 42 0 0,-1 13 3283 0 0,-1 11-2992 0 0,2-33 693 0 0,1 0-1004 0 0,-1 2-353 0 0,0 44 857 0 0,1-44-889 0 0,0 45 649 0 0,1-43-668 0 0,-1-2 74 0 0,-1-1 0 0 0,-2 24 1 0 0,-5 25 499 0 0,6-49-557 0 0,-1 37 432 0 0,1 15 96 0 0,-2 0-101 0 0,0 1-150 0 0,2-25-213 0 0,2-30-66 0 0,-1 3-29 0 0,1 3-55 0 0,0-5 17 0 0,-1-1 0 0 0,0 1 0 0 0,-4 20 1 0 0,-9 44 115 0 0,2-6-1 0 0,6-23-133 0 0,5-35-5 0 0,8-9-1860 0 0,20 11 1370 0 0,-26-14 435 0 0,-1 0 1 0 0,0 0 0 0 0,1 0 0 0 0,-1 0-1 0 0,0 0 1 0 0,0 0 0 0 0,1 0 0 0 0,-1 0 0 0 0,0 0-1 0 0,1 0 1 0 0,-1 0 0 0 0,0 0 0 0 0,1 0-1 0 0,-1 0 1 0 0,0 0 0 0 0,1 0 0 0 0,-1 0 0 0 0,0 0-1 0 0,0 0 1 0 0,1 0 0 0 0,-1-1 0 0 0,0 1-1 0 0,1 0 1 0 0,-1 0 0 0 0,0 0 0 0 0,0 0 0 0 0,0-1-1 0 0,1 1 1 0 0,-1 0 0 0 0,0 0 0 0 0,0-1-1 0 0,0 1 1 0 0,1 0 0 0 0,-1 0 0 0 0,0-1 0 0 0,0 1-1 0 0,0 0 1 0 0,0-1 0 0 0,0 1 0 0 0,0 0 0 0 0,1 0-1 0 0,-1-1 1 0 0,0 1 0 0 0,0 0 0 0 0,0-1-1 0 0,0 1 1 0 0,0 0 0 0 0,0-1 0 0 0,0 1 0 0 0,-1 0-1 0 0,1-1 1 0 0,0 1 0 0 0,0 0 0 0 0,0-1-1 0 0,0-2-1244 0 0,1-4-5001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4"/>
    </inkml:context>
    <inkml:brush xml:id="br0">
      <inkml:brushProperty name="width" value="0.05" units="cm"/>
      <inkml:brushProperty name="height" value="0.05" units="cm"/>
      <inkml:brushProperty name="color" value="#FFFFFF"/>
    </inkml:brush>
  </inkml:definitions>
  <inkml:trace contextRef="#ctx0" brushRef="#br0">112 10 10591 0 0,'-4'-3'347'0'0,"-5"-3"389"0"0,9 6-728 0 0,0 0 0 0 0,-1 0 0 0 0,1 0 0 0 0,0 0 0 0 0,0 0 0 0 0,-1 0 0 0 0,1 1 0 0 0,0-1 0 0 0,0 0 0 0 0,0 0 0 0 0,-1 0 0 0 0,1 0-1 0 0,0 0 1 0 0,0 1 0 0 0,0-1 0 0 0,0 0 0 0 0,-1 0 0 0 0,1 0 0 0 0,0 1 0 0 0,0-1 0 0 0,0 0 0 0 0,0 0 0 0 0,0 0 0 0 0,0 1 0 0 0,0-1 0 0 0,0 0-1 0 0,0 0 1 0 0,0 1 0 0 0,-1-1 0 0 0,1 0 0 0 0,0 0 0 0 0,0 1 0 0 0,0-1 0 0 0,0 0 0 0 0,1 0 0 0 0,-1 0 0 0 0,0 1 0 0 0,0-1 0 0 0,0 0-1 0 0,0 0 1 0 0,0 1 0 0 0,0 0 342 0 0,0 12-240 0 0,0 40 184 0 0,0-40 80 0 0,-3-1 12 0 0,-15 60 834 0 0,3-6 582 0 0,0 2-208 0 0,7-25-950 0 0,6-32-18 0 0,1 3-47 0 0,-8 66 393 0 0,6-38-721 0 0,2-32-61 0 0,-1 0-136 0 0,-9 29-44 0 0,5-26-10 0 0,6-20 0 0 0,16-32-2606 0 0,-9 23-4228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5"/>
    </inkml:context>
    <inkml:brush xml:id="br0">
      <inkml:brushProperty name="width" value="0.05" units="cm"/>
      <inkml:brushProperty name="height" value="0.05" units="cm"/>
      <inkml:brushProperty name="color" value="#FFFFFF"/>
    </inkml:brush>
  </inkml:definitions>
  <inkml:trace contextRef="#ctx0" brushRef="#br0">47 58 19351 0 0,'-21'-26'856'0'0,"12"16"176"0"0,0 1-824 0 0,3 3-208 0 0,4 3 0 0 0,2 1 0 0 0,2 1-360 0 0,1 1-120 0 0,4 1-16 0 0,4 1-8 0 0,3 1-1264 0 0,-2 0-256 0 0,-1 3-56 0 0,-2-2 0 0 0,-5 2 632 0 0,-2-1 128 0 0,-4 3 24 0 0,1-1-1872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6"/>
    </inkml:context>
    <inkml:brush xml:id="br0">
      <inkml:brushProperty name="width" value="0.05" units="cm"/>
      <inkml:brushProperty name="height" value="0.05" units="cm"/>
      <inkml:brushProperty name="color" value="#FFFFFF"/>
    </inkml:brush>
  </inkml:definitions>
  <inkml:trace contextRef="#ctx0" brushRef="#br0">369 149 9215 0 0,'-7'-17'232'0'0,"5"11"-473"0"0,0 1 0 0 0,0-1-1 0 0,0 1 1 0 0,-1 0 0 0 0,0-1-1 0 0,-5-6 1 0 0,6 11 416 0 0,0-1 0 0 0,1 1-1 0 0,-1 0 1 0 0,0-1 0 0 0,0 1 0 0 0,0 0 0 0 0,0 0 0 0 0,0 0 0 0 0,-1 0 0 0 0,1 0-1 0 0,0 1 1 0 0,0-1 0 0 0,0 1 0 0 0,-1 0 0 0 0,1-1 0 0 0,0 1 0 0 0,0 0 0 0 0,-1 0-1 0 0,-3 1 1 0 0,-4 0 227 0 0,0 1-1 0 0,0 0 1 0 0,0 0-1 0 0,1 1 1 0 0,-1 1-1 0 0,1-1 1 0 0,0 1-1 0 0,-12 8 1 0 0,2 0 15 0 0,2 0-1 0 0,-28 25 1 0 0,40-32-126 0 0,-1 3 12 0 0,-20 24 7 0 0,20-24 306 0 0,0 3-345 0 0,-16 33-14 0 0,16-33 250 0 0,3 0-280 0 0,-11 35-17 0 0,10-35 205 0 0,1 2-214 0 0,-8 36-1 0 0,8-36 204 0 0,3-5-330 0 0,1 1 0 0 0,-1 0 0 0 0,2 0 0 0 0,1 8 0 0 0,0-1 0 0 0,-1-2 150 0 0,2-4-10 0 0,14 31-44 0 0,-14-31-11 0 0,3-2-6 0 0,20 27-11 0 0,-25-32-130 0 0,0-1 0 0 0,0 1 0 0 0,0 0 0 0 0,0-1 0 0 0,0 0 1 0 0,1 1-1 0 0,-1-1 0 0 0,1 0 0 0 0,-1 0 0 0 0,1 0 1 0 0,4 1-1 0 0,1 2 12 0 0,5 4 48 0 0,21 13-12 0 0,-21-16-59 0 0,-1 0 0 0 0,1 0 1 0 0,0-2-1 0 0,0 1 0 0 0,0-2 0 0 0,0 0 0 0 0,1 0 0 0 0,0-2 1 0 0,-1 1-1 0 0,1-2 0 0 0,0 0 0 0 0,18-2 0 0 0,-16 0-31 0 0,-1 0 0 0 0,1-1 0 0 0,-1-1 0 0 0,0-1 0 0 0,0 0 0 0 0,0-1 0 0 0,-1 0-1 0 0,0-1 1 0 0,0-1 0 0 0,18-13 0 0 0,-23 13-102 0 0,0 0-1 0 0,-1-1 1 0 0,0 1 0 0 0,0-2-1 0 0,-1 1 1 0 0,0-1-1 0 0,-1 0 1 0 0,0 0 0 0 0,-1-1-1 0 0,0 1 1 0 0,0-1-1 0 0,5-23 1 0 0,-5 10-304 0 0,0 0 0 0 0,-2 0 0 0 0,0-1 0 0 0,-2 1 0 0 0,-2-31 0 0 0,0 45 272 0 0,0-1 0 0 0,-1 1 0 0 0,0-1 1 0 0,-1 1-1 0 0,0-1 0 0 0,0 1 0 0 0,-1 0 0 0 0,0 1 1 0 0,-1-1-1 0 0,-9-13 0 0 0,5 11 196 0 0,0 0 1 0 0,-1 1-1 0 0,-1-1 0 0 0,0 2 0 0 0,0 0 1 0 0,-22-15-1 0 0,3 7 497 0 0,0 1-1 0 0,-2 1 1 0 0,0 2 0 0 0,-1 1-1 0 0,-55-13 1 0 0,87 25-499 0 0,0 1-1 0 0,0-1 1 0 0,0 1 0 0 0,-1 0-1 0 0,1-1 1 0 0,0 1 0 0 0,0 0-1 0 0,0 0 1 0 0,-1 0 0 0 0,1 0-1 0 0,0 0 1 0 0,0 0 0 0 0,-3 1-1 0 0,4-1-44 0 0,0 1-1 0 0,0-1 0 0 0,0 0 0 0 0,0 0 1 0 0,0 1-1 0 0,0-1 0 0 0,0 0 0 0 0,0 1 1 0 0,0-1-1 0 0,0 0 0 0 0,0 1 1 0 0,0-1-1 0 0,0 0 0 0 0,0 0 0 0 0,0 1 1 0 0,0-1-1 0 0,0 0 0 0 0,0 1 0 0 0,0-1 1 0 0,1 0-1 0 0,-1 0 0 0 0,0 1 0 0 0,0-1 1 0 0,0 0-1 0 0,0 0 0 0 0,1 1 0 0 0,-1-1 1 0 0,0 0-1 0 0,0 0 0 0 0,0 0 0 0 0,1 1 1 0 0,-1-1-1 0 0,30 23-1968 0 0,-17-17 1048 0 0,1 0-123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7"/>
    </inkml:context>
    <inkml:brush xml:id="br0">
      <inkml:brushProperty name="width" value="0.05" units="cm"/>
      <inkml:brushProperty name="height" value="0.05" units="cm"/>
      <inkml:brushProperty name="color" value="#FFFFFF"/>
    </inkml:brush>
  </inkml:definitions>
  <inkml:trace contextRef="#ctx0" brushRef="#br0">53 161 5983 0 0,'2'1'566'0'0,"-2"3"-773"0"0,-3 16 4496 0 0,-3 32-3673 0 0,4-40-9 0 0,1 0-31 0 0,-3 35-107 0 0,3-36-42 0 0,0 2-10 0 0,-3 35 17 0 0,3-36 72 0 0,0 1 34 0 0,-5 37 4 0 0,4-38 3 0 0,0 0 12 0 0,-4 34 7 0 0,5-34 532 0 0,-1 0-732 0 0,-4 37-70 0 0,5-37 704 0 0,0-1-792 0 0,-3 42 336 0 0,9-59-505 0 0,2-5-248 0 0,-5-3-7 0 0,25-146-1500 0 0,-21 137 1445 0 0,1 0 0 0 0,0 0 1 0 0,2 0-1 0 0,21-36 0 0 0,-9 23-823 0 0,2 1-1 0 0,1 1 1 0 0,2 1-1 0 0,2 1 1 0 0,0 2-1 0 0,2 0 1 0 0,47-34-1 0 0,-71 59 1204 0 0,2 1-1 0 0,-1-1 0 0 0,0 1 0 0 0,1 1 0 0 0,0-1 1 0 0,0 1-1 0 0,0 1 0 0 0,0-1 0 0 0,1 2 0 0 0,-1-1 1 0 0,0 1-1 0 0,1 0 0 0 0,-1 1 0 0 0,1-1 0 0 0,-1 2 1 0 0,1-1-1 0 0,-1 1 0 0 0,1 1 0 0 0,15 4 0 0 0,14 7-4 0 0,-19-2-104 0 0,3 7 19 0 0,-11-6 72 0 0,15 22 6 0 0,-20-26 68 0 0,-2 2 318 0 0,12 32 137 0 0,-12-32 27 0 0,-4-3-446 0 0,1-1 0 0 0,-1 0-1 0 0,1 0 1 0 0,0 1 0 0 0,3 8 0 0 0,0-1 70 0 0,-2-2 573 0 0,-3 3 10 0 0,0 43-23 0 0,1-44-107 0 0,-2 3-48 0 0,-13 78 623 0 0,3-27-350 0 0,0-1-118 0 0,6-25-578 0 0,4-31-59 0 0,1 3-15 0 0,-3 43-16 0 0,3-43-58 0 0,1-3-29 0 0,-2 35-4 0 0,1-34 0 0 0,1-2-12 0 0,3 31-48 0 0,-4-41-12 0 0,1 1 1 0 0,0-1-1 0 0,0 0 0 0 0,0 0 0 0 0,0 0 0 0 0,1 1 0 0 0,-1-1 1 0 0,0 0-1 0 0,0 0 0 0 0,0 0 0 0 0,0 0 0 0 0,0 1 1 0 0,0-1-1 0 0,0 0 0 0 0,0 0 0 0 0,0 0 0 0 0,0 0 0 0 0,0 0 1 0 0,0 1-1 0 0,1-1 0 0 0,-1 0 0 0 0,0 0 0 0 0,0 0 1 0 0,0 0-1 0 0,0 0 0 0 0,0 0 0 0 0,1 1 0 0 0,-1-1 0 0 0,0 0 1 0 0,0 0-1 0 0,0 0 0 0 0,0 0 0 0 0,1 0 0 0 0,-1 0 1 0 0,0 0-1 0 0,0 0 0 0 0,0 0 0 0 0,0 0 0 0 0,1 0 1 0 0,-1 0-1 0 0,0 0 0 0 0,0 0 0 0 0,0 0 0 0 0,1 0 0 0 0,-1 0 1 0 0,0 0-1 0 0,0 0 0 0 0,9-10-107 0 0,6-16-307 0 0,-14 24 349 0 0,6-12-931 0 0,3-6-4363 0 0,-2 2-1469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6:52.499"/>
    </inkml:context>
    <inkml:brush xml:id="br0">
      <inkml:brushProperty name="width" value="0.1" units="cm"/>
      <inkml:brushProperty name="height" value="0.1" units="cm"/>
      <inkml:brushProperty name="color" value="#E71224"/>
    </inkml:brush>
  </inkml:definitions>
  <inkml:trace contextRef="#ctx0" brushRef="#br0">10873 1159 1839 0 0,'-11'-58'6342'0'0,"10"54"-6064"0"0,0 0 0 0 0,1 0 0 0 0,0 1 0 0 0,0-1 0 0 0,0 0 0 0 0,1 0 0 0 0,-1 0 0 0 0,1 0 0 0 0,1-4 0 0 0,2-19 2139 0 0,-4 23-2266 0 0,-1 1 1 0 0,1 0-1 0 0,-1-1 0 0 0,0 1 1 0 0,0 0-1 0 0,-1 0 0 0 0,1 0 0 0 0,-1 0 1 0 0,1 0-1 0 0,-1 0 0 0 0,0 0 1 0 0,0 1-1 0 0,0-1 0 0 0,0 0 1 0 0,-1 1-1 0 0,1 0 0 0 0,-1 0 1 0 0,1-1-1 0 0,-4-1 0 0 0,-8-5 264 0 0,-1 0 0 0 0,-23-11 0 0 0,26 14-97 0 0,-260-116 1921 0 0,220 97-1849 0 0,-1 3-1 0 0,-1 2 1 0 0,-95-23 0 0 0,-235-46 113 0 0,119 23-238 0 0,-111-23-18 0 0,-1 31-235 0 0,103 18-13 0 0,-406-65 1 0 0,328 67 0 0 0,111 16 0 0 0,-68 0 14 0 0,-25-4 36 0 0,-247-18-50 0 0,433 36 0 0 0,-178 11 0 0 0,82 3 0 0 0,-88 6 0 0 0,31-1 0 0 0,-263 24 0 0 0,401-20 0 0 0,-182 34-6 0 0,110-12-165 0 0,-212 54-496 0 0,231-41 551 0 0,-211 77 116 0 0,328-91-18 0 0,1 3-1 0 0,3 5 0 0 0,-147 90 1 0 0,137-66-36 0 0,-112 77-195 0 0,155-100 169 0 0,-79 77 1 0 0,-86 124-14 0 0,110-115 58 0 0,69-76 10 0 0,4 2-1 0 0,2 1 0 0 0,2 3 1 0 0,-56 115-1 0 0,-46 161 26 0 0,121-272 0 0 0,3 1 0 0 0,3 0 0 0 0,-9 93 0 0 0,18-63 136 0 0,4 1 0 0 0,21 188 0 0 0,-7-195 22 0 0,46 166 0 0 0,-44-213-146 0 0,13 25-1 0 0,-12-36 42 0 0,20 35 11 0 0,-16-33-10 0 0,22 34-33 0 0,-19-33 32 0 0,26 38 15 0 0,-21-38 1 0 0,32 34-38 0 0,-33-40 33 0 0,-13-15-52 0 0,41 39 46 0 0,18 12 5 0 0,4 0 12 0 0,4 0-22 0 0,11 7 18 0 0,-27-23-47 0 0,16 11 24 0 0,-55-42-38 0 0,50 35 52 0 0,4-1-38 0 0,19 8 24 0 0,-70-43-38 0 0,55 28 52 0 0,-5-7-39 0 0,20 8 19 0 0,7 3-20 0 0,10 1 20 0 0,64 21-31 0 0,216 61 22 0 0,-63-22 10 0 0,142 35 154 0 0,-458-141-190 0 0,418 96 46 0 0,-283-69-42 0 0,242 41 43 0 0,-57-12 95 0 0,269 69 32 0 0,-471-107-181 0 0,221 7 0 0 0,138-30 0 0 0,-292-2 0 0 0,232 4 78 0 0,316-9 100 0 0,385-99-178 0 0,-354-57 0 0 0,-589 119 0 0 0,130-39 0 0 0,-150 28 0 0 0,52-18 0 0 0,-164 47 0 0 0,0-1 0 0 0,102-69 0 0 0,-85 49 0 0 0,269-175 0 0 0,-279 175 0 0 0,-2-2 0 0 0,98-101 0 0 0,-121 104 0 0 0,-2 0 0 0 0,-2-3 0 0 0,-3-1 0 0 0,-1-2 0 0 0,48-109 0 0 0,-58 104 0 0 0,-2-2 0 0 0,-3 0 0 0 0,16-98 0 0 0,-19 52 0 0 0,1-137 0 0 0,-17 151 9 0 0,-19-148 0 0 0,-36-90 29 0 0,33 205-22 0 0,-88-376 359 0 0,79 394-399 0 0,-4 0 1 0 0,-79-158-1 0 0,76 195 7 0 0,-3 2 1 0 0,-3 2-1 0 0,-3 1 0 0 0,-3 3 1 0 0,-2 2-1 0 0,-3 2 0 0 0,-118-93 1 0 0,100 97-21 0 0,-3 4 1 0 0,-82-41-1 0 0,-175-62-56 0 0,147 82 28 0 0,-200-48-1 0 0,-761-137-302 0 0,1091 245 335 0 0,-403-64-40 0 0,144 29 23 0 0,-20-3 17 0 0,135 26 18 0 0,-290-25-194 0 0,215 31 76 0 0,-101-5-6 0 0,134 12 93 0 0,-236-7-89 0 0,443 17 133 0 0,-513 7-71 0 0,385 2 35 0 0,-285 28-100 0 0,254-11-81 0 0,56-10 81 0 0,-170 44-1 0 0,86-6 139 0 0,-167 52 0 0 0,-325 174 0 0 0,464-174 0 0 0,-63 31 0 0 0,-18 30 277 0 0,255-125-238 0 0,-99 72 0 0 0,-58 69 22 0 0,146-114-61 0 0,41-34 0 0 0,3 3 0 0 0,-71 73 0 0 0,24 0-32 0 0,-86 139 0 0 0,115-155 27 0 0,-78 131-30 0 0,122-190 30 0 0,1 0 0 0 0,2 1 1 0 0,1 1-1 0 0,-14 66 0 0 0,5 17 55 0 0,-10 200 0 0 0,31-238-25 0 0,4-1 0 0 0,3 0 0 0 0,23 116 0 0 0,-19-154-25 0 0,10 27 0 0 0,2 5 11 0 0,7 7 31 0 0,14 24-31 0 0,-1-11 5 0 0,-22-57 48 0 0,20 38-32 0 0,-19-41 48 0 0,18 32 16 0 0,-17-33-16 0 0,25 35-53 0 0,-21-35 15 0 0,42 50-31 0 0,19 11-11 0 0,7-4 0 0 0,-13-25 0 0 0,0-9 0 0 0,2-5 0 0 0,-3-8 0 0 0,0-4 0 0 0,5-1 11 0 0,1 0 31 0 0,21 8 22 0 0,-22-12-42 0 0,19 7 20 0 0,0 0-20 0 0,-3-2 20 0 0,0-2-31 0 0,9-3-11 0 0,72 17 11 0 0,592 140 42 0 0,-626-161-58 0 0,162 41 150 0 0,-168-32-18 0 0,-9-3-47 0 0,33 2-42 0 0,252 30 1 0 0,251-10 80 0 0,-535-51-110 0 0,624 16 49 0 0,-579-23-52 0 0,502 9-6 0 0,-547-8 0 0 0,320-3 0 0 0,85-41 32 0 0,-307 18-11 0 0,-39 8-8 0 0,209-23-15 0 0,-226 13-79 0 0,0-8-1 0 0,327-108 1 0 0,-310 62 295 0 0,52-18 100 0 0,321-124-229 0 0,-438 170-437 0 0,183-47 0 0 0,-249 81 39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1.516"/>
    </inkml:context>
    <inkml:brush xml:id="br0">
      <inkml:brushProperty name="width" value="0.05" units="cm"/>
      <inkml:brushProperty name="height" value="0.05" units="cm"/>
      <inkml:brushProperty name="color" value="#FFFFFF"/>
    </inkml:brush>
  </inkml:definitions>
  <inkml:trace contextRef="#ctx0" brushRef="#br0">396 360 10135 0 0,'-2'-13'1345'0'0,"-3"-8"-232"0"0,5 20-1060 0 0,0 1-1 0 0,-1 0 0 0 0,1-1 0 0 0,-1 1 1 0 0,1 0-1 0 0,-1-1 0 0 0,1 1 0 0 0,-1 0 1 0 0,1-1-1 0 0,-1 1 0 0 0,1 0 0 0 0,-1 0 1 0 0,1 0-1 0 0,-1 0 0 0 0,1 0 0 0 0,-1-1 1 0 0,1 1-1 0 0,-1 0 0 0 0,1 0 0 0 0,-1 0 1 0 0,1 0-1 0 0,-1 1 0 0 0,0-1 0 0 0,1 0 1 0 0,-1 0-1 0 0,1 0 0 0 0,-1 0 0 0 0,1 0 1 0 0,-1 1-1 0 0,1-1 0 0 0,-1 0 1 0 0,1 1-1 0 0,-1-1 0 0 0,1 0 0 0 0,0 1 1 0 0,-1-1-1 0 0,1 0 0 0 0,-1 1 0 0 0,-5 4 679 0 0,-1 0 0 0 0,1 1 0 0 0,1 0 0 0 0,-1 0 0 0 0,-7 11 0 0 0,10-13-198 0 0,-1 3-86 0 0,-1 1-307 0 0,3-5-54 0 0,0 1 0 0 0,0-1 0 0 0,1 1 0 0 0,-1-1 0 0 0,1 1 0 0 0,-1 0 0 0 0,0 6 0 0 0,-1-3 30 0 0,-6 30 598 0 0,7-24-631 0 0,-4 38 248 0 0,2 6-49 0 0,1 7-50 0 0,-2-1-48 0 0,3 6-32 0 0,-3 3-24 0 0,-3-12-61 0 0,-3 16 10 0 0,-1-3-10 0 0,2-17-42 0 0,-2 19 23 0 0,-2 3-36 0 0,0-3-12 0 0,1-8 0 0 0,5-6 0 0 0,1-4 0 0 0,1 4 53 0 0,3-20-42 0 0,-5 8-11 0 0,6-34-1 0 0,-8 24-65 0 0,-5 2-14 0 0,14-35 68 0 0,0-4 6 0 0,1 0-1 0 0,-1 0 1 0 0,1 0-1 0 0,-1 0 1 0 0,0 0-1 0 0,0 0 1 0 0,0-1-1 0 0,0 1 1 0 0,0 0 0 0 0,0-1-1 0 0,0 1 1 0 0,0 0-1 0 0,-1-1 1 0 0,-1 2-1 0 0,-14 17-84 0 0,16-19 86 0 0,0 1-1 0 0,-1-1 0 0 0,1 1 0 0 0,0-1 0 0 0,-1 0 0 0 0,1 0 0 0 0,-1 1 0 0 0,1-1 0 0 0,-1 0 1 0 0,1 0-1 0 0,-4 1 0 0 0,0 0-4 0 0,-3 0-50 0 0,6-3 39 0 0,-1 0-1 0 0,1 0 0 0 0,0 0 0 0 0,0 0 1 0 0,-1-1-1 0 0,1 1 0 0 0,0-1 0 0 0,0 1 1 0 0,0-1-1 0 0,1 0 0 0 0,-1 0 0 0 0,0 0 1 0 0,1 0-1 0 0,-1 0 0 0 0,1 0 0 0 0,0 0 1 0 0,0-1-1 0 0,0 1 0 0 0,0 0 0 0 0,0-1 1 0 0,0 1-1 0 0,0-1 0 0 0,1 1 0 0 0,-1-1 1 0 0,1 1-1 0 0,0-4 0 0 0,-2-12-198 0 0,1 0 0 0 0,2-33 0 0 0,1 27-22 0 0,28-293-3019 0 0,-2 49 266 0 0,-24 156 2108 0 0,13-141-922 0 0,-11 213 1665 0 0,1 0 0 0 0,2 1 0 0 0,1 0 0 0 0,20-48 0 0 0,-11 42 834 0 0,2 0-1 0 0,2 1 0 0 0,49-70 1 0 0,-57 94-438 0 0,1 2 1 0 0,1 0 0 0 0,0 1 0 0 0,1 0-1 0 0,1 1 1 0 0,0 2 0 0 0,1 0 0 0 0,1 0-1 0 0,0 2 1 0 0,1 1 0 0 0,0 1 0 0 0,1 0-1 0 0,47-11 1 0 0,-57 16-171 0 0,41-7 299 0 0,-41 9-311 0 0,39-5 277 0 0,-40 5-281 0 0,-8 2-37 0 0,1 0-1 0 0,0 1 1 0 0,0-1 0 0 0,0 1-1 0 0,0-1 1 0 0,-1 2 0 0 0,1-1 0 0 0,7 1-1 0 0,25 3 72 0 0,-19 0-4 0 0,16 9 32 0 0,-26-10 135 0 0,1 4 60 0 0,28 22 11 0 0,-28-22 1 0 0,-4 2-6 0 0,14 27-1 0 0,-14-27 0 0 0,-4 3-23 0 0,4 33-95 0 0,-4-41-181 0 0,-1 0 1 0 0,1 0 0 0 0,-1 0-1 0 0,0 0 1 0 0,0 0 0 0 0,0 0-1 0 0,-1 0 1 0 0,-1 8 0 0 0,0-3 20 0 0,0 22 133 0 0,1-26-172 0 0,1-1 0 0 0,-1 0 0 0 0,0 0 0 0 0,0 0-1 0 0,0 0 1 0 0,-2 5 0 0 0,-1 4 42 0 0,1-1-29 0 0,1-4-2 0 0,0 1-1 0 0,-1-1 1 0 0,0-1-1 0 0,-4 9 1 0 0,-11 25 16 0 0,-1-1-1 0 0,-3-1 1 0 0,-27 38 0 0 0,30-54-17 0 0,-2-1 0 0 0,-1 0 0 0 0,0-2 0 0 0,-2 0 0 0 0,0-2 0 0 0,-1 0 0 0 0,-41 20 0 0 0,26-18-8 0 0,-2-1-1 0 0,0-2 1 0 0,0-3-1 0 0,-65 14 0 0 0,96-25-55 0 0,0-1-1 0 0,0 0 0 0 0,-1-1 0 0 0,1-1 1 0 0,-1 0-1 0 0,1 0 0 0 0,-1-1 0 0 0,1 0 1 0 0,0-1-1 0 0,-12-4 0 0 0,14 0-140 0 0,12 0 26 0 0,15-2 28 0 0,-15 7 159 0 0,12-3-71 0 0,29-1 31 0 0,17-1 75 0 0,3-1 64 0 0,276-17 221 0 0,-289 27-282 0 0,24 10 13 0 0,-55-7-41 0 0,36 15-1 0 0,-37-12-4 0 0,32 21-1 0 0,-35-19-11 0 0,-1 1 1 0 0,19 18-1 0 0,-18-13 16 0 0,24 32 1 0 0,1 12 38 0 0,-28-35-10 0 0,-6-10-46 0 0,-1-5 6 0 0,-1 1 0 0 0,-1 0-1 0 0,5 18 1 0 0,7 23 37 0 0,-12-26 0 0 0,1 27 0 0 0,-5-28 0 0 0,-9 42-11 0 0,2-40-58 0 0,-1 0 0 0 0,-1 0-1 0 0,-1-1 1 0 0,-2 0-1 0 0,0 0 1 0 0,-2-2-1 0 0,-1 1 1 0 0,-1-2 0 0 0,-1 0-1 0 0,-1-1 1 0 0,-1-1-1 0 0,-1-1 1 0 0,-1 0-1 0 0,0-2 1 0 0,-2 0-1 0 0,0-1 1 0 0,-1-2 0 0 0,-1-1-1 0 0,-1 0 1 0 0,0-2-1 0 0,0-1 1 0 0,-1-1-1 0 0,-1-1 1 0 0,-29 6-1 0 0,18-9-49 0 0,0-1-1 0 0,0-2 0 0 0,0-2 0 0 0,0-1 1 0 0,-46-6-1 0 0,54 1-20 0 0,0-1-1 0 0,0-1 1 0 0,0-1-1 0 0,1-2 1 0 0,1-1 0 0 0,-57-28-1 0 0,76 32-4 0 0,0 0 1 0 0,1 0-1 0 0,-1-1 0 0 0,1 0 1 0 0,0 0-1 0 0,1-1 0 0 0,0 0 0 0 0,0-1 1 0 0,1 0-1 0 0,-7-10 0 0 0,14 18 30 0 0,-1-1 1 0 0,1 1-1 0 0,-1-1 0 0 0,1 1 1 0 0,-1-1-1 0 0,1 1 0 0 0,0-1 0 0 0,0 1 1 0 0,0-1-1 0 0,0 0 0 0 0,0 1 0 0 0,0-1 1 0 0,0 1-1 0 0,0-1 0 0 0,1 1 1 0 0,-1-1-1 0 0,0 1 0 0 0,1-1 0 0 0,1-1 1 0 0,12-20-5884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292"/>
    </inkml:context>
    <inkml:brush xml:id="br0">
      <inkml:brushProperty name="width" value="0.05" units="cm"/>
      <inkml:brushProperty name="height" value="0.05" units="cm"/>
      <inkml:brushProperty name="color" value="#FFFFFF"/>
    </inkml:brush>
  </inkml:definitions>
  <inkml:trace contextRef="#ctx0" brushRef="#br0">1 279 3679 0 0,'0'0'394'0'0,"8"6"-300"0"0,23 21 100 0 0,-24-21 28 0 0,-1 4 2 0 0,14 30 123 0 0,-18-38-223 0 0,0 0-1 0 0,-1 1 0 0 0,0-1 1 0 0,1 1-1 0 0,-1 0 1 0 0,0-1-1 0 0,0 1 1 0 0,-1 0-1 0 0,1-1 1 0 0,0 1-1 0 0,-1 0 1 0 0,0 4-1 0 0,1 2 233 0 0,2 9 698 0 0,0 0-1 0 0,-1 0 1 0 0,-1 19-1 0 0,-1-30-903 0 0,4 102 3441 0 0,-2-33-1712 0 0,2-22-1174 0 0,1-4-213 0 0,-2-21-359 0 0,-2-21-6 0 0,-1-1-8 0 0,3 30 321 0 0,-3-35-408 0 0,0 0 0 0 0,-1-1 1 0 0,1 1-1 0 0,0 0 1 0 0,-1 0-1 0 0,1-1 1 0 0,-1 1-1 0 0,0 0 1 0 0,0-1-1 0 0,0 1 0 0 0,-1 2 1 0 0,-1 1 46 0 0,1 0 183 0 0,0-5-203 0 0,0-1 1 0 0,0 0-1 0 0,0 1 0 0 0,0-1 1 0 0,0 0-1 0 0,0 0 0 0 0,0 0 1 0 0,0 0-1 0 0,0-1 0 0 0,1 1 0 0 0,-1 0 1 0 0,0-1-1 0 0,1 1 0 0 0,-1-1 1 0 0,0-1-1 0 0,-21-28 332 0 0,15 16-385 0 0,0 0-1 0 0,2-1 1 0 0,0 0 0 0 0,0 0-1 0 0,1-1 1 0 0,2 1-1 0 0,-1-1 1 0 0,-1-34-1 0 0,4 16-224 0 0,2-1-1 0 0,1 1 1 0 0,8-43-1 0 0,3 17-465 0 0,4 0 0 0 0,40-100-1 0 0,-51 147 870 0 0,2-3-46 0 0,3-4 212 0 0,-6 12-302 0 0,0-2 148 0 0,1 0 1 0 0,1 0 0 0 0,-1 1-1 0 0,2 0 1 0 0,-1 0 0 0 0,12-10-1 0 0,-14 14-131 0 0,-2 3-36 0 0,0 0 0 0 0,-1 1-1 0 0,1-1 1 0 0,0 1 0 0 0,0 0-1 0 0,0-1 1 0 0,6-2 0 0 0,17-11 84 0 0,-19 12-7 0 0,-2 0-40 0 0,16-10-43 0 0,-6 9 20 0 0,35 1-33 0 0,-37 4-10 0 0,0 1 0 0 0,23 5 0 0 0,-21-2-7 0 0,0 0 0 0 0,17 7 0 0 0,19 14-94 0 0,-41-19 1 0 0,-4 1-434 0 0,17 21 41 0 0,-17-21-1218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872"/>
    </inkml:context>
    <inkml:brush xml:id="br0">
      <inkml:brushProperty name="width" value="0.05" units="cm"/>
      <inkml:brushProperty name="height" value="0.05" units="cm"/>
      <inkml:brushProperty name="color" value="#FFFFFF"/>
    </inkml:brush>
  </inkml:definitions>
  <inkml:trace contextRef="#ctx0" brushRef="#br0">229 1 4607 0 0,'0'0'3794'0'0,"-4"0"-3150"0"0,-17 3 1042 0 0,16 2-879 0 0,-17 16 97 0 0,16-16 21 0 0,2 1-3 0 0,-15 17-29 0 0,14-17-12 0 0,0 2-1 0 0,-2 1-595 0 0,4-5-107 0 0,0 0-1 0 0,0 1 1 0 0,0-1 0 0 0,0 1-1 0 0,1 0 1 0 0,-3 5-1 0 0,-13 31 1046 0 0,0 10-294 0 0,-2 3-361 0 0,2 1-57 0 0,14-45-433 0 0,-7 32 309 0 0,8-32-312 0 0,-5 32 223 0 0,6-32-253 0 0,-2 31 161 0 0,3-30-167 0 0,0-7-12 0 0,1 1-1 0 0,-1 0 1 0 0,1 0-1 0 0,1 0 0 0 0,-1-1 1 0 0,2 10-1 0 0,5 38 182 0 0,-5-40-174 0 0,-1-5-4 0 0,0 0 0 0 0,0 0-1 0 0,1 0 1 0 0,4 11 0 0 0,-1-6-5 0 0,9 36 95 0 0,-1 7 168 0 0,-3-15-176 0 0,-7-30-1 0 0,4-4-6 0 0,21 19-1 0 0,-14-17 0 0 0,20 0-17 0 0,-27-7-83 0 0,1-1 0 0 0,0 0 1 0 0,12-1-1 0 0,31-9-4 0 0,-14-5-22 0 0,-2-1-1 0 0,1-2 1 0 0,54-37 0 0 0,-75 45-8 0 0,0-2 0 0 0,0 0 0 0 0,-1 0 1 0 0,0-1-1 0 0,-2-1 0 0 0,1-1 0 0 0,-2 1 0 0 0,0-2 0 0 0,0 0 1 0 0,-2 0-1 0 0,12-27 0 0 0,-15 29-14 0 0,-1-1-1 0 0,-1 0 1 0 0,0 0 0 0 0,-1-1-1 0 0,-1 1 1 0 0,0-1 0 0 0,-1 1-1 0 0,-1-1 1 0 0,-1 0 0 0 0,0 1-1 0 0,-1-1 1 0 0,0 1 0 0 0,-1-1-1 0 0,-7-19 1 0 0,6 23 15 0 0,0-1 0 0 0,-1 1 0 0 0,-1 0 0 0 0,0 1 0 0 0,0-1 0 0 0,-1 1 0 0 0,-1 0-1 0 0,0 1 1 0 0,0 0 0 0 0,-1 0 0 0 0,0 0 0 0 0,-1 1 0 0 0,0 1 0 0 0,0 0 0 0 0,-1 0 0 0 0,0 1 0 0 0,-1 0 0 0 0,1 1-1 0 0,-1 1 1 0 0,0 0 0 0 0,-26-7 0 0 0,35 11 34 0 0,-30-9 199 0 0,-2 3 0 0 0,-67-8-1 0 0,59 14-156 0 0,39 1-255 0 0,9-2-696 0 0,14-7 8 0 0,-14 7-223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245"/>
    </inkml:context>
    <inkml:brush xml:id="br0">
      <inkml:brushProperty name="width" value="0.05" units="cm"/>
      <inkml:brushProperty name="height" value="0.05" units="cm"/>
      <inkml:brushProperty name="color" value="#FFFFFF"/>
    </inkml:brush>
  </inkml:definitions>
  <inkml:trace contextRef="#ctx0" brushRef="#br0">26 1 7831 0 0,'0'0'1047'0'0,"-5"1"205"0"0,-15 4 4536 0 0,20 14-5158 0 0,0-12-504 0 0,0 0 0 0 0,0 0 1 0 0,1-1-1 0 0,3 11 0 0 0,-3-8 92 0 0,10 48 850 0 0,0 14 33 0 0,0 15-20 0 0,-1 4-45 0 0,0 2-409 0 0,-8-74-539 0 0,0 0 52 0 0,-1-1-1 0 0,-1 20 0 0 0,1-20-81 0 0,-3 51 138 0 0,-2 12-7 0 0,0-5-49 0 0,-1-3-23 0 0,0-13-106 0 0,1 6-24 0 0,4-45-5 0 0,-5 27-119 0 0,-3 2-160 0 0,5-40 207 0 0,1-6-123 0 0,1 0 1 0 0,0 1-1 0 0,0-1 1 0 0,0 0-1 0 0,1 1 0 0 0,-1-1 1 0 0,1 6-1 0 0,-1-15-745 0 0,-5-24-212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731"/>
    </inkml:context>
    <inkml:brush xml:id="br0">
      <inkml:brushProperty name="width" value="0.05" units="cm"/>
      <inkml:brushProperty name="height" value="0.05" units="cm"/>
      <inkml:brushProperty name="color" value="#FFFFFF"/>
    </inkml:brush>
  </inkml:definitions>
  <inkml:trace contextRef="#ctx0" brushRef="#br0">267 74 8751 0 0,'0'-3'399'0'0,"-1"0"-220"0"0,0 2-138 0 0,1-1 0 0 0,0 1 0 0 0,-1-1 0 0 0,1 1 0 0 0,0-1 0 0 0,0 1 0 0 0,0-1 0 0 0,0 1 0 0 0,0-1 0 0 0,0 1 1 0 0,0-1-1 0 0,0 1 0 0 0,1-1 0 0 0,-1 1 0 0 0,1-1 0 0 0,-1 1 0 0 0,1-1 0 0 0,-1 1 0 0 0,1 0 0 0 0,0-1 1 0 0,1-1-1 0 0,39-31 6484 0 0,-45 71-5245 0 0,2-26-1023 0 0,1-1 438 0 0,-4-3-308 0 0,-22 33 90 0 0,2-1-133 0 0,-1 4-111 0 0,20-34-194 0 0,-14 29 197 0 0,-2 11 113 0 0,-1-2 11 0 0,0-4 8 0 0,18-33-310 0 0,-17 25 128 0 0,-3 2-94 0 0,5-13-76 0 0,-5 4-16 0 0,0-4-13 0 0,19-20-75 0 0,13-1-651 0 0,19 8 597 0 0,-19-8 12 0 0,-1-3 2 0 0,26 5 22 0 0,1 4 102 0 0,-31-8 21 0 0,1-1 1 0 0,0 1 0 0 0,-1 0 0 0 0,1 0 0 0 0,0 1 0 0 0,-1-1 0 0 0,0 0 0 0 0,1 1 0 0 0,-1-1 0 0 0,0 1-1 0 0,3 2 1 0 0,1 2 40 0 0,0-2 134 0 0,0 1 0 0 0,18 17-26 0 0,-18-16-7 0 0,2 2-6 0 0,1 1-104 0 0,-3-3 1 0 0,-1 0 0 0 0,1 1-1 0 0,8 13 1 0 0,16 24 134 0 0,-23-35-154 0 0,-3-3-5 0 0,0 0 1 0 0,0-1 0 0 0,-1 1 0 0 0,0 0-1 0 0,3 7 1 0 0,0-1 6 0 0,15 36 128 0 0,2 11 33 0 0,-18-47-159 0 0,15 35 139 0 0,-16-36-138 0 0,-2-7-15 0 0,-1 0 0 0 0,1 0 0 0 0,0 0 0 0 0,1 0 0 0 0,-1 0 1 0 0,1 0-1 0 0,-1-1 0 0 0,5 6 0 0 0,0 0 17 0 0,-4-4-6 0 0,0 0 1 0 0,1 0-1 0 0,0 0 0 0 0,0-1 0 0 0,9 8 0 0 0,24 21 77 0 0,-26-25-78 0 0,1 0 1 0 0,15 7-1 0 0,-13-7-11 0 0,-7-4-22 0 0,0-1 0 0 0,0 0 0 0 0,1 0 0 0 0,11 3 0 0 0,28 8-208 0 0,-1-3-80 0 0,-33-9 131 0 0,0-1-1 0 0,0 0 1 0 0,26-3-1 0 0,5-4-2874 0 0,-12 1-4085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290"/>
    </inkml:context>
    <inkml:brush xml:id="br0">
      <inkml:brushProperty name="width" value="0.05" units="cm"/>
      <inkml:brushProperty name="height" value="0.05" units="cm"/>
      <inkml:brushProperty name="color" value="#FFFFFF"/>
    </inkml:brush>
  </inkml:definitions>
  <inkml:trace contextRef="#ctx0" brushRef="#br0">102 459 5063 0 0,'22'9'10885'0'0,"-16"-7"-10411"0"0,-1 0-1 0 0,1-1 1 0 0,-1 0-1 0 0,1 0 1 0 0,0 0 0 0 0,5-1-1 0 0,5-2-229 0 0,0-1 1 0 0,0 0-1 0 0,0-2 0 0 0,-1 0 0 0 0,0 0 1 0 0,0-2-1 0 0,0 0 0 0 0,-1 0 0 0 0,0-1 0 0 0,0-1 1 0 0,16-14-1 0 0,2-5-366 0 0,13-17-161 0 0,-19 10 37 0 0,-20 27 105 0 0,-1-1 0 0 0,0 0 0 0 0,6-18 0 0 0,-8 19 8 0 0,-1 0-1 0 0,0-1 0 0 0,0 1 1 0 0,-1 0-1 0 0,0-10 0 0 0,-4-25-537 0 0,-7-10-830 0 0,4 42 679 0 0,-4 0 186 0 0,1 1 0 0 0,-1 0 0 0 0,-19-15 0 0 0,17 22-228 0 0,-24-2 128 0 0,17 4 539 0 0,-18 6 238 0 0,19 0 45 0 0,8-1-42 0 0,6-3 13 0 0,0 1 1 0 0,0 0 0 0 0,0-1-1 0 0,0 1 1 0 0,1 1-1 0 0,-1-1 1 0 0,1 0-1 0 0,-1 1 1 0 0,-3 5 0 0 0,-5-1 129 0 0,6-3-44 0 0,1 0 0 0 0,-1 0 0 0 0,1 0 0 0 0,0 1 0 0 0,1 0 0 0 0,-8 9 0 0 0,-1-2 70 0 0,5-4 59 0 0,1 0 1 0 0,0 0 0 0 0,0 1 0 0 0,-8 11 0 0 0,5-6 59 0 0,-6 7 79 0 0,-6 13 877 0 0,13-22-956 0 0,-5 8 69 0 0,-2 14 622 0 0,9-20-793 0 0,-3 7 44 0 0,-1 14 560 0 0,5-22-624 0 0,-1 9 42 0 0,0 13 326 0 0,4-22-459 0 0,2-8-49 0 0,-1 1 0 0 0,1 0 0 0 0,0 0 0 0 0,1 0 1 0 0,0 0-1 0 0,-1 0 0 0 0,2 8 0 0 0,2 51 521 0 0,-4-53-506 0 0,1-7-25 0 0,0 0 0 0 0,1 1 0 0 0,-1-1 0 0 0,1 0 0 0 0,0 0 0 0 0,3 10 0 0 0,-2-3 18 0 0,-2-7-41 0 0,1 0 0 0 0,0 0 0 0 0,0 0 0 0 0,1 0 0 0 0,0 0 0 0 0,-1-1 0 0 0,5 8-1 0 0,16 35 183 0 0,-3-13-132 0 0,5 1-70 0 0,-2-11-29 0 0,-10-16-36 0 0,-5-4 37 0 0,-5-3 1 0 0,1 1 1 0 0,0-1-1 0 0,0 0 0 0 0,-1 0 0 0 0,1 0 0 0 0,0 0 0 0 0,0 0 0 0 0,0 0 1 0 0,5 0-1 0 0,5 0-29 0 0,0 1 1 0 0,-1-2-1 0 0,1 0 1 0 0,0 0-1 0 0,0-1 1 0 0,0-1-1 0 0,0 0 1 0 0,24-8-1 0 0,12-9-984 0 0,0-3-1 0 0,-2-2 1 0 0,52-34 0 0 0,-66 35-6400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888"/>
    </inkml:context>
    <inkml:brush xml:id="br0">
      <inkml:brushProperty name="width" value="0.05" units="cm"/>
      <inkml:brushProperty name="height" value="0.05" units="cm"/>
      <inkml:brushProperty name="color" value="#FFFFFF"/>
    </inkml:brush>
  </inkml:definitions>
  <inkml:trace contextRef="#ctx0" brushRef="#br0">49 204 3679 0 0,'0'0'330'0'0,"-1"1"0"0"0,0-1 0 0 0,1 0 0 0 0,-1 0 0 0 0,1 0 0 0 0,-1 0 0 0 0,1 0 0 0 0,-1 0-1 0 0,1 1 1 0 0,-1-1 0 0 0,1 0 0 0 0,0 0 0 0 0,-1 1 0 0 0,1-1 0 0 0,-1 0 0 0 0,1 1 0 0 0,-1-1 329 0 0,1 1-329 0 0,-1-1 0 0 0,1 0 0 0 0,-1 2 0 0 0,-3 13 3980 0 0,4 25-1364 0 0,1-25-2231 0 0,-15 245 2828 0 0,4-155-3052 0 0,2-37-482 0 0,7-56-35 0 0,0-8 26 0 0,2 1 0 0 0,-1-4 0 0 0,0-2 0 0 0,0-2 0 0 0,0-3-16 0 0,-1 2 9 0 0,1-3-10 0 0,-1 1-5 0 0,1-4-19 0 0,0 3 12 0 0,1-2-16 0 0,0-16-35 0 0,0 17 73 0 0,15-119-863 0 0,-7 86-255 0 0,2 1 0 0 0,24-64-1 0 0,-21 73 527 0 0,0 1 0 0 0,2 0-1 0 0,2 1 1 0 0,0 1 0 0 0,2 0 0 0 0,1 2 0 0 0,36-36-1 0 0,-49 54 587 0 0,1 0 0 0 0,0 1 1 0 0,0 0-1 0 0,1 1 0 0 0,0 0 0 0 0,0 0 0 0 0,0 1 0 0 0,1 0 0 0 0,-1 1 0 0 0,16-4 0 0 0,-21 7 30 0 0,1 0-1 0 0,-1 0 0 0 0,0 1 0 0 0,1 0 0 0 0,-1-1 1 0 0,0 2-1 0 0,1-1 0 0 0,-1 1 0 0 0,0 0 1 0 0,1 0-1 0 0,-1 0 0 0 0,0 1 0 0 0,0-1 1 0 0,0 1-1 0 0,0 1 0 0 0,0-1 0 0 0,-1 1 1 0 0,1-1-1 0 0,-1 2 0 0 0,1-1 0 0 0,-1 0 1 0 0,0 1-1 0 0,0 0 0 0 0,3 4 0 0 0,10 16 67 0 0,-8-6 150 0 0,-1 0 0 0 0,-1 1 0 0 0,-1 0 0 0 0,5 23 0 0 0,-5-20-30 0 0,16 81 2478 0 0,-6 55 808 0 0,-18 1-1073 0 0,-6-54-1642 0 0,8-99-768 0 0,-1 0-3 0 0,1-2-5 0 0,-1 2-12 0 0,1 4-55 0 0,-1 4-195 0 0,1-14 96 0 0,2-1-134 0 0,0-6-44 0 0,-1-2 100 0 0,-1-3 0 0 0,0 11 195 0 0,5-36-1162 0 0,-2 14 202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430"/>
    </inkml:context>
    <inkml:brush xml:id="br0">
      <inkml:brushProperty name="width" value="0.05" units="cm"/>
      <inkml:brushProperty name="height" value="0.05" units="cm"/>
      <inkml:brushProperty name="color" value="#FFFFFF"/>
    </inkml:brush>
  </inkml:definitions>
  <inkml:trace contextRef="#ctx0" brushRef="#br0">44 297 11519 0 0,'-6'-1'208'0'0,"0"-1"0"0"0,0 0 0 0 0,1 0 0 0 0,-1 0 0 0 0,-8-5 0 0 0,37-10-2185 0 0,-23 17 1971 0 0,33-20-1825 0 0,-32 19 1800 0 0,1 0 1 0 0,-1 0-1 0 0,0 1 1 0 0,1-1 0 0 0,-1 1-1 0 0,1-1 1 0 0,-1 1-1 0 0,1-1 1 0 0,-1 1 0 0 0,0 0-1 0 0,1 0 1 0 0,-1 0 0 0 0,1 0-1 0 0,-1 0 1 0 0,1 0-1 0 0,-1 0 1 0 0,1 0 0 0 0,-1 0-1 0 0,1 1 1 0 0,-1-1 0 0 0,1 1-1 0 0,-1-1 1 0 0,2 2-1 0 0,-2 0 335 0 0,0 0 0 0 0,0 0 0 0 0,-1 0 0 0 0,1 0-1 0 0,0 0 1 0 0,-1 0 0 0 0,1 1 0 0 0,-1-1 0 0 0,0 0-1 0 0,0 3 1 0 0,2 10 1109 0 0,19 102 4475 0 0,-8 2-3317 0 0,-6-44-1950 0 0,18 72 0 0 0,-17-124-596 0 0,-8-23-24 0 0,0 0 0 0 0,0 0 1 0 0,0 0-1 0 0,0 0 0 0 0,0 0 0 0 0,0 0 0 0 0,0 1 0 0 0,0-1 1 0 0,0 0-1 0 0,0 0 0 0 0,0 0 0 0 0,0 0 0 0 0,1 0 0 0 0,-1 0 0 0 0,0 0 1 0 0,0 0-1 0 0,0 0 0 0 0,0 0 0 0 0,0 0 0 0 0,0 0 0 0 0,0 0 0 0 0,0 0 1 0 0,0 0-1 0 0,0 0 0 0 0,1 0 0 0 0,-1 0 0 0 0,0 0 0 0 0,0 0 0 0 0,0 0 1 0 0,0 0-1 0 0,0 0 0 0 0,0 0 0 0 0,0 0 0 0 0,0 0 0 0 0,0 0 0 0 0,0 0 1 0 0,0 0-1 0 0,1 0 0 0 0,-1 0 0 0 0,0 0 0 0 0,0 0 0 0 0,0 0 0 0 0,0-1 1 0 0,0 1-1 0 0,0 0 0 0 0,0 0 0 0 0,0 0 0 0 0,0 0 0 0 0,0 0 0 0 0,0 0 1 0 0,0 0-1 0 0,0 0 0 0 0,0 0 0 0 0,0 0 0 0 0,0 0 0 0 0,0-1 0 0 0,3-13 53 0 0,-4-75-111 0 0,-1 7-205 0 0,4 49-267 0 0,2 0 0 0 0,1 0 0 0 0,2 0 0 0 0,0 1 0 0 0,3 0 0 0 0,0 0 0 0 0,2 1 0 0 0,2 1 0 0 0,0 0 0 0 0,2 1 0 0 0,2 0 0 0 0,0 1 0 0 0,44-50 0 0 0,-51 68 416 0 0,0-1 1 0 0,1 2-1 0 0,0-1 1 0 0,0 1-1 0 0,1 1 1 0 0,16-8-1 0 0,-22 13 226 0 0,0 0 1 0 0,0 0-1 0 0,0 0 0 0 0,0 1 0 0 0,1 0 0 0 0,-1 0 1 0 0,1 1-1 0 0,0-1 0 0 0,-1 2 0 0 0,1-1 1 0 0,0 1-1 0 0,0 1 0 0 0,14 2 0 0 0,-17-1 3 0 0,0 0-1 0 0,0 1 1 0 0,0-1 0 0 0,0 1-1 0 0,0 1 1 0 0,-1-1-1 0 0,1 1 1 0 0,-1-1 0 0 0,0 1-1 0 0,0 1 1 0 0,0-1-1 0 0,-1 0 1 0 0,1 1-1 0 0,-1 0 1 0 0,2 5 0 0 0,4 6 268 0 0,-1 0 0 0 0,0 0 0 0 0,7 27 0 0 0,-9-24-66 0 0,-1 0 0 0 0,-1 1 0 0 0,-1-1 0 0 0,-1 1 0 0 0,0 0 0 0 0,-2 0 0 0 0,0 0 0 0 0,-3 20 0 0 0,0-9 71 0 0,1 1-1 0 0,2-1 1 0 0,1 1-1 0 0,10 59 1 0 0,1 11 160 0 0,-9-61-415 0 0,11 51 0 0 0,-14-90-139 0 0,0-1 1 0 0,1 0-1 0 0,-1 1 0 0 0,0-1 0 0 0,1 0 0 0 0,-1 1 1 0 0,1-1-1 0 0,-1 0 0 0 0,1 0 0 0 0,0 1 1 0 0,0-1-1 0 0,-1 0 0 0 0,3 2 0 0 0,-3-3-9 0 0,1 0 1 0 0,-1 0-1 0 0,0 0 0 0 0,1 0 0 0 0,-1 0 0 0 0,0 0 1 0 0,1 0-1 0 0,-1 0 0 0 0,0 0 0 0 0,1 0 0 0 0,-1 0 1 0 0,0 0-1 0 0,1 0 0 0 0,-1 0 0 0 0,0 0 0 0 0,1 0 0 0 0,-1 0 1 0 0,0 0-1 0 0,1 0 0 0 0,-1-1 0 0 0,0 1 0 0 0,0 0 1 0 0,1 0-1 0 0,-1 0 0 0 0,0-1 0 0 0,0 1 0 0 0,1 0 1 0 0,-1 0-1 0 0,0-1 0 0 0,0 1 0 0 0,1 0 0 0 0,-1-1 1 0 0,3-3-162 0 0,-1 0 1 0 0,0 0-1 0 0,0 0 1 0 0,0-1-1 0 0,0 1 1 0 0,1-6-1 0 0,1-7-1721 0 0,1-2-5792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953"/>
    </inkml:context>
    <inkml:brush xml:id="br0">
      <inkml:brushProperty name="width" value="0.05" units="cm"/>
      <inkml:brushProperty name="height" value="0.05" units="cm"/>
      <inkml:brushProperty name="color" value="#FFFFFF"/>
    </inkml:brush>
  </inkml:definitions>
  <inkml:trace contextRef="#ctx0" brushRef="#br0">1 429 14279 0 0,'0'0'29'0'0,"0"0"1"0"0,0 0-1 0 0,0-1 0 0 0,0 1 0 0 0,0 0 1 0 0,0-1-1 0 0,0 1 0 0 0,0 0 0 0 0,0 0 0 0 0,0-1 1 0 0,0 1-1 0 0,0 0 0 0 0,0 0 0 0 0,0-1 1 0 0,0 1-1 0 0,0 0 0 0 0,1 0 0 0 0,-1-1 0 0 0,0 1 1 0 0,0 0-1 0 0,0 0 0 0 0,0 0 0 0 0,1-1 0 0 0,-1 1 1 0 0,0 0-1 0 0,0 0 0 0 0,0 0 0 0 0,1 0 1 0 0,-1-1-1 0 0,0 1 0 0 0,0 0 0 0 0,0 0 0 0 0,1 0 1 0 0,-1 0-1 0 0,0 0 0 0 0,1 0 0 0 0,-1 0 1 0 0,0 0-1 0 0,0 0 0 0 0,1 0 0 0 0,-1 0 0 0 0,0 0 1 0 0,0 0-1 0 0,1 0 0 0 0,-1 0 0 0 0,0 0 0 0 0,1 0 1 0 0,16-4-1847 0 0,34-12-549 0 0,-42 13 1998 0 0,8-2-207 0 0,11 2 1145 0 0,30 2 1285 0 0,-25 2 2715 0 0,4-1 163 0 0,-4-3-3461 0 0,-25 2-1392 0 0,3 1 370 0 0,-3-3-92 0 0,2 0-111 0 0,27-11 158 0 0,22-13-565 0 0,73-46-1 0 0,-118 64 284 0 0,25-14-3 0 0,-4-4 4 0 0,-26 19 45 0 0,-7 7 16 0 0,0-1 0 0 0,0 0 1 0 0,0-1-1 0 0,0 1 0 0 0,0 0 1 0 0,0 0-1 0 0,-1-1 1 0 0,1 1-1 0 0,-1-1 0 0 0,0 1 1 0 0,2-5-1 0 0,1 1-17 0 0,-3 4 19 0 0,1 0-1 0 0,-1 0 0 0 0,0 0 0 0 0,0 0 1 0 0,0 0-1 0 0,0-1 0 0 0,0 1 0 0 0,0 0 1 0 0,-1 0-1 0 0,1-1 0 0 0,-1 1 0 0 0,1-5 0 0 0,0-1-99 0 0,-1 0-1 0 0,0 1 1 0 0,0-1-1 0 0,-1-12 0 0 0,0 16 65 0 0,0 1-1 0 0,0-1 1 0 0,0 0 0 0 0,0 0-1 0 0,0 1 1 0 0,-1-1-1 0 0,0 0 1 0 0,1 1 0 0 0,-1 0-1 0 0,-1-1 1 0 0,1 1-1 0 0,0 0 1 0 0,-6-5 0 0 0,4 5 22 0 0,0 0 1 0 0,0 1 0 0 0,0-1 0 0 0,0 1 0 0 0,-1 0 0 0 0,1 0 0 0 0,-1 0 0 0 0,1 1 0 0 0,-1 0 0 0 0,0 0 0 0 0,1 0 0 0 0,-1 0 0 0 0,0 1 0 0 0,0-1-1 0 0,0 1 1 0 0,1 1 0 0 0,-1-1 0 0 0,-5 1 0 0 0,-12 4 177 0 0,0 0-1 0 0,-36 14 0 0 0,6-2 357 0 0,39-13-422 0 0,1 0-1 0 0,0 1 1 0 0,0 1-1 0 0,0 0 1 0 0,1 1-1 0 0,-1 0 1 0 0,2 1-1 0 0,-1 0 1 0 0,1 1-1 0 0,0 0 1 0 0,1 0 0 0 0,0 1-1 0 0,1 0 1 0 0,-11 16-1 0 0,5-3 54 0 0,0 0 0 0 0,2 1-1 0 0,0 1 1 0 0,2 0 0 0 0,1 0-1 0 0,-7 32 1 0 0,13-42-45 0 0,0-1 1 0 0,2 1-1 0 0,0 0 0 0 0,0 0 1 0 0,1 0-1 0 0,4 20 0 0 0,-4-31-71 0 0,1 0-1 0 0,0 0 0 0 0,0 0 0 0 0,0 0 0 0 0,0 0 0 0 0,1 0 0 0 0,-1-1 0 0 0,4 6 0 0 0,0 1 16 0 0,7 9 56 0 0,-12-19-93 0 0,9 12 7 0 0,1-1-1 0 0,17 16 0 0 0,-16-18-9 0 0,0-1 1 0 0,1-1-1 0 0,0 0 0 0 0,21 9 1 0 0,-12-7-21 0 0,-1-2 0 0 0,30 6-1 0 0,-33-9-7 0 0,1-2 0 0 0,22 1 0 0 0,-19-1-2 0 0,-13-1-3 0 0,1-1 0 0 0,0 0 0 0 0,-1-1 0 0 0,1 1 0 0 0,13-4 0 0 0,208-38-3047 0 0,-220 40-4721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6.516"/>
    </inkml:context>
    <inkml:brush xml:id="br0">
      <inkml:brushProperty name="width" value="0.05" units="cm"/>
      <inkml:brushProperty name="height" value="0.05" units="cm"/>
      <inkml:brushProperty name="color" value="#FFFFFF"/>
    </inkml:brush>
  </inkml:definitions>
  <inkml:trace contextRef="#ctx0" brushRef="#br0">465 147 6447 0 0,'-2'-3'499'0'0,"-5"-4"1799"0"0,1 0 0 0 0,1-1-1 0 0,-1 0 1 0 0,-5-11 0 0 0,4 5-2055 0 0,2 5-34 0 0,-1 1 0 0 0,1 0 0 0 0,-1 0 0 0 0,0 1 0 0 0,-1-1 0 0 0,-10-7 0 0 0,-1 3-199 0 0,12 11 86 0 0,0-1 1 0 0,0 1-1 0 0,0 0 0 0 0,1 1 1 0 0,-1-1-1 0 0,0 1 0 0 0,0 0 1 0 0,-6 2-1 0 0,4-1 93 0 0,0 1-1 0 0,1 0 1 0 0,-1 1 0 0 0,1-1 0 0 0,0 2 0 0 0,0-1-1 0 0,-8 5 1 0 0,9-4-135 0 0,-41 22 532 0 0,13-8-504 0 0,11-2-85 0 0,18-12-72 0 0,9 44-91 0 0,-3-39 88 0 0,6-3-12 0 0,30 19 30 0 0,1-8 49 0 0,7-4 11 0 0,8-3 0 0 0,58 12-88 0 0,126 42 0 0 0,-195-48 24 0 0,6 7 59 0 0,-44-21 11 0 0,0-1 0 0 0,0 1-1 0 0,0 0 1 0 0,0 1 0 0 0,-1-1 0 0 0,1 1 0 0 0,-1-1 0 0 0,1 1 0 0 0,2 3-1 0 0,2 2 10 0 0,-1-2 82 0 0,0 3 10 0 0,19 28-3 0 0,-20-27-5 0 0,-5 0-23 0 0,0 30-11 0 0,-1-39-61 0 0,0 0 0 0 0,0 0 0 0 0,0 1 0 0 0,0-1 0 0 0,0 0 0 0 0,0 0 0 0 0,0 0 0 0 0,0 0 0 0 0,0 0 0 0 0,-1 0 0 0 0,1 0 0 0 0,0-1 0 0 0,-1 1 0 0 0,1 0 0 0 0,-1 1 0 0 0,-20 33 49 0 0,14-25-45 0 0,-1 0-1 0 0,-13 13 0 0 0,5-9 0 0 0,0-1 0 0 0,-1 0 0 0 0,0-2 0 0 0,-1 0 0 0 0,0 0 0 0 0,0-2 1 0 0,-1 0-1 0 0,-1-2 0 0 0,1 0 0 0 0,-1-1 0 0 0,-1 0 0 0 0,1-2 0 0 0,-1-1 0 0 0,1 0 0 0 0,-1-2 1 0 0,0 0-1 0 0,0-1 0 0 0,0-1 0 0 0,0-1 0 0 0,1-1 0 0 0,-1-1 0 0 0,1-1 0 0 0,0-1 0 0 0,0 0 1 0 0,1-1-1 0 0,-1-2 0 0 0,2 0 0 0 0,-1 0 0 0 0,-30-23 0 0 0,-101-90-674 0 0,143 116 718 0 0,7 6-112 0 0,0 0 0 0 0,0 0 1 0 0,0 0-1 0 0,0 0 0 0 0,1 0 0 0 0,-1 0 1 0 0,0 0-1 0 0,0 0 0 0 0,0 0 0 0 0,0 0 1 0 0,0 0-1 0 0,1 0 0 0 0,-1 0 0 0 0,0 0 1 0 0,0 0-1 0 0,0 0 0 0 0,0 0 0 0 0,0 0 1 0 0,1 0-1 0 0,-1 0 0 0 0,0 0 0 0 0,0 0 1 0 0,0 0-1 0 0,0 0 0 0 0,0-1 0 0 0,0 1 1 0 0,0 0-1 0 0,0 0 0 0 0,1 0 0 0 0,-1 0 1 0 0,0 0-1 0 0,0 0 0 0 0,0 0 0 0 0,0-1 1 0 0,0 1-1 0 0,0 0 0 0 0,0 0 0 0 0,0 0 1 0 0,0 0-1 0 0,0 0 0 0 0,0-1 0 0 0,0 1 1 0 0,0 0-1 0 0,0 0 0 0 0,0 0 0 0 0,0 0 1 0 0,0 0-1 0 0,0-1 0 0 0,0 1 0 0 0,0 0 1 0 0,0 0-1 0 0,0 0 0 0 0,0 0 0 0 0,0 0 1 0 0,0 0-1 0 0,0-1 0 0 0,-1 1 0 0 0,1 0 1 0 0,0 0-1 0 0,0 0 0 0 0,0 0 1 0 0,23 1-6894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7.112"/>
    </inkml:context>
    <inkml:brush xml:id="br0">
      <inkml:brushProperty name="width" value="0.05" units="cm"/>
      <inkml:brushProperty name="height" value="0.05" units="cm"/>
      <inkml:brushProperty name="color" value="#FFFFFF"/>
    </inkml:brush>
  </inkml:definitions>
  <inkml:trace contextRef="#ctx0" brushRef="#br0">366 198 14743 0 0,'-12'-16'1335'0'0,"11"15"-1407"0"0,0-1 0 0 0,0 1 0 0 0,1-1 0 0 0,-1 0 0 0 0,0 1 0 0 0,0-1 0 0 0,1 0 0 0 0,-1 1 0 0 0,1-1 1 0 0,0 0-1 0 0,-1 0 0 0 0,1 1 0 0 0,0-1 0 0 0,0 0 0 0 0,0 0 0 0 0,0 0 0 0 0,1 1 0 0 0,-1-1 0 0 0,0 0 0 0 0,1 0 0 0 0,-1 1 0 0 0,1-1 0 0 0,0 0 0 0 0,-1 1 1 0 0,1-1-1 0 0,1-2 0 0 0,3-5-415 0 0,-4 4-68 0 0,0 0 1 0 0,0 0-1 0 0,-1-1 1 0 0,1 1-1 0 0,-1-8 1 0 0,-6-7-114 0 0,5 18 940 0 0,0 0 1 0 0,0 1-1 0 0,-1-1 0 0 0,1 0 0 0 0,0 1 1 0 0,-1-1-1 0 0,1 1 0 0 0,-1-1 0 0 0,-1 0 1 0 0,-6-4 481 0 0,-1 1 0 0 0,1 0 0 0 0,-1 1 0 0 0,1 0 0 0 0,-1 0 1 0 0,0 1-1 0 0,-17-3 0 0 0,-74-5 1218 0 0,98 10-1951 0 0,0 1 0 0 0,0 0 0 0 0,0 0 0 0 0,0 0 0 0 0,0 0 0 0 0,0 1 0 0 0,0-1 0 0 0,-5 3 0 0 0,0-1 6 0 0,-5 2 46 0 0,-12 9 33 0 0,18-9 139 0 0,0 4 62 0 0,-20 25 11 0 0,20-25-10 0 0,4 1-51 0 0,-10 27-22 0 0,9-27-3 0 0,5 0-20 0 0,0 35 7 0 0,4-36-138 0 0,16 25-29 0 0,-16-24-108 0 0,0-3-12 0 0,16 18-9 0 0,-16-18-57 0 0,4-2-183 0 0,16 8 168 0 0,0-1 0 0 0,53 14 0 0 0,66 9-177 0 0,-70-18 139 0 0,63 20-229 0 0,-112-28 272 0 0,1 2 0 0 0,-2 0 0 0 0,24 15 0 0 0,-32-13-56 0 0,29 31 44 0 0,-11 1 176 0 0,-24-25 44 0 0,5 19 30 0 0,-12-19 123 0 0,-3 16 58 0 0,-3-17 11 0 0,1-8-193 0 0,1-7-52 0 0,0 1 0 0 0,0 0 0 0 0,0-1 0 0 0,-1 1 0 0 0,1 0 0 0 0,-1-1 0 0 0,0 0 0 0 0,0 1 0 0 0,0-1 0 0 0,-3 4 0 0 0,0 3 43 0 0,3-6-36 0 0,0 0-1 0 0,-1 0 1 0 0,1 0 0 0 0,-1-1-1 0 0,1 1 1 0 0,-1-1-1 0 0,-1 1 1 0 0,-5 4-1 0 0,-19 21 189 0 0,12-17-84 0 0,-18 9-37 0 0,15-13-10 0 0,-5-1-71 0 0,0-1 1 0 0,0-1-1 0 0,0-2 0 0 0,-1 0 0 0 0,-26-1 0 0 0,18-6-7 0 0,1 0-1 0 0,0-3 1 0 0,0 0-1 0 0,0-2 0 0 0,1-1 1 0 0,1-2-1 0 0,0-1 0 0 0,-30-18 1 0 0,33 12 39 0 0,-30-24 268 0 0,50 39-286 0 0,-2 0-476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1.604"/>
    </inkml:context>
    <inkml:brush xml:id="br0">
      <inkml:brushProperty name="width" value="0.1" units="cm"/>
      <inkml:brushProperty name="height" value="0.1" units="cm"/>
      <inkml:brushProperty name="color" value="#E71224"/>
    </inkml:brush>
  </inkml:definitions>
  <inkml:trace contextRef="#ctx0" brushRef="#br0">398 2003 455 0 0,'-8'22'6365'0'0,"8"-21"-6248"0"0,-1 0 1 0 0,1 0-1 0 0,0 0 0 0 0,0 0 1 0 0,-1 0-1 0 0,1 0 0 0 0,0 0 1 0 0,0 0-1 0 0,0 0 0 0 0,1 0 0 0 0,-1 0 1 0 0,0 0-1 0 0,0 0 0 0 0,0 0 1 0 0,1 0-1 0 0,-1 0 0 0 0,0 0 1 0 0,1 0-1 0 0,-1 0 0 0 0,1-1 1 0 0,-1 1-1 0 0,1 0 0 0 0,-1 0 0 0 0,1 0 1 0 0,1 1-1 0 0,-2-2-84 0 0,1 0 1 0 0,-1 0-1 0 0,0 0 1 0 0,1 0-1 0 0,-1 0 0 0 0,1 0 1 0 0,-1 0-1 0 0,0 0 1 0 0,1 0-1 0 0,-1 0 0 0 0,0 0 1 0 0,1 0-1 0 0,-1-1 1 0 0,0 1-1 0 0,1 0 0 0 0,-1 0 1 0 0,0 0-1 0 0,1 0 1 0 0,-1-1-1 0 0,0 1 0 0 0,1 0 1 0 0,-1 0-1 0 0,0 0 1 0 0,1-1-1 0 0,-1 1 0 0 0,0 0 1 0 0,0-1-1 0 0,0 1 0 0 0,1 0 1 0 0,-1 0-1 0 0,0-1 1 0 0,0 1-1 0 0,0 0 0 0 0,0-1 1 0 0,1 1-1 0 0,-1-1 1 0 0,0 1-1 0 0,0 0 0 0 0,0-1 1 0 0,0 1-1 0 0,0 0 1 0 0,0-1-1 0 0,0 1 0 0 0,0 0 1 0 0,0-1-1 0 0,0 1 1 0 0,0-1-1 0 0,0 1 0 0 0,-1-1 1 0 0,1-18 2697 0 0,0 18-2690 0 0,0 1-1 0 0,0 0 1 0 0,0 0-1 0 0,0 0 1 0 0,0-1-1 0 0,0 1 1 0 0,0 0-1 0 0,0 0 1 0 0,0 0-1 0 0,0 0 1 0 0,0-1-1 0 0,0 1 1 0 0,0 0-1 0 0,0 0 1 0 0,0 0-1 0 0,0-1 1 0 0,0 1-1 0 0,0 0 1 0 0,0 0-1 0 0,0 0 1 0 0,0 0-1 0 0,0-1 1 0 0,-1 1-1 0 0,1 0 1 0 0,0 0-1 0 0,0 0 1 0 0,0 0-1 0 0,0-1 1 0 0,0 1-1 0 0,0 0 1 0 0,-1 0-1 0 0,1 0 1 0 0,0 0-1 0 0,0 0 1 0 0,0 0-1 0 0,0 0 1 0 0,-1 0-1 0 0,1-1 1 0 0,0 1-1 0 0,0 0 1 0 0,0 0-1 0 0,0 0 1 0 0,-1 0-1 0 0,1 0 1 0 0,0 0-1 0 0,0 0 1 0 0,0 0-1 0 0,-1 0 1 0 0,1 0-1 0 0,0 0 1 0 0,0 0-1 0 0,0 0 1 0 0,0 0-1 0 0,-1 0 1 0 0,1 0-1 0 0,0 1 1 0 0,0-1-1 0 0,0 0 1 0 0,0 0-1 0 0,-1 0 1 0 0,1 0-1 0 0,0 0 1 0 0,0 0-1 0 0,0 0 1 0 0,0 1-1 0 0,0-1 1 0 0,-1 0-1 0 0,1 1 51 0 0,0-1 1 0 0,0 1-1 0 0,-1-1 0 0 0,1 1 0 0 0,0-1 0 0 0,0 1 1 0 0,0-1-1 0 0,0 1 0 0 0,0-1 0 0 0,0 1 0 0 0,0-1 0 0 0,0 1 1 0 0,0-1-1 0 0,0 1 0 0 0,0-1 0 0 0,1 1 0 0 0,-1 0 1 0 0,0-1-1 0 0,0 1 0 0 0,0-1 0 0 0,1 0 0 0 0,-1 1 0 0 0,0-1 1 0 0,1 1-1 0 0,-1-1 0 0 0,1 1 0 0 0,-1-1-72 0 0,0 0-1 0 0,0 0 1 0 0,0 0-1 0 0,0 0 1 0 0,0 0-1 0 0,0 0 1 0 0,0 0-1 0 0,0-1 1 0 0,0 1-1 0 0,0 0 0 0 0,0 0 1 0 0,0 0-1 0 0,0 0 1 0 0,0 0-1 0 0,0 0 1 0 0,0 0-1 0 0,0 0 1 0 0,0 0-1 0 0,0-1 1 0 0,0 1-1 0 0,0 0 1 0 0,1 0-1 0 0,-1 0 1 0 0,0 0-1 0 0,0 0 1 0 0,0 0-1 0 0,0 0 1 0 0,0 0-1 0 0,0 0 1 0 0,0 0-1 0 0,0 0 1 0 0,0 0-1 0 0,0 0 1 0 0,1 0-1 0 0,-1 0 0 0 0,0 0 1 0 0,0 0-1 0 0,0 0 1 0 0,0 0-1 0 0,0 0 1 0 0,0 0-1 0 0,0 0 1 0 0,0 0-1 0 0,1 0 1 0 0,-1 0-1 0 0,0 0 1 0 0,0 0-1 0 0,0 0 1 0 0,0 0-1 0 0,0 0 1 0 0,0-1 0 0 0,0 1 0 0 0,0 0 0 0 0,-1 0-1 0 0,1-1 1 0 0,0 1 0 0 0,0 0 0 0 0,0 0 0 0 0,-1 0 0 0 0,1-1 0 0 0,0 1-1 0 0,0 0 1 0 0,-1 0 0 0 0,1 0 0 0 0,0 0 0 0 0,-1 0 0 0 0,1 0 0 0 0,0 0-1 0 0,0 0 1 0 0,-1 0 0 0 0,1 0 0 0 0,0-1 0 0 0,-1 1 0 0 0,1 1 0 0 0,0-1-1 0 0,0 0 1 0 0,-1 0 0 0 0,1 0 0 0 0,0 0 0 0 0,-1 0 0 0 0,1 0 0 0 0,0 0-1 0 0,0 0 1 0 0,-1 0 0 0 0,1 0 0 0 0,0 1 0 0 0,0-1 0 0 0,-1 0 0 0 0,1 0-1 0 0,0 0 1 0 0,0 0 0 0 0,0 1 0 0 0,-1-1 0 0 0,1 0 0 0 0,0 0 0 0 0,0 1-1 0 0,0-1 1 0 0,-1 0 0 0 0,1 1-10 0 0,0-1 1 0 0,0 0-1 0 0,-1 0 0 0 0,1 0 0 0 0,0 0 0 0 0,-1 1 0 0 0,1-1 1 0 0,0 0-1 0 0,-1 0 0 0 0,1 0 0 0 0,0 0 0 0 0,-1 0 0 0 0,1 0 1 0 0,0 0-1 0 0,0 0 0 0 0,-1 0 0 0 0,1 0 0 0 0,0 0 0 0 0,-1 0 1 0 0,1 0-1 0 0,0 0 0 0 0,-1-1 0 0 0,1 1 0 0 0,0 0 0 0 0,-1 0 1 0 0,1 0-1 0 0,0 0 0 0 0,0 0 0 0 0,-1-1 0 0 0,1 1 0 0 0,0 0 1 0 0,0 0-1 0 0,-1-1 0 0 0,1 1 0 0 0,0 0 0 0 0,0 0 0 0 0,-1-1 1 0 0,-5-8 425 0 0,6 9-419 0 0,-1-2 68 0 0,0 1-68 0 0,1 1 1 0 0,0-1 0 0 0,0 1-1 0 0,0-1 1 0 0,-1 1 0 0 0,1-1 0 0 0,0 1-1 0 0,-1-1 1 0 0,1 1 0 0 0,0-1-1 0 0,-1 1 1 0 0,1 0 0 0 0,-1-1-1 0 0,1 1 1 0 0,-1 0 0 0 0,1-1 0 0 0,-1 1-1 0 0,1 0 1 0 0,-1-1 0 0 0,1 1-1 0 0,-1 0 1 0 0,1 0 0 0 0,-1 0-1 0 0,1 0 1 0 0,-1 0 0 0 0,1-1 0 0 0,-1 1-1 0 0,1 0 1 0 0,-1 0 0 0 0,0 0-1 0 0,1 0 1 0 0,-2 1 0 0 0,2-2 25 0 0,-2 0-31 0 0,-23-20 532 0 0,16 16-425 0 0,7 2-110 0 0,0 0-1 0 0,0 0 1 0 0,1 0-1 0 0,-1 0 0 0 0,1 0 1 0 0,-1 0-1 0 0,1 0 1 0 0,0-1-1 0 0,0 1 0 0 0,0 0 1 0 0,0-5-1 0 0,-1 0 32 0 0,-9-29 274 0 0,-21-47 0 0 0,17 47-66 0 0,-12-43 0 0 0,17 41-150 0 0,-18-41-1 0 0,24 69-63 0 0,-1 0-1 0 0,0 1 1 0 0,-1-1 0 0 0,-1 1-1 0 0,1 0 1 0 0,-2 1 0 0 0,1-1-1 0 0,-12-10 1 0 0,16 18-24 0 0,-1 0-1 0 0,1 0 0 0 0,-1 0 1 0 0,1 0-1 0 0,-1 0 1 0 0,1 1-1 0 0,-1-1 1 0 0,0 1-1 0 0,0 0 1 0 0,0 1-1 0 0,0-1 0 0 0,1 0 1 0 0,-1 1-1 0 0,0 0 1 0 0,0 0-1 0 0,0 0 1 0 0,-6 2-1 0 0,-11-2 44 0 0,20 0-52 0 0,0 0 0 0 0,0-1 0 0 0,0 1 0 0 0,0-1 0 0 0,0 1 0 0 0,0-1 0 0 0,0 1 0 0 0,0-1 0 0 0,0 0 0 0 0,0 0 0 0 0,1 1 0 0 0,-1-1 0 0 0,0 0 0 0 0,-1-2 0 0 0,2 3 0 0 0,0 0 0 0 0,-1-1 0 0 0,1 1 0 0 0,0 0 0 0 0,-1-1 0 0 0,1 1 0 0 0,0 0 0 0 0,0-1 0 0 0,0 1 0 0 0,-1-1 0 0 0,1 1 0 0 0,0 0 0 0 0,0-1 0 0 0,0 1 0 0 0,0-1 0 0 0,0 1 0 0 0,0-1 0 0 0,0 1 0 0 0,0 0 0 0 0,0-1 0 0 0,0 1 0 0 0,0-1 0 0 0,0 1 0 0 0,0-1 0 0 0,0 1 0 0 0,0-1 0 0 0,0 1 0 0 0,0 0 0 0 0,1-1 0 0 0,-1 1 0 0 0,0-1 0 0 0,0 1 0 0 0,0 0 0 0 0,1-1 0 0 0,-1 1 0 0 0,0 0 0 0 0,1-1 0 0 0,-1 1 0 0 0,0 0 0 0 0,1 0 0 0 0,-1-1 0 0 0,1 1 0 0 0,18 11 0 0 0,-15-12 0 0 0,1 1 0 0 0,-1-1 0 0 0,0 0 0 0 0,0-1 0 0 0,0 1 0 0 0,0-1 0 0 0,0 0 0 0 0,5-3 0 0 0,20-8 0 0 0,269-64 0 0 0,-36 17-269 0 0,-250 58 237 0 0,-10 2 21 0 0,0 0-1 0 0,0 0 0 0 0,1-1 1 0 0,-1 1-1 0 0,0-1 1 0 0,0 1-1 0 0,0-1 1 0 0,0 0-1 0 0,0 0 0 0 0,0 0 1 0 0,0 0-1 0 0,0 0 1 0 0,0 0-1 0 0,0 0 1 0 0,0-1-1 0 0,-1 1 0 0 0,1-1 1 0 0,0 0-1 0 0,-1 1 1 0 0,2-3-1 0 0,-3 4 12 0 0,-1 0 0 0 0,1 0 0 0 0,0 0 0 0 0,-1 1 0 0 0,1-1 0 0 0,0 0 0 0 0,-1 0 0 0 0,1 0 0 0 0,-1 0 0 0 0,1 0 0 0 0,0 0 0 0 0,-1 0 0 0 0,1 0 0 0 0,-1 0 0 0 0,1 0 0 0 0,-1 0 0 0 0,1 0 0 0 0,0 0 0 0 0,-1 0 0 0 0,1 0 0 0 0,-1 0 0 0 0,1 0 0 0 0,0-1 0 0 0,-1 1 0 0 0,1 0 0 0 0,0 0 0 0 0,-1 0 0 0 0,1-1 0 0 0,0 1 0 0 0,-1 0 0 0 0,1-1 0 0 0,0 1 0 0 0,-1 0 0 0 0,1-1 0 0 0,0 1 0 0 0,0 0 0 0 0,-1-1 0 0 0,-10-10 0 0 0,10 8 15 0 0,0 0 1 0 0,-1 0-1 0 0,0 0 0 0 0,1 0 1 0 0,-1 1-1 0 0,0-1 0 0 0,-1 1 1 0 0,1-1-1 0 0,0 1 0 0 0,-1 0 1 0 0,-4-4-1 0 0,-37-20 304 0 0,19 13-207 0 0,-17-17 134 0 0,-76-70 0 0 0,88 73-177 0 0,-100-110 61 0 0,83 83-15 0 0,44 52-114 0 0,0-1-1 0 0,-1 0 1 0 0,1 1-1 0 0,-1 0 1 0 0,1 0-1 0 0,-1 0 0 0 0,0 0 1 0 0,0 1-1 0 0,0-1 1 0 0,0 1-1 0 0,0 0 1 0 0,0 1-1 0 0,0-1 0 0 0,-1 0 1 0 0,1 1-1 0 0,0 0 1 0 0,0 0-1 0 0,0 0 1 0 0,-1 1-1 0 0,1 0 0 0 0,0-1 1 0 0,0 1-1 0 0,0 0 1 0 0,-7 4-1 0 0,48-16 1 0 0,0 2 1 0 0,76-9-1 0 0,82 7-53 0 0,-25 2-105 0 0,-148 7 90 0 0,0 1 1 0 0,0 1 0 0 0,0 1-1 0 0,0 1 1 0 0,0 1 0 0 0,0 1-1 0 0,40 12 1 0 0,-32-13 66 0 0,-29-3 0 0 0,0 0 0 0 0,0 0 0 0 0,0 1 0 0 0,0-1 0 0 0,0-1 0 0 0,-1 1 0 0 0,1 0 0 0 0,0 0 0 0 0,0 0 0 0 0,0 0 0 0 0,0 0 0 0 0,-1-1 0 0 0,1 1 0 0 0,0 0 0 0 0,0-1 0 0 0,-1 1 0 0 0,1-1 0 0 0,0 1 0 0 0,-1-1 0 0 0,1 1 0 0 0,0-1 0 0 0,-1 1 0 0 0,1-1 0 0 0,-1 0 0 0 0,1 1 0 0 0,-1-1 0 0 0,1 0 0 0 0,-1 1 0 0 0,1-1 0 0 0,-1 0 0 0 0,0 0 0 0 0,1-1 0 0 0,-2 1 0 0 0,1-1 0 0 0,-1 1 0 0 0,0 0 0 0 0,0 0 0 0 0,0 0 0 0 0,0 0 0 0 0,0-1 0 0 0,0 1 0 0 0,0 1 0 0 0,0-1 0 0 0,-2-2 0 0 0,-8-7 0 0 0,10 8 2 0 0,0 1 0 0 0,0-1-1 0 0,-1 1 1 0 0,1-1 0 0 0,-1 1-1 0 0,1-1 1 0 0,-1 1 0 0 0,1 0-1 0 0,-1 0 1 0 0,0 0 0 0 0,1 0 0 0 0,-1 0-1 0 0,0 0 1 0 0,0 0 0 0 0,0 0-1 0 0,0 1 1 0 0,1-1 0 0 0,-4 0 0 0 0,-43-3 59 0 0,20 2-31 0 0,-69-18 521 0 0,-121-41-1 0 0,99 25-276 0 0,80 27-180 0 0,-45-5 0 0 0,-32-8 43 0 0,102 18-137 0 0,0-1 0 0 0,-16-8 0 0 0,36 11 0 0 0,-1 0 0 0 0,0 0 0 0 0,0 0 0 0 0,0-1 0 0 0,7-4 0 0 0,3-2 0 0 0,133-70 0 0 0,39-19 0 0 0,-53 37 51 0 0,-18 9 84 0 0,156-94-1 0 0,-257 136-130 0 0,-9 5-146 0 0,0 1 0 0 0,0 0 0 0 0,0 1 1 0 0,0 0-1 0 0,1-1 0 0 0,-1 2 0 0 0,1-1 0 0 0,0 1 0 0 0,13-2 0 0 0,-3 2-603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2.951"/>
    </inkml:context>
    <inkml:brush xml:id="br0">
      <inkml:brushProperty name="width" value="0.1" units="cm"/>
      <inkml:brushProperty name="height" value="0.1" units="cm"/>
      <inkml:brushProperty name="color" value="#E71224"/>
    </inkml:brush>
  </inkml:definitions>
  <inkml:trace contextRef="#ctx0" brushRef="#br0">573 445 2335 0 0,'0'-1'8'0'0,"1"0"0"0"0,-1 0 0 0 0,1 1 0 0 0,-1-1 0 0 0,1 0 0 0 0,-1 0 0 0 0,0 0 0 0 0,0 0-1 0 0,1 0 1 0 0,-1 0 0 0 0,0 0 0 0 0,0 0 0 0 0,0 0 0 0 0,0 0 0 0 0,0 0 0 0 0,0 0-1 0 0,0 0 1 0 0,-1 0 0 0 0,1 1 0 0 0,-1-3 0 0 0,1 2 13 0 0,-1 1-1 0 0,1-1 1 0 0,-1 0 0 0 0,0 1-1 0 0,1-1 1 0 0,-1 1 0 0 0,0-1-1 0 0,1 1 1 0 0,-1-1 0 0 0,0 1-1 0 0,0 0 1 0 0,0-1 0 0 0,1 1-1 0 0,-1 0 1 0 0,0 0 0 0 0,0 0-1 0 0,0-1 1 0 0,-1 1 0 0 0,-6 0 147 0 0,0 0 1 0 0,1 1 0 0 0,-1 0-1 0 0,-9 2 1 0 0,6-1-36 0 0,9-1-163 0 0,0-1-1 0 0,0 0 1 0 0,1 0-1 0 0,-1 0 1 0 0,0 0-1 0 0,0 0 1 0 0,0 0-1 0 0,1 0 1 0 0,-1 0 0 0 0,0-1-1 0 0,1 1 1 0 0,-1-1-1 0 0,0 1 1 0 0,0-1-1 0 0,1 0 1 0 0,-1 0-1 0 0,1 0 1 0 0,-1 0-1 0 0,1 0 1 0 0,-1 0-1 0 0,1 0 1 0 0,0 0 0 0 0,-1 0-1 0 0,1-1 1 0 0,0 1-1 0 0,0 0 1 0 0,0-1-1 0 0,0 1 1 0 0,0-1-1 0 0,0 1 1 0 0,0-4-1 0 0,-3 0 18 0 0,0 0-1 0 0,0-1 0 0 0,-1 2 0 0 0,0-1 0 0 0,1 0 0 0 0,-1 1 1 0 0,-1 0-1 0 0,1 0 0 0 0,-1 0 0 0 0,-11-5 0 0 0,9 5 14 0 0,-3-4 123 0 0,-1 1-1 0 0,1-1 0 0 0,-14-14 0 0 0,21 19-157 0 0,1-1 0 0 0,-1 0-1 0 0,1 0 1 0 0,0 0 0 0 0,0 0 0 0 0,1 0 0 0 0,-1-1 0 0 0,1 1 0 0 0,0-1 0 0 0,0 0 0 0 0,0 0 0 0 0,-1-6-1 0 0,1-1-562 0 0,2 10 557 0 0,0 1 0 0 0,0-1 0 0 0,0 0 0 0 0,0 1 0 0 0,-1-1 0 0 0,1 0 0 0 0,-1 1-1 0 0,1-1 1 0 0,-1 0 0 0 0,0 1 0 0 0,1-1 0 0 0,-1 1 0 0 0,0-1 0 0 0,0 1 0 0 0,0-1 0 0 0,0 1-1 0 0,-1 0 1 0 0,1 0 0 0 0,0-1 0 0 0,0 1 0 0 0,-3-1 0 0 0,-1-2 554 0 0,1 0 0 0 0,-1 0 0 0 0,0 1 0 0 0,0 0 0 0 0,-1 0 0 0 0,1 0 0 0 0,-1 1 0 0 0,1 0 0 0 0,-1 0 0 0 0,0 0 0 0 0,0 1 0 0 0,1-1 0 0 0,-1 2 0 0 0,0-1 0 0 0,0 0 0 0 0,0 1 0 0 0,0 0 0 0 0,0 1 0 0 0,0-1 0 0 0,0 1 0 0 0,-9 3 0 0 0,2 0 1539 0 0,-1 0 0 0 0,1-1-1 0 0,-1 0 1 0 0,-27 1 0 0 0,38-4-1968 0 0,1 1 0 0 0,0-1 0 0 0,0 1 0 0 0,0 0 1 0 0,0 0-1 0 0,0 0 0 0 0,0 0 0 0 0,0 0 0 0 0,0 1 0 0 0,0-1 0 0 0,1 1 1 0 0,-4 2-1 0 0,5-4-65 0 0,-1 1 0 0 0,0-1 0 0 0,1 1 0 0 0,-1-1 0 0 0,1 0 0 0 0,-1 1 0 0 0,1-1 0 0 0,-1 1 0 0 0,1-1 1 0 0,0 1-1 0 0,-1 0 0 0 0,1-1 0 0 0,0 1 0 0 0,-1-1 0 0 0,1 1 0 0 0,0 0 0 0 0,-1-1 0 0 0,1 1 0 0 0,0 0 0 0 0,0-1 0 0 0,0 1 0 0 0,0 0 1 0 0,0-1-1 0 0,0 1 0 0 0,0 0 0 0 0,0-1 0 0 0,0 1 0 0 0,0 0 0 0 0,0-1 0 0 0,0 1 0 0 0,0 0 0 0 0,1-1 0 0 0,-1 1 0 0 0,0-1 0 0 0,0 1 1 0 0,1 0-1 0 0,-1-1 0 0 0,1 1 0 0 0,-1-1 0 0 0,0 1 0 0 0,1-1 0 0 0,-1 1 0 0 0,2 0 0 0 0,0 0 3 0 0,-1 0 1 0 0,1-1-1 0 0,0 1 1 0 0,0-1-1 0 0,0 1 0 0 0,0-1 1 0 0,0 0-1 0 0,0 0 0 0 0,0 0 1 0 0,0 0-1 0 0,0 0 0 0 0,0 0 1 0 0,3-1-1 0 0,29-8 87 0 0,-21 5-51 0 0,92-22 193 0 0,466-94 479 0 0,-553 119-659 0 0,-13 1 0 0 0,1 0-1 0 0,-1-1 0 0 0,0 0 0 0 0,0 1 1 0 0,1-2-1 0 0,5-1 0 0 0,6-19 575 0 0,-10 17-635 0 0,-5 3-10 0 0,0 0 0 0 0,-1 0 0 0 0,2 0 1 0 0,-1 1-1 0 0,0-1 0 0 0,0 1 0 0 0,0-1 0 0 0,1 1 0 0 0,-1 0 0 0 0,1 0 0 0 0,3-1 0 0 0,-4 2 0 0 0,-24-2 149 0 0,21 2-139 0 0,1-1 0 0 0,0 1 0 0 0,0 0 0 0 0,-1 0-1 0 0,1 0 1 0 0,0 0 0 0 0,0 0 0 0 0,-1 0 0 0 0,1 0-1 0 0,0 0 1 0 0,-1 0 0 0 0,1 0 0 0 0,0 0 0 0 0,0 0-1 0 0,-1 0 1 0 0,1 0 0 0 0,0 0 0 0 0,0 0 0 0 0,-1 0-1 0 0,1 0 1 0 0,0 0 0 0 0,0 1 0 0 0,-1-1 0 0 0,1 0-1 0 0,0 0 1 0 0,0 0 0 0 0,-1 0 0 0 0,1 0 0 0 0,0 1-1 0 0,0-1 1 0 0,0 0 0 0 0,-1 0 0 0 0,1 0 0 0 0,0 1-1 0 0,0-1 1 0 0,0 0 0 0 0,0 0 0 0 0,-1 1 0 0 0,-10 17 106 0 0,-5 24-92 0 0,2 18 85 0 0,-11 98 0 0 0,11-62-31 0 0,-9 41 164 0 0,4-38 245 0 0,5 2 1 0 0,-2 106-1 0 0,16-201-427 0 0,0 0 1 0 0,0-1-1 0 0,0 1 0 0 0,1 0 1 0 0,0-1-1 0 0,0 1 0 0 0,1-1 1 0 0,3 10-1 0 0,-4-13-50 0 0,0 0 0 0 0,0-1 0 0 0,1 1 1 0 0,-1-1-1 0 0,0 1 0 0 0,1-1 0 0 0,-1 0 0 0 0,1 1 1 0 0,-1-1-1 0 0,1 0 0 0 0,0 0 0 0 0,0 0 0 0 0,-1 0 0 0 0,1 0 1 0 0,0-1-1 0 0,0 1 0 0 0,0 0 0 0 0,0-1 0 0 0,0 0 1 0 0,0 1-1 0 0,0-1 0 0 0,0 0 0 0 0,0 0 0 0 0,0 0 0 0 0,0 0 1 0 0,0 0-1 0 0,3-1 0 0 0,34-7-95 0 0,17-1-97 0 0,-52 9-113 0 0,0-1 0 0 0,-1 2 1 0 0,1-1-1 0 0,0 0 0 0 0,0 1 0 0 0,-1-1 0 0 0,1 1 0 0 0,0 0 0 0 0,-1 0 0 0 0,1 1 1 0 0,6 3-1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7.814"/>
    </inkml:context>
    <inkml:brush xml:id="br0">
      <inkml:brushProperty name="width" value="0.1" units="cm"/>
      <inkml:brushProperty name="height" value="0.1" units="cm"/>
      <inkml:brushProperty name="color" value="#E71224"/>
    </inkml:brush>
  </inkml:definitions>
  <inkml:trace contextRef="#ctx0" brushRef="#br0">28 2208 2111 0 0,'12'10'2295'0'0,"-11"-10"-2080"0"0,0 0-1 0 0,0 1 1 0 0,0-1 0 0 0,0 1-1 0 0,0-1 1 0 0,0 1 0 0 0,0 0 0 0 0,-1-1-1 0 0,1 1 1 0 0,0 0 0 0 0,0 0-1 0 0,-1 0 1 0 0,1-1 0 0 0,0 1-1 0 0,-1 0 1 0 0,1 0 0 0 0,-1 0 0 0 0,1 0-1 0 0,-1 0 1 0 0,1 0 0 0 0,-1 0-1 0 0,0 0 1 0 0,1 0 0 0 0,-1 0-1 0 0,0 1 1 0 0,0-1 0 0 0,0 0 0 0 0,0 0-1 0 0,0 0 1 0 0,0 0 0 0 0,0 0-1 0 0,0 0 1 0 0,-1 0 0 0 0,1 0 0 0 0,0 0-1 0 0,-6 15 6249 0 0,4-35-3722 0 0,1 16-2529 0 0,0 0-1 0 0,0-1 1 0 0,-1 1-1 0 0,1 0 1 0 0,-1 1 0 0 0,0-1-1 0 0,-3-5 1 0 0,3 5-119 0 0,-1 0 0 0 0,1 0 0 0 0,0-1 1 0 0,0 1-1 0 0,0-1 0 0 0,-1-5 0 0 0,-3-23 155 0 0,1-1-1 0 0,2 0 0 0 0,1 1 1 0 0,5-65-1 0 0,0 14-65 0 0,13-175 34 0 0,-19 236-204 0 0,3 22-9 0 0,0 0 0 0 0,0 0-1 0 0,0 0 1 0 0,0 1 0 0 0,0-1 0 0 0,-1 0-1 0 0,1 0 1 0 0,0 1 0 0 0,0-1-1 0 0,0 0 1 0 0,0 0 0 0 0,-1 0-1 0 0,1 0 1 0 0,0 1 0 0 0,0-1-1 0 0,0 0 1 0 0,-1 0 0 0 0,1 0-1 0 0,0 0 1 0 0,0 0 0 0 0,-1 0-1 0 0,1 0 1 0 0,0 0 0 0 0,0 1 0 0 0,-1-1-1 0 0,1 0 1 0 0,0 0 0 0 0,0 0-1 0 0,-1 0 1 0 0,1 0 0 0 0,0 0-1 0 0,-1-1 1 0 0,1 1 0 0 0,0 0-1 0 0,0 0 1 0 0,-1 0 0 0 0,1 0-1 0 0,0 0 1 0 0,0 0 0 0 0,0 0-1 0 0,-1 0 1 0 0,1-1 0 0 0,0 1 0 0 0,0 0-1 0 0,0 0 1 0 0,-1 0 0 0 0,1 0-1 0 0,0-1 1 0 0,0 1 0 0 0,0 0-1 0 0,0 0 1 0 0,-1 0 0 0 0,1-1-1 0 0,0 1 1 0 0,0 0 0 0 0,0 0-1 0 0,0-1 1 0 0,0 1 0 0 0,0 0-1 0 0,0 0 1 0 0,0-1 0 0 0,0 1-1 0 0,-1 1 3 0 0,0 0-4 0 0,0 0-1 0 0,1 0 0 0 0,-1 0 0 0 0,0 0 1 0 0,1 1-1 0 0,-1-1 0 0 0,0 0 0 0 0,1 1 1 0 0,0-1-1 0 0,-1 0 0 0 0,1 1 0 0 0,0-1 1 0 0,0 0-1 0 0,-1 1 0 0 0,1-1 1 0 0,0 1-1 0 0,0-1 0 0 0,1 0 0 0 0,-1 1 1 0 0,0-1-1 0 0,1 2 0 0 0,25 0 0 0 0,457 114 0 0 0,-460-113 0 0 0,-19-4 0 0 0,0 0 0 0 0,0 1 0 0 0,0 0 0 0 0,0 0 0 0 0,0 0 0 0 0,0 0 0 0 0,-1 0 0 0 0,1 1 0 0 0,0-1 0 0 0,-1 1 0 0 0,5 3 0 0 0,-3 0 0 0 0,2 1 0 0 0,-1-20 0 0 0,-6 11 11 0 0,0 0 0 0 0,0 1 0 0 0,-1-1 0 0 0,0 0 0 0 0,1 1 1 0 0,-1-1-1 0 0,0 0 0 0 0,0 1 0 0 0,0 0 0 0 0,-1-1 0 0 0,1 1 0 0 0,-1 0 0 0 0,1-1 0 0 0,-4-3 0 0 0,-7-12 195 0 0,-72-209 364 0 0,47 120-491 0 0,30 88-71 0 0,-48-116 18 0 0,47 118 6 0 0,-2 0-1 0 0,0 1 1 0 0,-1 0 0 0 0,-1 0 0 0 0,-21-21-1 0 0,31 35 1 0 0,0 0-29 0 0,-1-1 1 0 0,0 1-1 0 0,1-1 1 0 0,0 0-1 0 0,0 0 1 0 0,0 0-1 0 0,0 0 1 0 0,0 0 0 0 0,-2-5-1 0 0,4 7-3 0 0,2 1 0 0 0,0 0 0 0 0,0-1 0 0 0,0 1 0 0 0,0 1 0 0 0,0-1 0 0 0,0 0 0 0 0,0 0 0 0 0,0 1 0 0 0,-1-1 0 0 0,1 1 0 0 0,0 0 0 0 0,0-1 0 0 0,0 1 0 0 0,1 1 0 0 0,2 0 0 0 0,34 13 0 0 0,56 31 0 0 0,-56-26 0 0 0,53 19 0 0 0,45 14 0 0 0,-112-41 0 0 0,-1 1 0 0 0,0 1 0 0 0,29 23 0 0 0,36 38 0 0 0,-86-72 0 0 0,-1-1 0 0 0,0-1 0 0 0,-1 1 0 0 0,1-1 0 0 0,0 1 0 0 0,0-1 0 0 0,0 0 0 0 0,0 1 0 0 0,0-1 0 0 0,3 1 0 0 0,-5-4 0 0 0,1 1 0 0 0,-1 0 0 0 0,0-1 0 0 0,1 1 0 0 0,-1 0 0 0 0,0-1 0 0 0,0 1 0 0 0,0-1 0 0 0,0 1 0 0 0,0-1 0 0 0,0 1 0 0 0,0 0 0 0 0,-1-1 0 0 0,1 1 0 0 0,-1-2 0 0 0,1 2 0 0 0,-3-9 42 0 0,-1 0 0 0 0,1 0 0 0 0,-2 0 1 0 0,1 0-1 0 0,-1 1 0 0 0,-7-10 0 0 0,-42-53 263 0 0,35 48-276 0 0,-155-178 98 0 0,101 121 81 0 0,53 56-154 0 0,0-1-1 0 0,2 0 1 0 0,-17-33-1 0 0,-37-88 165 0 0,56 111-206 0 0,14 30-12 0 0,-1 0 0 0 0,1 1 0 0 0,-1 0 0 0 0,-1-1 0 0 0,1 1 0 0 0,-1 0 0 0 0,1 1 0 0 0,-1-1 0 0 0,-1 1 0 0 0,1-1 0 0 0,-7-3 0 0 0,11 8 0 0 0,0-1 0 0 0,0 1 0 0 0,0 0 0 0 0,0 0 0 0 0,0 0 0 0 0,0 0 0 0 0,0 0 0 0 0,0 0 0 0 0,0 0 0 0 0,-1 0 0 0 0,1 0 0 0 0,0 0 0 0 0,0 0 0 0 0,0 0 0 0 0,0 0 0 0 0,0 0 0 0 0,0 0 0 0 0,0 0 0 0 0,0 0 0 0 0,0 0 0 0 0,-1 0 0 0 0,1 0 0 0 0,0 0 0 0 0,0 0 0 0 0,0 0 0 0 0,0 0 0 0 0,0 0 0 0 0,0 0 0 0 0,0 0 0 0 0,0 0 0 0 0,0 0 0 0 0,-1 0 0 0 0,1 0 0 0 0,0 0 0 0 0,0 0 0 0 0,0 0 0 0 0,0 0 0 0 0,0 0 0 0 0,0 0 0 0 0,0 0 0 0 0,0 0 0 0 0,0 0 0 0 0,0 1 0 0 0,0-1 0 0 0,0 0 0 0 0,0 0 0 0 0,0 0 0 0 0,-1 0 0 0 0,1 0 0 0 0,0 0 0 0 0,0 0 0 0 0,0 0 0 0 0,0 0 0 0 0,0 1 0 0 0,2 6 0 0 0,7 9 0 0 0,-4-13 0 0 0,0-1 0 0 0,0 1 0 0 0,0-1 0 0 0,0 0 0 0 0,0 0 0 0 0,0-1 0 0 0,1 1 0 0 0,-1-1 0 0 0,8 1 0 0 0,28 8 0 0 0,65 43 0 0 0,-58-27 0 0 0,-16-10 0 0 0,43 18 0 0 0,18 2-11 0 0,-7-1-31 0 0,-57-23 34 0 0,-14-6 7 0 0,-1 0 1 0 0,0 1-1 0 0,15 10 0 0 0,-7 0 1 0 0,-19-14 0 0 0,0 0 0 0 0,0 0 0 0 0,0 0 0 0 0,1-1 0 0 0,-1 1 0 0 0,1-1 0 0 0,0 0 0 0 0,-1 0 0 0 0,1 0 0 0 0,0-1 0 0 0,6 2 0 0 0,-8-3 0 0 0,-1 0 0 0 0,1-1 0 0 0,-1 1 0 0 0,0 0 0 0 0,1-1 0 0 0,-1 0 0 0 0,1 1 0 0 0,-1-1 0 0 0,0 0 0 0 0,0 0 0 0 0,1 0 0 0 0,-1 0 0 0 0,0 0 0 0 0,0 0 0 0 0,0 0 0 0 0,0 0 0 0 0,0 0 0 0 0,0 0 0 0 0,0-1 0 0 0,-1 1 0 0 0,1 0 0 0 0,0-1 0 0 0,-1 1 0 0 0,1 0 0 0 0,-1-1 0 0 0,1 1 0 0 0,-1-1 0 0 0,0 1 0 0 0,1-1 0 0 0,-1 1 0 0 0,0-1 0 0 0,0 1 0 0 0,0-1 0 0 0,0 1 0 0 0,-1-1 0 0 0,1 1 0 0 0,0-1 0 0 0,0 1 0 0 0,-1-1 0 0 0,1 1 0 0 0,-1 0 0 0 0,0-1 0 0 0,1 1 0 0 0,-1 0 0 0 0,0-1 0 0 0,0 1 0 0 0,0 0 0 0 0,1 0 0 0 0,-1 0 0 0 0,-1-1 0 0 0,0 0 0 0 0,-44-24 35 0 0,25 15 35 0 0,1 0-1 0 0,1-2 1 0 0,-1 0 0 0 0,-16-17 0 0 0,28 23-34 0 0,-83-85 253 0 0,78 77-241 0 0,0-1 0 0 0,1 0 0 0 0,1 0 0 0 0,-13-27 0 0 0,23 40-46 0 0,-1-1 0 0 0,1 0-1 0 0,0 0 1 0 0,0 1 0 0 0,1-1-1 0 0,-1 0 1 0 0,1 0 0 0 0,0 0-1 0 0,0 0 1 0 0,0 1 0 0 0,0-1-1 0 0,1 0 1 0 0,0 0 0 0 0,-1 0 0 0 0,1 0-1 0 0,1 1 1 0 0,-1-1 0 0 0,0 1-1 0 0,1-1 1 0 0,0 1 0 0 0,0-1-1 0 0,0 1 1 0 0,0 0 0 0 0,1 0-1 0 0,-1 0 1 0 0,5-4 0 0 0,6-6 3 0 0,1 0 1 0 0,0 1 0 0 0,1 1 0 0 0,17-10 0 0 0,-32 20-6 0 0,346-187 44 0 0,-133 79-24 0 0,-205 104-20 0 0,-3 3 0 0 0,0-1 0 0 0,0 0 0 0 0,0 0 0 0 0,0 0 0 0 0,-1 0 0 0 0,0-1 0 0 0,8-7 0 0 0,-12 11-79 0 0,0 0 0 0 0,0-1 1 0 0,0 1-1 0 0,0-1 0 0 0,0 1 0 0 0,0 0 1 0 0,0-1-1 0 0,1 1 0 0 0,-1-1 0 0 0,0 1 0 0 0,0 0 1 0 0,-1-1-1 0 0,1 1 0 0 0,0-1 0 0 0,0 1 0 0 0,0 0 1 0 0,0-1-1 0 0,0 1 0 0 0,0-1 0 0 0,0 1 0 0 0,-1 0 1 0 0,1-1-1 0 0,0 1 0 0 0,0 0 0 0 0,-1-1 1 0 0,1 1-1 0 0,0 0 0 0 0,0-1 0 0 0,-1 1 0 0 0,1 0 1 0 0,0 0-1 0 0,-1-1 0 0 0,1 1 0 0 0,0 0 0 0 0,-1 0 1 0 0,1 0-1 0 0,-1-1 0 0 0,1 1 0 0 0,0 0 1 0 0,-1 0-1 0 0,1 0 0 0 0,-1 0 0 0 0,-19-5-7125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9.052"/>
    </inkml:context>
    <inkml:brush xml:id="br0">
      <inkml:brushProperty name="width" value="0.1" units="cm"/>
      <inkml:brushProperty name="height" value="0.1" units="cm"/>
      <inkml:brushProperty name="color" value="#E71224"/>
    </inkml:brush>
  </inkml:definitions>
  <inkml:trace contextRef="#ctx0" brushRef="#br0">92 439 2303 0 0,'-13'0'1597'0'0,"5"-1"149"0"0,0 1 0 0 0,0 0 0 0 0,0 1 0 0 0,0-1 0 0 0,0 2 0 0 0,0-1 0 0 0,-15 6 1 0 0,69-26 2193 0 0,32-5-3119 0 0,-11 4-573 0 0,356-109 623 0 0,-32 10 27 0 0,-336 102-726 0 0,41-13 205 0 0,-84 25-237 0 0,-1 0 1 0 0,0 0-1 0 0,0-1 1 0 0,-1-1 0 0 0,19-14-1 0 0,6-18 639 0 0,-35 38-776 0 0,1 1 0 0 0,0-1 1 0 0,-1 1-1 0 0,1 0 0 0 0,0 0 0 0 0,0-1 1 0 0,0 1-1 0 0,-1 0 0 0 0,1 0 1 0 0,0 0-1 0 0,0 0 0 0 0,0 0 0 0 0,-1 0 1 0 0,1 0-1 0 0,0 0 0 0 0,0 0 1 0 0,0 1-1 0 0,-1-1 0 0 0,1 0 0 0 0,0 0 1 0 0,0 1-1 0 0,1 0 0 0 0,-2-1-3 0 0,1 0 0 0 0,-1 0 0 0 0,0 0-1 0 0,1 1 1 0 0,-1-1 0 0 0,1 0 0 0 0,-1 0 0 0 0,1 1 0 0 0,-1-1-1 0 0,1 0 1 0 0,-1 0 0 0 0,0 1 0 0 0,1-1 0 0 0,-1 1 0 0 0,0-1-1 0 0,1 0 1 0 0,-1 1 0 0 0,0-1 0 0 0,0 1 0 0 0,1-1 0 0 0,-1 1-1 0 0,0-1 1 0 0,0 1 0 0 0,0-1 0 0 0,0 1 0 0 0,1-1 0 0 0,-1 1-1 0 0,0-1 1 0 0,0 1 0 0 0,0-1 0 0 0,0 1 0 0 0,0-1 0 0 0,0 1-1 0 0,0-1 1 0 0,-1 1 0 0 0,1 0 5 0 0,0-1 0 0 0,-1 1-1 0 0,1-1 1 0 0,-1 0 0 0 0,1 1-1 0 0,-1-1 1 0 0,1 0 0 0 0,-1 1 0 0 0,1-1-1 0 0,-1 0 1 0 0,1 1 0 0 0,-1-1 0 0 0,0 0-1 0 0,1 0 1 0 0,-1 0 0 0 0,1 0-1 0 0,-1 0 1 0 0,0 0 0 0 0,0 0 0 0 0,1 0 4 0 0,-1 0 0 0 0,0 0 1 0 0,0 1-1 0 0,1-1 1 0 0,-1 0-1 0 0,0 0 1 0 0,1 0-1 0 0,-1 0 0 0 0,1 1 1 0 0,-1-1-1 0 0,0 0 1 0 0,1 1-1 0 0,-1-1 0 0 0,1 0 1 0 0,-1 1-1 0 0,1-1 1 0 0,-2 2-1 0 0,-11 22 12 0 0,0 1-1 0 0,2 1 0 0 0,-11 36 1 0 0,-17 85 56 0 0,25-90-33 0 0,-43 150 200 0 0,41-159-102 0 0,-3 0-1 0 0,-28 54 1 0 0,36-83-82 0 0,3-5 55 0 0,0 1-1 0 0,-10 27 1 0 0,17-39-101 0 0,0 0-1 0 0,0 0 0 0 0,0 0 1 0 0,0 0-1 0 0,1 0 1 0 0,-1 0-1 0 0,1 1 0 0 0,0-1 1 0 0,0 0-1 0 0,0 0 1 0 0,0 0-1 0 0,1 1 0 0 0,-1-1 1 0 0,1 0-1 0 0,0 0 0 0 0,0 0 1 0 0,0 0-1 0 0,0 0 1 0 0,1 0-1 0 0,1 3 0 0 0,0-3-208 0 0,0-1-1 0 0,-1 0 0 0 0,1 1 0 0 0,0-1 1 0 0,0 0-1 0 0,0-1 0 0 0,0 1 1 0 0,1-1-1 0 0,-1 1 0 0 0,0-1 0 0 0,1 0 1 0 0,-1 0-1 0 0,1 0 0 0 0,5 0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4.038"/>
    </inkml:context>
    <inkml:brush xml:id="br0">
      <inkml:brushProperty name="width" value="0.1" units="cm"/>
      <inkml:brushProperty name="height" value="0.1" units="cm"/>
      <inkml:brushProperty name="color" value="#E71224"/>
    </inkml:brush>
  </inkml:definitions>
  <inkml:trace contextRef="#ctx0" brushRef="#br0">18 420 1839 0 0,'-18'27'20431'0'0,"32"-38"-19139"0"0,-13 11-1262 0 0,27-18 760 0 0,-14 9-502 0 0,-1 1 1 0 0,0-2-1 0 0,19-16 0 0 0,-2-8 253 0 0,39-53 0 0 0,21-25 337 0 0,-32 41-878 0 0,-30 34 0 0 0,2 13 0 0 0,-32 27-2 0 0,1-1 0 0 0,0 1 0 0 0,-1 0 0 0 0,1 0-1 0 0,0-1 1 0 0,1 1 0 0 0,-1 0 0 0 0,1 0 0 0 0,-1 0 0 0 0,1 0 0 0 0,0 0-1 0 0,0 0 1 0 0,0 0 0 0 0,1 4 0 0 0,-1 0-3 0 0,1 1-1 0 0,0-1 1 0 0,0 0 0 0 0,1 0-1 0 0,3 8 1 0 0,7 12-9 0 0,39 83-498 0 0,39 130 1 0 0,-81-204 393 0 0,-8-28 102 0 0,0 0-1 0 0,1 1 0 0 0,1-1 1 0 0,-1 0-1 0 0,1 0 1 0 0,1 0-1 0 0,0 0 1 0 0,5 9-1 0 0,-5-13 13 0 0,1 1-1 0 0,-1-1 0 0 0,1 0 1 0 0,0-1-1 0 0,0 1 1 0 0,0-1-1 0 0,0 0 0 0 0,6 3 1 0 0,-9-5 1 0 0,-1-1 1 0 0,0 1 0 0 0,1 0-1 0 0,-1-1 1 0 0,1 1 0 0 0,-1-1-1 0 0,0 1 1 0 0,1-1 0 0 0,-1 0-1 0 0,1 0 1 0 0,-1 0 0 0 0,1 1-1 0 0,0-2 1 0 0,-1 1 0 0 0,1 0-1 0 0,-1 0 1 0 0,1 0 0 0 0,-1-1-1 0 0,0 1 1 0 0,1-1 0 0 0,-1 1-1 0 0,1-1 1 0 0,-1 1 0 0 0,0-1-1 0 0,1 0 1 0 0,-1 0 0 0 0,0 0-1 0 0,0 1 1 0 0,1-1 0 0 0,-1-1-1 0 0,0 1 1 0 0,0 0-1 0 0,0 0 1 0 0,0 0 0 0 0,-1 0-1 0 0,2-2 1 0 0,178-319 1542 0 0,-175 315-1524 0 0,-1-1 0 0 0,0 0 0 0 0,0 0 0 0 0,0-1 1 0 0,-1 1-1 0 0,0-1 0 0 0,2-11 0 0 0,-4 15-2 0 0,-1 1 0 0 0,0-1 1 0 0,0 0-1 0 0,0 1 0 0 0,-1-1 1 0 0,1 1-1 0 0,-1-1 0 0 0,0 1 1 0 0,0-1-1 0 0,-1 1 0 0 0,1 0 1 0 0,-1 0-1 0 0,0-1 0 0 0,0 1 0 0 0,-1 0 1 0 0,-3-5-1 0 0,-10-9 98 0 0,12 15-93 0 0,1 0-1 0 0,0-1 1 0 0,0 1 0 0 0,0-1-1 0 0,-4-7 1 0 0,16 26-19 0 0,-6-11 0 0 0,-1 0 0 0 0,1 1 0 0 0,-1-1 0 0 0,0 1 0 0 0,0-1 0 0 0,-1 1 0 0 0,2 6 0 0 0,11 49 3 0 0,31 83 0 0 0,-3-12-69 0 0,-20-53-122 0 0,18 71-431 0 0,-36-136 600 0 0,-1-1-1 0 0,2 0 1 0 0,-1 0-1 0 0,2 0 1 0 0,10 18-1 0 0,-15-29 20 0 0,0 1 0 0 0,0-1 0 0 0,0 1 0 0 0,0-1 0 0 0,0 0 0 0 0,1 1 0 0 0,-1-1 0 0 0,0 0 0 0 0,1 0 0 0 0,-1 0 0 0 0,1 0 0 0 0,-1 0 0 0 0,1 0 0 0 0,2 0 0 0 0,-3-2 0 0 0,0 0 0 0 0,0 0 0 0 0,0-1 0 0 0,0 1 0 0 0,0 0 0 0 0,0-1 0 0 0,0 1 0 0 0,0-1 0 0 0,0 1 0 0 0,-1-1 0 0 0,1 1 0 0 0,-1-1 0 0 0,1 1 0 0 0,-1-1 0 0 0,1 0 0 0 0,-1-1 0 0 0,15-120 712 0 0,9-56 85 0 0,-16 138-748 0 0,-3 0-1 0 0,-1 0 1 0 0,-2-1-1 0 0,-2 1 1 0 0,-9-75-1 0 0,6 89 88 0 0,0-50 0 0 0,-4 94-72 0 0,8-7-64 0 0,0 1 0 0 0,0-1 0 0 0,1 1 0 0 0,0-1 0 0 0,8 19 0 0 0,24 50 0 0 0,-16-40 0 0 0,7 18 0 0 0,69 144 0 0 0,-75-166 0 0 0,2-2 0 0 0,0 0 0 0 0,44 49 0 0 0,30 20-1089 0 0,-90-96-370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5.162"/>
    </inkml:context>
    <inkml:brush xml:id="br0">
      <inkml:brushProperty name="width" value="0.1" units="cm"/>
      <inkml:brushProperty name="height" value="0.1" units="cm"/>
      <inkml:brushProperty name="color" value="#E71224"/>
    </inkml:brush>
  </inkml:definitions>
  <inkml:trace contextRef="#ctx0" brushRef="#br0">383 33 7831 0 0,'-20'-20'3669'0'0,"10"8"-1360"0"0,44 52 2221 0 0,14 32-2738 0 0,-23-34-809 0 0,88 124 695 0 0,52 79-743 0 0,-125-173-526 0 0,72 90 1 0 0,-94-136-240 0 0,2 0 0 0 0,1-1 0 0 0,1-1 0 0 0,0-1 0 0 0,1-1 0 0 0,1-1 0 0 0,33 17 0 0 0,-50-30-52 0 0,1 0 0 0 0,0-1 0 0 0,-1 1 0 0 0,1-2 0 0 0,1 1 0 0 0,-1-1 0 0 0,0-1 0 0 0,1 1 0 0 0,-1-1 0 0 0,9 0 0 0 0,-18 12-52 0 0,1-13-64 0 0,0 1 0 0 0,-1-1 0 0 0,1 1 0 0 0,0-1 0 0 0,0 1 0 0 0,0-1 0 0 0,0 0-1 0 0,0 1 1 0 0,-1-1 0 0 0,1 1 0 0 0,0-1 0 0 0,0 0 0 0 0,0 1 0 0 0,-1-1 0 0 0,1 0 0 0 0,0 1 0 0 0,-1-1-1 0 0,1 0 1 0 0,0 1 0 0 0,-1-1 0 0 0,1 0 0 0 0,0 0 0 0 0,-1 1 0 0 0,1-1 0 0 0,-1 0 0 0 0,1 0 0 0 0,-1 0 0 0 0,1 0-1 0 0,0 1 1 0 0,-1-1 0 0 0,1 0 0 0 0,-1 0 0 0 0,1 0 0 0 0,-1 0 0 0 0,1 0 0 0 0,-1 0 0 0 0,1 0 0 0 0,0 0 0 0 0,-1 0-1 0 0,0-1 1 0 0,-7-3 148 0 0,-11-3 274 0 0,18 7-382 0 0,1 1-19 0 0,-23-4 264 0 0,-3 1-239 0 0,1 1 0 0 0,-1 2 0 0 0,-41 5 1 0 0,-79 21-14 0 0,81-13 19 0 0,7-3 38 0 0,-248 57 488 0 0,247-52-198 0 0,0 4 1 0 0,1 1-1 0 0,-59 32 1 0 0,115-51-379 0 0,-12 4 109 0 0,1 2 1 0 0,0 0-1 0 0,0 0 0 0 0,-18 17 1 0 0,28-22-143 0 0,0-1 0 0 0,1 1 0 0 0,-1 0 0 0 0,1 0 0 0 0,0 0 0 0 0,0 0-1 0 0,0 0 1 0 0,0 0 0 0 0,1 1 0 0 0,-1-1 0 0 0,1 1 0 0 0,0-1 0 0 0,0 1 0 0 0,0-1 0 0 0,1 1 0 0 0,-1 0 0 0 0,1-1 0 0 0,0 1 0 0 0,0 0 0 0 0,0-1 0 0 0,0 1 0 0 0,1 0 0 0 0,-1-1 0 0 0,3 7 0 0 0,6 13-799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0.345"/>
    </inkml:context>
    <inkml:brush xml:id="br0">
      <inkml:brushProperty name="width" value="0.1" units="cm"/>
      <inkml:brushProperty name="height" value="0.1" units="cm"/>
      <inkml:brushProperty name="color" value="#E71224"/>
    </inkml:brush>
  </inkml:definitions>
  <inkml:trace contextRef="#ctx0" brushRef="#br0">374 131 4143 0 0,'17'-44'2873'0'0,"-12"32"-1313"0"0,-1 0 0 0 0,1 0 1 0 0,19-25 6396 0 0,-12 24-4696 0 0,-15 77-2393 0 0,-7-17-782 0 0,-1-1 0 0 0,-3 0 0 0 0,-22 51 1 0 0,20-55-52 0 0,-32 72 564 0 0,-4-1-1 0 0,-98 152 1 0 0,110-190-311 0 0,28-51-235 0 0,11-23-35 0 0,0 0-1 0 0,0 0 0 0 0,0-1 0 0 0,0 1 0 0 0,0 0 0 0 0,-1-1 0 0 0,1 1 1 0 0,0-1-1 0 0,-1 1 0 0 0,1-1 0 0 0,0 1 0 0 0,0-1 0 0 0,-1 0 1 0 0,1 0-1 0 0,-3 0 0 0 0,2 0 20 0 0,1 1 1 0 0,-1-1-1 0 0,0 0 1 0 0,0 1-1 0 0,0-1 1 0 0,1 1-1 0 0,-1-1 1 0 0,0 1-1 0 0,1 0 1 0 0,-3 1-1 0 0,-2 7 153 0 0,10-7-72 0 0,-3-2-113 0 0,0 0-1 0 0,0-1 1 0 0,0 1-1 0 0,0-1 1 0 0,0 1-1 0 0,-1-1 0 0 0,1 1 1 0 0,0-1-1 0 0,0 0 1 0 0,0 1-1 0 0,-1-1 1 0 0,1 0-1 0 0,0 1 0 0 0,-1-1 1 0 0,1 0-1 0 0,0 0 1 0 0,-1 0-1 0 0,1 0 1 0 0,-1 0-1 0 0,1-1 0 0 0,0 0 17 0 0,0 0 1 0 0,1-1-1 0 0,-1 1 0 0 0,1 0 0 0 0,-1 0 0 0 0,1 0 0 0 0,0 0 0 0 0,0 1 0 0 0,0-1 0 0 0,0 0 0 0 0,0 1 0 0 0,0-1 0 0 0,4-1 0 0 0,37-15 329 0 0,-22 10-344 0 0,329-124-70 0 0,-300 114-31 0 0,217-89-494 0 0,-254 99 512 0 0,14-8-24 0 0,-27 16 100 0 0,1 0 0 0 0,-1-1 1 0 0,1 1-1 0 0,0 0 0 0 0,-1 0 0 0 0,1-1 0 0 0,0 1 0 0 0,-1 0 1 0 0,1 0-1 0 0,0 0 0 0 0,-1 0 0 0 0,1 0 0 0 0,0 0 1 0 0,0 0-1 0 0,-1 0 0 0 0,1 0 0 0 0,0 0 0 0 0,-1 0 1 0 0,1 0-1 0 0,0 1 0 0 0,-1-1 0 0 0,1 0 0 0 0,0 0 1 0 0,-1 1-1 0 0,1-1 0 0 0,-1 0 0 0 0,1 1 0 0 0,0-1 1 0 0,-1 1-1 0 0,1-1 0 0 0,0 1 0 0 0,-1 1 1 0 0,1-1 0 0 0,-1 1 0 0 0,1-1 0 0 0,-1 0 0 0 0,0 1 0 0 0,1-1 0 0 0,-1 1 0 0 0,0-1 0 0 0,0 1 0 0 0,0-1 0 0 0,0 1 0 0 0,-1-1 0 0 0,1 1 0 0 0,0-1 0 0 0,0 1 0 0 0,-1-1 0 0 0,1 0 0 0 0,-1 1 0 0 0,0-1 0 0 0,-1 3 0 0 0,-19 32 0 0 0,10-20 0 0 0,-10 21 12 0 0,-217 414 192 0 0,238-450-201 0 0,-190 370 1387 0 0,189-369-1369 0 0,0-1-1 0 0,0 0 1 0 0,0 0 0 0 0,0 1-1 0 0,0-1 1 0 0,0 0-1 0 0,0 0 1 0 0,0 0-1 0 0,-1 0 1 0 0,1 0-1 0 0,0 0 1 0 0,-1 0-1 0 0,1-1 1 0 0,-1 1-1 0 0,1 0 1 0 0,0-1 0 0 0,-1 1-1 0 0,0-1 1 0 0,1 0-1 0 0,-1 1 1 0 0,1-1-1 0 0,-1 0 1 0 0,1 0-1 0 0,-1 0 1 0 0,0 0-1 0 0,1 0 1 0 0,-1 0-1 0 0,1-1 1 0 0,-1 1 0 0 0,1 0-1 0 0,-1-1 1 0 0,1 1-1 0 0,-1-1 1 0 0,1 0-1 0 0,-1 1 1 0 0,1-1-1 0 0,0 0 1 0 0,-1 0-1 0 0,1 0 1 0 0,0 0-1 0 0,-2-2 1 0 0,2 3 54 0 0,6-2-43 0 0,-1 1 0 0 0,0-1 0 0 0,0 0 0 0 0,0 0 0 0 0,0 0 1 0 0,0-1-1 0 0,0 1 0 0 0,-1-1 0 0 0,6-4 0 0 0,4-4-28 0 0,198-143-4 0 0,-64 60 6 0 0,-126 84-19 0 0,-1 0 0 0 0,2 1 0 0 0,-1 1 0 0 0,1 1 0 0 0,35-7 0 0 0,-41 12-2 0 0,1-1-70 0 0,0 0-1 0 0,19-7 1 0 0,-31 9 65 0 0,0-1 1 0 0,-1 0-1 0 0,1-1 1 0 0,-1 1 0 0 0,1-1-1 0 0,-1 0 1 0 0,0 0 0 0 0,0 0-1 0 0,0 0 1 0 0,0-1-1 0 0,5-6 1 0 0,-57 100 8 0 0,-94 152-48 0 0,58-94 118 0 0,-19 47 134 0 0,-2 5 234 0 0,97-186-372 0 0,3-4-12 0 0,-1 0 0 0 0,0-1 1 0 0,0 0-1 0 0,-1 0 1 0 0,0 0-1 0 0,-1-1 0 0 0,-10 10 1 0 0,17-18-34 0 0,0 1 1 0 0,0-1 0 0 0,1 1 0 0 0,-1-1-1 0 0,0 1 1 0 0,0-1 0 0 0,0 0-1 0 0,0 1 1 0 0,0-1 0 0 0,1 0 0 0 0,-1 0-1 0 0,0 1 1 0 0,0-1 0 0 0,0 0-1 0 0,0 0 1 0 0,0 0 0 0 0,0 0 0 0 0,0 0-1 0 0,0-1 1 0 0,0 1 0 0 0,0 0-1 0 0,0 0 1 0 0,1-1 0 0 0,-1 1 0 0 0,0 0-1 0 0,0-1 1 0 0,0 1 0 0 0,0-1-1 0 0,1 1 1 0 0,-1-1 0 0 0,0 1 0 0 0,0-1-1 0 0,1 1 1 0 0,-1-1 0 0 0,1 0-1 0 0,-1 0 1 0 0,0 1 0 0 0,1-1 0 0 0,-1 0-1 0 0,1 0 1 0 0,0 0 0 0 0,-1 1 0 0 0,1-1-1 0 0,0 0 1 0 0,-1 0 0 0 0,1 0-1 0 0,0 0 1 0 0,0 0 0 0 0,0 0 0 0 0,0 0-1 0 0,0 0 1 0 0,0 1 0 0 0,0-2-1 0 0,3-1 43 0 0,0 1 0 0 0,0-1-1 0 0,0 1 1 0 0,0 0 0 0 0,1 0-1 0 0,-1 0 1 0 0,5-1 0 0 0,5-3 4 0 0,46-31-87 0 0,469-298-432 0 0,-519 328 396 0 0,45-26-232 0 0,-49 30 274 0 0,0 1 1 0 0,1-1-1 0 0,-1 2 1 0 0,1-1-1 0 0,-1 0 1 0 0,1 1-1 0 0,0 0 1 0 0,9 0-1 0 0,-14 1 21 0 0,0 0 1 0 0,1 0-1 0 0,-1 1 0 0 0,0-1 1 0 0,0 1-1 0 0,0-1 0 0 0,1 1 1 0 0,-1-1-1 0 0,0 1 0 0 0,0 0 1 0 0,0 0-1 0 0,2 1 0 0 0,7 4-94 0 0,-9-6 95 0 0,-1 0-1 0 0,1-1 1 0 0,-1 1-1 0 0,1 0 1 0 0,-1-1 0 0 0,1 1-1 0 0,-1 0 1 0 0,1-1-1 0 0,-1 1 1 0 0,0-1 0 0 0,1 1-1 0 0,-1-1 1 0 0,0 1-1 0 0,1-1 1 0 0,-1 1-1 0 0,0-1 1 0 0,0 1 0 0 0,1-1-1 0 0,-1 1 1 0 0,0-1-1 0 0,0 0 1 0 0,0 1-1 0 0,0-1 1 0 0,0 1 0 0 0,0-1-1 0 0,0 0 1 0 0,1-2 0 0 0,0 0 1 0 0,0-1-1 0 0,0 1 1 0 0,0 0-1 0 0,1 0 1 0 0,2-4-1 0 0,-2 7 2 0 0,-11 21 0 0 0,-20 47 0 0 0,-47 114 0 0 0,33-69 132 0 0,-82 153 0 0 0,-14 16 520 0 0,117-236-464 0 0,-31 92 973 0 0,30-75-834 0 0,21-60-327 0 0,1 0 0 0 0,-1 0 0 0 0,0 0 0 0 0,-1 0 0 0 0,1 0 0 0 0,0 0 0 0 0,-1 0 0 0 0,0-1 0 0 0,1 1 0 0 0,-1-1 0 0 0,0 0 0 0 0,-5 3 0 0 0,-15 13 0 0 0,5-12-492 0 0,17-6 445 0 0,0 0 0 0 0,0 0-1 0 0,0 0 1 0 0,0 0 0 0 0,0 0 0 0 0,0 1-1 0 0,0-1 1 0 0,0 0 0 0 0,0 1-1 0 0,0-1 1 0 0,0 0 0 0 0,0 1 0 0 0,0-1-1 0 0,0 1 1 0 0,0-1 0 0 0,1 1-1 0 0,-1 0 1 0 0,0-1 0 0 0,0 1-1 0 0,1 0 1 0 0,-1 0 0 0 0,0-1 0 0 0,1 1-1 0 0,-1 0 1 0 0,0 1 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1.245"/>
    </inkml:context>
    <inkml:brush xml:id="br0">
      <inkml:brushProperty name="width" value="0.1" units="cm"/>
      <inkml:brushProperty name="height" value="0.1" units="cm"/>
      <inkml:brushProperty name="color" value="#E71224"/>
    </inkml:brush>
  </inkml:definitions>
  <inkml:trace contextRef="#ctx0" brushRef="#br0">34 504 12895 0 0,'-33'-49'9111'0'0,"40"60"-8689"0"0,0 1 1 0 0,-1 0-1 0 0,0 0 0 0 0,8 24 1 0 0,16 40-223 0 0,0-11-111 0 0,-13-30-1 0 0,86 210 313 0 0,7 129 317 0 0,-53-168-93 0 0,-42-150-397 0 0,-11-35-63 0 0,1-1 0 0 0,1 0 0 0 0,0 0 0 0 0,2 0 0 0 0,1-1 0 0 0,13 22 0 0 0,-22-39-136 0 0,1-1 1 0 0,0 1-1 0 0,0-1 1 0 0,0 0-1 0 0,0 1 1 0 0,1-1-1 0 0,-1 0 0 0 0,0 1 1 0 0,0-1-1 0 0,1 0 1 0 0,-1 0-1 0 0,1 0 1 0 0,-1 0-1 0 0,1-1 1 0 0,-1 1-1 0 0,1 0 1 0 0,0-1-1 0 0,-1 1 0 0 0,1-1 1 0 0,0 1-1 0 0,-1-1 1 0 0,4 1-1 0 0,-3-2 5 0 0,0 0 0 0 0,0 1 0 0 0,0-1-1 0 0,0 0 1 0 0,0 0 0 0 0,-1 0 0 0 0,1 0 0 0 0,0-1-1 0 0,-1 1 1 0 0,1 0 0 0 0,-1-1 0 0 0,1 1 0 0 0,-1-1-1 0 0,0 1 1 0 0,1-1 0 0 0,-1 0 0 0 0,0 0-1 0 0,0 1 1 0 0,1-4 0 0 0,7-14 182 0 0,-1 0 0 0 0,0-1 0 0 0,9-38 0 0 0,6-65 29 0 0,-11 51-10 0 0,-6 53-117 0 0,1 0-1 0 0,0 0 1 0 0,1 1 0 0 0,2 0-1 0 0,0 0 1 0 0,16-22 0 0 0,2-3-6 0 0,5-14-39 0 0,24-40 26 0 0,132-172 1 0 0,-131 201-103 0 0,44-50-13 0 0,112-170 0 0 0,-154 195-229 0 0,82-136-1735 0 0,-130 204-569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09.766"/>
    </inkml:context>
    <inkml:brush xml:id="br0">
      <inkml:brushProperty name="width" value="0.1" units="cm"/>
      <inkml:brushProperty name="height" value="0.1" units="cm"/>
      <inkml:brushProperty name="color" value="#E71224"/>
    </inkml:brush>
  </inkml:definitions>
  <inkml:trace contextRef="#ctx0" brushRef="#br0">0 1 2111 0 0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27.928"/>
    </inkml:context>
    <inkml:brush xml:id="br0">
      <inkml:brushProperty name="width" value="0.1" units="cm"/>
      <inkml:brushProperty name="height" value="0.1" units="cm"/>
      <inkml:brushProperty name="color" value="#E71224"/>
    </inkml:brush>
  </inkml:definitions>
  <inkml:trace contextRef="#ctx0" brushRef="#br0">3913 451 3679 0 0,'1'0'87'0'0,"-1"-1"0"0"0,1 1 0 0 0,-1-1 0 0 0,1 1 0 0 0,-1-1 0 0 0,1 1 0 0 0,-1-1 0 0 0,0 0 0 0 0,1 1 0 0 0,-1-1 0 0 0,0 1 0 0 0,1-1 0 0 0,-1 0 0 0 0,0 1 0 0 0,0-1 0 0 0,0 0 0 0 0,1 0 0 0 0,-1 1 0 0 0,0-1 0 0 0,0 0 0 0 0,0 1 0 0 0,0-1 0 0 0,0 0 0 0 0,0 0 0 0 0,-1 1 0 0 0,1-1 0 0 0,0 0 0 0 0,0 1 0 0 0,0-1 0 0 0,-1 0 0 0 0,1 1 0 0 0,0-1 0 0 0,-1 0 0 0 0,1 1 0 0 0,0-1 0 0 0,-1 1 0 0 0,1-1 0 0 0,-2 0 0 0 0,1 0 146 0 0,0 0 0 0 0,-1-1 0 0 0,1 2 0 0 0,0-1 0 0 0,-1 0 0 0 0,1 0 0 0 0,-1 0 0 0 0,1 1 0 0 0,-1-1 0 0 0,1 1 0 0 0,-1-1 0 0 0,0 1 0 0 0,1-1 0 0 0,-3 1 0 0 0,-12-1 2576 0 0,0-1-1 0 0,-29-6 1 0 0,27 3-1750 0 0,-34-2 0 0 0,-47 6-635 0 0,0 4 0 0 0,0 4 0 0 0,0 4 0 0 0,2 5 0 0 0,-172 50 0 0 0,-207 101-285 0 0,333-100-79 0 0,2 6 1 0 0,-136 96-1 0 0,190-113-50 0 0,12-9 21 0 0,-121 100 0 0 0,-176 215 79 0 0,259-248-81 0 0,48-45 22 0 0,4 2 1 0 0,3 3-1 0 0,3 3 1 0 0,3 1 0 0 0,-42 90-1 0 0,60-99-21 0 0,4 1 0 0 0,2 2 0 0 0,-28 117-1 0 0,44-134 16 0 0,2 0-1 0 0,3 0 1 0 0,2 1 0 0 0,3 0-1 0 0,8 92 1 0 0,-1-109-3 0 0,3 6-31 0 0,8 26-11 0 0,8 10 11 0 0,5 2 31 0 0,5 3-20 0 0,-18-52 20 0 0,19 33-19 0 0,-16-34 25 0 0,23 31-25 0 0,-18-32 33 0 0,31 35 21 0 0,-26-34-10 0 0,33 29-41 0 0,-35-35 28 0 0,45 37 26 0 0,8 2 0 0 0,4 0 6 0 0,-67-52-74 0 0,51 39 71 0 0,-51-41-71 0 0,1 3 20 0 0,32 17 0 0 0,22 13-8 0 0,21 7 24 0 0,11 2-25 0 0,11-1 19 0 0,-11-11-19 0 0,-62-25 25 0 0,64 24-24 0 0,22 6 24 0 0,75 16 24 0 0,-27-20 6 0 0,262 29 0 0 0,72-29-14 0 0,-394-40-59 0 0,424-2 54 0 0,-371-7-46 0 0,241-16 38 0 0,-223 3-43 0 0,413-60 59 0 0,-223-12 33 0 0,-11-37-11 0 0,154-110 247 0 0,-425 190-303 0 0,110-59 69 0 0,-162 81-83 0 0,-2-1 0 0 0,63-54 0 0 0,-54 35 13 0 0,-3-2-1 0 0,-1-1 1 0 0,-3-3 0 0 0,-2-2-1 0 0,-2-1 1 0 0,36-70-1 0 0,-53 83-7 0 0,-3-1 0 0 0,-1-1 0 0 0,-2 0-1 0 0,-2-2 1 0 0,-2 0 0 0 0,-2 0 0 0 0,-2-1-1 0 0,-2 0 1 0 0,0-75 0 0 0,-10 44-5 0 0,-2 1 1 0 0,-4 0-1 0 0,-3 0 1 0 0,-4 1 0 0 0,-27-78-1 0 0,-6 12 37 0 0,-5 3 0 0 0,-7 2 0 0 0,-6 3 0 0 0,-5 3 0 0 0,-169-226 0 0 0,129 223-144 0 0,-7 5 0 0 0,-248-209 0 0 0,248 241 152 0 0,-4 5 0 0 0,-265-148 0 0 0,272 182-154 0 0,-2 5 1 0 0,-2 5-1 0 0,-2 6 1 0 0,-2 5-1 0 0,-2 6 0 0 0,0 5 1 0 0,-2 5-1 0 0,0 7 1 0 0,-140 2-1 0 0,-449 61-154 0 0,8 73 0 0 0,502-71 244 0 0,-264 102 0 0 0,268-70 0 0 0,-275 155 0 0 0,-121 131 0 0 0,531-321 2 0 0,-101 92-1 0 0,-49 73-24 0 0,155-149-10 0 0,8-5 5 0 0,3 1 1 0 0,2 3-1 0 0,3 2 1 0 0,3 2 0 0 0,3 2-1 0 0,-36 81 1 0 0,49-84-36 0 0,3 2 1 0 0,3 1 0 0 0,2 0-1 0 0,4 2 1 0 0,3 0 0 0 0,3 0-1 0 0,-1 75 1 0 0,10-76 15 0 0,4-1 0 0 0,2 0 0 0 0,16 79 0 0 0,-5-81-1 0 0,9 21 24 0 0,-12-50-24 0 0,24 55 25 0 0,13 12-19 0 0,9-7 31 0 0,8 0 11 0 0,14 2 0 0 0,15 1 0 0 0,12-3 0 0 0,6-7 0 0 0,0-11 0 0 0,9-7 0 0 0,13 1 0 0 0,9-3 0 0 0,75 22 0 0 0,-31-24 32 0 0,264 61 0 0 0,-173-77 32 0 0,313 18 0 0 0,-473-59-51 0 0,307 18 99 0 0,-202-21-100 0 0,173 2-13 0 0,-392-11 1 0 0,336-7 0 0 0,-1-24 0 0 0,346-94 0 0 0,-154-9 73 0 0,-12-37-10 0 0,-434 134-74 0 0,-2-3 1 0 0,-2-3-1 0 0,-2-4 0 0 0,85-65 1 0 0,-130 83 45 0 0,0-2 1 0 0,-2-1-1 0 0,-1-1 1 0 0,51-71-1 0 0,-35 32 435 0 0,66-130 0 0 0,-74 115-491 0 0,-3-2 0 0 0,-5-1 1 0 0,-4-2-1 0 0,25-141 0 0 0,-44 174-104 0 0,-3-1-1 0 0,-3-1 1 0 0,-3 1 0 0 0,-2 0-1 0 0,-3 0 1 0 0,-18-92 0 0 0,0 54 270 0 0,-4 1 0 0 0,-4 2 1 0 0,-50-105-1 0 0,42 118-184 0 0,-5 2 0 0 0,-2 2 0 0 0,-4 2 0 0 0,-106-123 1 0 0,79 116-14 0 0,-4 2 0 0 0,-3 5 0 0 0,-133-94 1 0 0,100 92 313 0 0,-221-109 0 0 0,-149-13 15 0 0,319 145-281 0 0,-3 8 0 0 0,-1 7-1 0 0,-204-19 1 0 0,166 40-14 0 0,-2 9-1 0 0,-275 23 1 0 0,-166 48-144 0 0,352-30-2172 0 0,156-18-6514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7.881"/>
    </inkml:context>
    <inkml:brush xml:id="br0">
      <inkml:brushProperty name="width" value="0.05" units="cm"/>
      <inkml:brushProperty name="height" value="0.05" units="cm"/>
      <inkml:brushProperty name="color" value="#FFFFFF"/>
    </inkml:brush>
  </inkml:definitions>
  <inkml:trace contextRef="#ctx0" brushRef="#br0">970 316 12439 0 0,'0'0'958'0'0,"-1"-1"-625"0"0,-2-4-269 0 0,2 3 69 0 0,0-2-43 0 0,0-1 0 0 0,0 1 0 0 0,1-1-1 0 0,-1 1 1 0 0,1-1 0 0 0,1-6 0 0 0,-1-8 177 0 0,-1 9-24 0 0,-1 0-1 0 0,0 1 1 0 0,0-1-1 0 0,-1 1 1 0 0,0-1-1 0 0,-1 1 1 0 0,0 0-1 0 0,0 1 1 0 0,-1-1-1 0 0,0 1 1 0 0,0-1 0 0 0,-1 2-1 0 0,0-1 1 0 0,-1 1-1 0 0,-7-7 1 0 0,1 3 8 0 0,0 1 1 0 0,-1 0-1 0 0,0 1 1 0 0,0 1-1 0 0,-1 0 1 0 0,0 1-1 0 0,0 1 1 0 0,-18-5-1 0 0,12 5-115 0 0,0 0 0 0 0,0 2 0 0 0,0 0 0 0 0,-1 2 0 0 0,1 0 0 0 0,-1 1 0 0 0,-39 5 0 0 0,48-3-125 0 0,0 2 0 0 0,0-1 0 0 0,1 2 0 0 0,-1 0-1 0 0,1 0 1 0 0,-1 1 0 0 0,1 1 0 0 0,1 0 0 0 0,-1 1 0 0 0,1 0 0 0 0,0 0-1 0 0,1 1 1 0 0,-19 19 0 0 0,-16 25 38 0 0,3 2 1 0 0,2 2-1 0 0,2 2 0 0 0,3 1 1 0 0,-48 114-1 0 0,69-136-11 0 0,2-1-1 0 0,2 2 1 0 0,1-1 0 0 0,2 1-1 0 0,1 0 1 0 0,2 1-1 0 0,2-1 1 0 0,2 1 0 0 0,5 50-1 0 0,-1-65 54 0 0,13 49-18 0 0,-11-52-38 0 0,15 35-1 0 0,-15-44-30 0 0,0 0 0 0 0,1 0-1 0 0,11 15 1 0 0,-10-18-4 0 0,0 0 0 0 0,0-1 0 0 0,17 13 0 0 0,-14-13 0 0 0,1 0 0 0 0,23 12 0 0 0,-21-14 7 0 0,1 0 0 0 0,25 6 0 0 0,23 0 95 0 0,-36-11-2 0 0,20-5 52 0 0,74-16 1 0 0,-79 10-87 0 0,-1-2 0 0 0,-1-2-1 0 0,0-2 1 0 0,-1-1 0 0 0,0-2-1 0 0,39-26 1 0 0,-47 20-305 0 0,-8 2-75 0 0,-1 2-182 0 0,-21 20 391 0 0,1 0 1 0 0,-1 0 0 0 0,0 0-1 0 0,1-1 1 0 0,-1 1 0 0 0,0 0-1 0 0,0 0 1 0 0,0-1 0 0 0,0 1-1 0 0,0-1 1 0 0,-1 1 0 0 0,1-1-1 0 0,0 0 1 0 0,0-2 0 0 0,1-2-940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365"/>
    </inkml:context>
    <inkml:brush xml:id="br0">
      <inkml:brushProperty name="width" value="0.05" units="cm"/>
      <inkml:brushProperty name="height" value="0.05" units="cm"/>
      <inkml:brushProperty name="color" value="#FFFFFF"/>
    </inkml:brush>
  </inkml:definitions>
  <inkml:trace contextRef="#ctx0" brushRef="#br0">0 126 919 0 0,'0'0'2446'0'0,"6"-4"-1137"0"0,-1-2-894 0 0,-2 3-230 0 0,-1 1 1 0 0,1 0 0 0 0,0-1-1 0 0,0 1 1 0 0,0 0 0 0 0,0 0-1 0 0,5-2 1 0 0,30-16 710 0 0,-29 14-742 0 0,28-12 1104 0 0,9-1 917 0 0,-38 15-1822 0 0,29-8 895 0 0,-29 9-1097 0 0,-3 1-8 0 0,-1 1 0 0 0,1-1 0 0 0,0 1 0 0 0,-1 1 0 0 0,1-1 0 0 0,9 0 0 0 0,33-3 313 0 0,-35 3 525 0 0,-2 5-509 0 0,29 14-100 0 0,-29-14-41 0 0,-7 4-10 0 0,9 21-13 0 0,-9-21-52 0 0,-2 1-28 0 0,1 47 240 0 0,-1-46-366 0 0,-2 30 482 0 0,-5 8 169 0 0,0 3 220 0 0,4-40-803 0 0,0 33 663 0 0,2 13-76 0 0,0-3-69 0 0,4-4-192 0 0,3 0-53 0 0,2-7-70 0 0,-3-15-197 0 0,-4-21-11 0 0,2 1-45 0 0,11 25-21 0 0,-11-25-3 0 0,1-2-16 0 0,16 17-80 0 0,-20-22-4 0 0,-1-1 0 0 0,0 1-1 0 0,1-1 1 0 0,0 1 0 0 0,-1-1 0 0 0,1 1-1 0 0,-1-1 1 0 0,1 1 0 0 0,0-1-1 0 0,-1 1 1 0 0,1-1 0 0 0,0 0 0 0 0,-1 1-1 0 0,1-1 1 0 0,0 0 0 0 0,0 0 0 0 0,-1 0-1 0 0,1 0 1 0 0,1 1 0 0 0,33 6-122 0 0,-26-5-15 0 0,-4-6-32 0 0,20-16-470 0 0,-23 13-1217 0 0,12-24-6032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931"/>
    </inkml:context>
    <inkml:brush xml:id="br0">
      <inkml:brushProperty name="width" value="0.05" units="cm"/>
      <inkml:brushProperty name="height" value="0.05" units="cm"/>
      <inkml:brushProperty name="color" value="#FFFFFF"/>
    </inkml:brush>
  </inkml:definitions>
  <inkml:trace contextRef="#ctx0" brushRef="#br0">378 79 5063 0 0,'0'0'232'0'0,"-3"-2"-13"0"0,-10-9-174 0 0,4 4 638 0 0,0 1 0 0 0,-1 0 0 0 0,0 0 0 0 0,0 1 0 0 0,-11-5-1 0 0,3 2 651 0 0,12 5-751 0 0,0 0 1 0 0,0 1-1 0 0,-1 0 1 0 0,1 0-1 0 0,-1 0 1 0 0,1 1-1 0 0,-1 0 1 0 0,1 0-1 0 0,-14 1 1 0 0,13 1-429 0 0,-1 0-1 0 0,1 1 1 0 0,0-1 0 0 0,0 2 0 0 0,0-1-1 0 0,1 1 1 0 0,-1 0 0 0 0,1 1-1 0 0,-1-1 1 0 0,1 1 0 0 0,0 0 0 0 0,0 1-1 0 0,1 0 1 0 0,-1 0 0 0 0,1 0 0 0 0,0 0-1 0 0,-5 9 1 0 0,-2 2 58 0 0,1 1 0 0 0,1 0 0 0 0,0 1 1 0 0,1 0-1 0 0,-6 20 0 0 0,13-34-141 0 0,1-1-1 0 0,0 1 1 0 0,0 0 0 0 0,0-1 0 0 0,0 1 0 0 0,0 0-1 0 0,1 0 1 0 0,0 3 0 0 0,-1 3 63 0 0,0-5-37 0 0,0 0 0 0 0,1-1 1 0 0,-1 1-1 0 0,1 0 1 0 0,0 0-1 0 0,1 8 1 0 0,0-3 18 0 0,-2-6-81 0 0,1-1 0 0 0,0 1 0 0 0,0-1-1 0 0,1 1 1 0 0,-1-1 0 0 0,1 1 0 0 0,-1-1 0 0 0,1 0 0 0 0,0 0-1 0 0,2 5 1 0 0,0 0 30 0 0,-2-4-34 0 0,0 0 0 0 0,-1-1 1 0 0,1 1-1 0 0,1-1 0 0 0,-1 1 0 0 0,0-1 0 0 0,1 1 0 0 0,0-1 0 0 0,3 5 0 0 0,1 0 22 0 0,1 8 55 0 0,5 6-31 0 0,6 0 54 0 0,2 7-36 0 0,-14-22-7 0 0,3 1-7 0 0,27 28-1 0 0,-17-22 0 0 0,23 11 0 0 0,-20-16-13 0 0,31 6-54 0 0,-46-14-13 0 0,1 0 0 0 0,-1 0 0 0 0,1-1 0 0 0,12 0 0 0 0,-7-1-4 0 0,-9 1-5 0 0,0 0 1 0 0,-1 0-1 0 0,1-1 0 0 0,0 0 1 0 0,0 0-1 0 0,-1 0 0 0 0,1 0 1 0 0,0-1-1 0 0,4-2 0 0 0,35-15-69 0 0,-28 13 46 0 0,-11 4 15 0 0,1 0-1 0 0,-1-1 1 0 0,0 1-1 0 0,0-1 1 0 0,1 0-1 0 0,-2 0 1 0 0,1 0-1 0 0,5-5 0 0 0,1 1-6 0 0,-6 4 10 0 0,-1 1 1 0 0,1-1 0 0 0,0-1-1 0 0,-1 1 1 0 0,1 0-1 0 0,-1-1 1 0 0,0 0 0 0 0,3-5-1 0 0,5-6-24 0 0,0 0 0 0 0,-2-1 0 0 0,0 0-1 0 0,-1 0 1 0 0,0-1 0 0 0,-2 1 0 0 0,7-24 0 0 0,-11 29 9 0 0,0 0 0 0 0,-1 0 0 0 0,0 0 0 0 0,-1 0 0 0 0,0-1 0 0 0,-1 1 0 0 0,0 0 0 0 0,0 0 0 0 0,-2 0 1 0 0,1 0-1 0 0,-1 0 0 0 0,-1 1 0 0 0,0-1 0 0 0,0 1 0 0 0,-1 0 0 0 0,0 0 0 0 0,-1 0 0 0 0,0 1 0 0 0,-1 0 0 0 0,0 0 0 0 0,0 1 0 0 0,-1 0 0 0 0,0 0 1 0 0,0 0-1 0 0,-1 1 0 0 0,0 1 0 0 0,0-1 0 0 0,-1 1 0 0 0,0 1 0 0 0,0 0 0 0 0,0 0 0 0 0,-13-3 0 0 0,6 3 83 0 0,-1 1-1 0 0,1 1 0 0 0,0 1 1 0 0,-1 0-1 0 0,-26 2 0 0 0,9 1 14 0 0,-58 11-1 0 0,84-7-2157 0 0,17-1 1411 0 0,20 2-324 0 0,-27-6 450 0 0,9 2-6230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445"/>
    </inkml:context>
    <inkml:brush xml:id="br0">
      <inkml:brushProperty name="width" value="0.05" units="cm"/>
      <inkml:brushProperty name="height" value="0.05" units="cm"/>
      <inkml:brushProperty name="color" value="#FFFFFF"/>
    </inkml:brush>
  </inkml:definitions>
  <inkml:trace contextRef="#ctx0" brushRef="#br0">493 108 6447 0 0,'0'0'586'0'0,"-1"-4"-452"0"0,1 1-177 0 0,-1-2 440 0 0,1 1 0 0 0,-1-1 0 0 0,0 0 0 0 0,0 0 0 0 0,0 1 0 0 0,-1-1 0 0 0,1 1 0 0 0,-1-1 0 0 0,0 1 0 0 0,0-1 0 0 0,-1 1 0 0 0,1 0 0 0 0,-7-6 0 0 0,7 7-16 0 0,-1 1-14 0 0,0 0 0 0 0,0-1-1 0 0,0 1 1 0 0,0 1 0 0 0,-1-1 0 0 0,1 0 0 0 0,0 1 0 0 0,-1-1 0 0 0,1 1 0 0 0,-1 0 0 0 0,0 0-1 0 0,1 1 1 0 0,-6-1 0 0 0,-34-1 1253 0 0,-14-2-691 0 0,0 3 1 0 0,-90 10-1 0 0,128-5-918 0 0,1 5 46 0 0,-1 4 28 0 0,13-5 9 0 0,4-4-61 0 0,1-2-14 0 0,0-1 1 0 0,0 0-1 0 0,1 1 0 0 0,-1-1 1 0 0,0 1-1 0 0,1-1 0 0 0,-1 1 1 0 0,1-1-1 0 0,0 1 0 0 0,-1 0 1 0 0,1 2-1 0 0,6 4 70 0 0,17 25 6 0 0,-23-32-90 0 0,1 0-1 0 0,-1 0 0 0 0,1 0 1 0 0,-1-1-1 0 0,1 1 1 0 0,0 0-1 0 0,0 0 1 0 0,-1-1-1 0 0,1 1 1 0 0,0 0-1 0 0,0-1 0 0 0,0 1 1 0 0,0-1-1 0 0,0 1 1 0 0,0-1-1 0 0,0 0 1 0 0,2 1-1 0 0,46 19 12 0 0,10-3-31 0 0,6-1-54 0 0,6 1 12 0 0,13 3-21 0 0,-23-2 65 0 0,8 6 13 0 0,-52-16 0 0 0,28 15 0 0 0,-31-15 0 0 0,-1 2 0 0 0,15 12 0 0 0,-16-11 0 0 0,-2-1 0 0 0,12 16 0 0 0,-14-16 0 0 0,-1 1 0 0 0,10 17 0 0 0,-13-18 0 0 0,1 0 0 0 0,4 19 0 0 0,-2 15 11 0 0,-10-4 45 0 0,2-36-45 0 0,0 0 0 0 0,-1 0 0 0 0,1 0 0 0 0,-1 0 0 0 0,0 0 0 0 0,-4 6 0 0 0,3-6 0 0 0,0 0 0 0 0,0-1 0 0 0,0 1 0 0 0,-1-1 0 0 0,1 0 0 0 0,-7 4 0 0 0,-1 0 0 0 0,-1-1 0 0 0,0-1 0 0 0,0 0 0 0 0,0 0 0 0 0,-1-1 0 0 0,1-1 0 0 0,-1 0 0 0 0,0-1 0 0 0,0 0-1 0 0,0-1 1 0 0,0-1 0 0 0,-19-1 0 0 0,-11-2 16 0 0,0-3 0 0 0,-62-15 0 0 0,59 10 16 0 0,-73-28 0 0 0,102 31-95 0 0,-1 0 0 0 0,1-1 0 0 0,0 0 0 0 0,1-2 0 0 0,0 0 0 0 0,-28-25-1 0 0,41 32-14 0 0,-1 0 0 0 0,1-1 0 0 0,-1 1 0 0 0,1 0-1 0 0,0-1 1 0 0,-3-7 0 0 0,5 10-175 0 0,2 1-69 0 0,1 0 271 0 0,-1 0-1 0 0,0 0 1 0 0,0 0-1 0 0,0 0 1 0 0,0-1-1 0 0,-1 1 1 0 0,1 0-1 0 0,0 0 1 0 0,0-1-1 0 0,-1 1 1 0 0,2-3-1 0 0,-1 1-85 0 0,2-1-646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821"/>
    </inkml:context>
    <inkml:brush xml:id="br0">
      <inkml:brushProperty name="width" value="0.05" units="cm"/>
      <inkml:brushProperty name="height" value="0.05" units="cm"/>
      <inkml:brushProperty name="color" value="#FFFFFF"/>
    </inkml:brush>
  </inkml:definitions>
  <inkml:trace contextRef="#ctx0" brushRef="#br0">3 5 10967 0 0,'0'0'248'0'0,"-2"-4"2541"0"0,11 9-2120 0 0,14 9-561 0 0,-22-13 85 0 0,0-1-126 0 0,0 1 1 0 0,0 0 0 0 0,0-1-1 0 0,0 1 1 0 0,-1-1-1 0 0,1 1 1 0 0,0 0-1 0 0,0 0 1 0 0,0-1-1 0 0,-1 1 1 0 0,1 0 0 0 0,-1 0-1 0 0,1 0 1 0 0,0 1-1 0 0,5 6 298 0 0,-4-5-154 0 0,0 0-1 0 0,0 1 1 0 0,0-1 0 0 0,0 1-1 0 0,0-1 1 0 0,-1 1-1 0 0,1 0 1 0 0,0 4-1 0 0,3 4 160 0 0,9 36 1078 0 0,-10-35-1239 0 0,8 43 772 0 0,1 21-62 0 0,-3-2-326 0 0,2-1-141 0 0,-10-58-417 0 0,44 190 646 0 0,-30-151-589 0 0,-1 6-17 0 0,-2-8-21 0 0,-3-8-60 0 0,-4-7-84 0 0,-5-30-27 0 0,-5-8-723 0 0,-15-1 561 0 0,19 1 262 0 0,-1 0 0 0 0,1 0-1 0 0,0 0 1 0 0,-1 0-1 0 0,1 0 1 0 0,0-1 0 0 0,-1 1-1 0 0,1 0 1 0 0,0 0-1 0 0,-1 0 1 0 0,1 0 0 0 0,0 0-1 0 0,0 0 1 0 0,-1-1-1 0 0,1 1 1 0 0,0 0-1 0 0,-1 0 1 0 0,1 0 0 0 0,0-1-1 0 0,0 1 1 0 0,0 0-1 0 0,-1 0 1 0 0,1-1 0 0 0,0 1-1 0 0,0 0 1 0 0,0-1-1 0 0,-1 1 1 0 0,1 0-1 0 0,0 0 1 0 0,0-1 0 0 0,0 1-1 0 0,0-1 1 0 0,-30-58-2695 0 0,19 29-4411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196"/>
    </inkml:context>
    <inkml:brush xml:id="br0">
      <inkml:brushProperty name="width" value="0.05" units="cm"/>
      <inkml:brushProperty name="height" value="0.05" units="cm"/>
      <inkml:brushProperty name="color" value="#FFFFFF"/>
    </inkml:brush>
  </inkml:definitions>
  <inkml:trace contextRef="#ctx0" brushRef="#br0">98 310 13823 0 0,'-19'-6'1247'0'0,"-2"-5"-1066"0"0,18 6-276 0 0,3 3 64 0 0,-1 0-208 0 0,2-4-17 0 0,0-1 178 0 0,-2 5 56 0 0,2 0 1 0 0,-1 0 0 0 0,0 0 0 0 0,0 0 0 0 0,1 0 0 0 0,-1 0 0 0 0,1 0 0 0 0,0 0 0 0 0,-1 0 0 0 0,1 0 0 0 0,0 0 0 0 0,0 0-1 0 0,0 0 1 0 0,2-1 0 0 0,0-5-18 0 0,-2 5 23 0 0,0 0-1 0 0,1 0 1 0 0,-1 1 0 0 0,1-1-1 0 0,-1 0 1 0 0,1 1-1 0 0,0 0 1 0 0,0-1-1 0 0,0 1 1 0 0,4-3-1 0 0,-1-2-6 0 0,-2 3 54 0 0,0 0 1 0 0,1 1-1 0 0,-1-1 0 0 0,0 1 1 0 0,1 0-1 0 0,6-4 0 0 0,-2 0 82 0 0,29-20 506 0 0,99-53-163 0 0,-101 63-442 0 0,19-2 52 0 0,-38 13-31 0 0,-11 4 4 0 0,-1 1 1 0 0,1 0 0 0 0,0 0 0 0 0,-1 0-1 0 0,1 0 1 0 0,0 0 0 0 0,0 1 0 0 0,8 1-1 0 0,-3-3 72 0 0,-5 2-38 0 0,-1-1 1 0 0,1 1-1 0 0,-1 0 0 0 0,1 0 1 0 0,-1 1-1 0 0,1-1 0 0 0,7 3 1 0 0,-1-2 45 0 0,-7-1-50 0 0,0 0-1 0 0,0 1 0 0 0,0-1 0 0 0,0 1 0 0 0,0 0 0 0 0,-1 0 0 0 0,1 0 0 0 0,0 1 0 0 0,5 2 0 0 0,28 12 380 0 0,-18-6 6 0 0,17 16-20 0 0,-34-24-401 0 0,-1-1 1 0 0,1 0 0 0 0,-1 0-1 0 0,1 1 1 0 0,-1-1 0 0 0,1 1 0 0 0,-1-1-1 0 0,0 1 1 0 0,2 3 0 0 0,27 39 258 0 0,-17-19-11 0 0,-3 1-110 0 0,-2 1 1 0 0,-1 1-1 0 0,-1-1 0 0 0,4 45 0 0 0,-9-53-23 0 0,-1 0 1 0 0,-1 0-1 0 0,-1 0 0 0 0,-1 0 0 0 0,0-1 1 0 0,-1 1-1 0 0,-2-1 0 0 0,1 0 0 0 0,-18 34 1 0 0,16-38-47 0 0,0-1 1 0 0,-2-1-1 0 0,1 0 1 0 0,-2 0 0 0 0,0-1-1 0 0,0 0 1 0 0,-1 0-1 0 0,0-2 1 0 0,0 1 0 0 0,-1-1-1 0 0,-1-1 1 0 0,0 0-1 0 0,-16 7 1 0 0,10-7-78 0 0,-1-1 1 0 0,1-1 0 0 0,-2 0-1 0 0,1-2 1 0 0,-1 0-1 0 0,1-2 1 0 0,-1 0 0 0 0,0-1-1 0 0,0-1 1 0 0,0-1-1 0 0,0-1 1 0 0,1-1-1 0 0,-1-1 1 0 0,1 0 0 0 0,0-2-1 0 0,0 0 1 0 0,0-1-1 0 0,1-1 1 0 0,0-1 0 0 0,0-1-1 0 0,1-1 1 0 0,1 0-1 0 0,0-1 1 0 0,0-1 0 0 0,-18-18-1 0 0,34 30-53 0 0,-1-1-28 0 0,-1 0 0 0 0,1-1 0 0 0,0 1 1 0 0,-1-1-1 0 0,1 1 0 0 0,1-1 0 0 0,-1 0 0 0 0,0 1 0 0 0,0-1 0 0 0,1 0 0 0 0,0 0 1 0 0,0 0-1 0 0,0 0 0 0 0,0-1 0 0 0,0 1 0 0 0,0 0 0 0 0,1 0 0 0 0,-1 0 1 0 0,1-1-1 0 0,0-3 0 0 0,4-14-303 0 0,1 12-145 0 0,11-6-605 0 0,-12 11-262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874"/>
    </inkml:context>
    <inkml:brush xml:id="br0">
      <inkml:brushProperty name="width" value="0.05" units="cm"/>
      <inkml:brushProperty name="height" value="0.05" units="cm"/>
      <inkml:brushProperty name="color" value="#FFFFFF"/>
    </inkml:brush>
  </inkml:definitions>
  <inkml:trace contextRef="#ctx0" brushRef="#br0">40 437 6447 0 0,'0'0'11328'0'0,"9"-1"-9644"0"0,26-1-722 0 0,-26 2-318 0 0,1-2-62 0 0,48-6 173 0 0,-2 1-534 0 0,5-3-21 0 0,-49 8-165 0 0,36-8 138 0 0,5-5 35 0 0,-44 12-173 0 0,27-11 138 0 0,5-6 10 0 0,-4-1-38 0 0,-7 4-72 0 0,2-5 6 0 0,-9 0-12 0 0,-9-2-54 0 0,-10 1-13 0 0,-11 1 0 0 0,-11-2 0 0 0,7 13-18 0 0,-1 0 0 0 0,0 1 0 0 0,-1 0 0 0 0,0 0 0 0 0,0 2 0 0 0,-1 0 0 0 0,-15-7 0 0 0,-110-38-217 0 0,86 35 182 0 0,47 15-3 0 0,0 1 0 0 0,0 0 1 0 0,0 0-1 0 0,0 1 0 0 0,0 0 0 0 0,0 0 0 0 0,-1 0 0 0 0,1 1 0 0 0,0 0 1 0 0,0 0-1 0 0,-1 1 0 0 0,1-1 0 0 0,0 1 0 0 0,0 1 0 0 0,0-1 0 0 0,0 1 1 0 0,0 0-1 0 0,-8 4 0 0 0,12-5 42 0 0,0 0 1 0 0,0 0-1 0 0,0 0 0 0 0,0 0 1 0 0,1 0-1 0 0,-1 1 0 0 0,0-1 1 0 0,0 0-1 0 0,1 1 1 0 0,-1-1-1 0 0,1 1 0 0 0,-2 2 1 0 0,-1 2-21 0 0,-5 5-53 0 0,-14 23 86 0 0,-4 16 90 0 0,15-21 34 0 0,1 0-1 0 0,2 0 0 0 0,-11 55 0 0 0,12-32 211 0 0,-3 68 0 0 0,11-112-254 0 0,-1 0-1 0 0,2 0 0 0 0,-1-1 1 0 0,3 16-1 0 0,-1-9 6 0 0,-2-10-37 0 0,1 1 1 0 0,-1 0-1 0 0,1 0 1 0 0,0 0-1 0 0,0 0 0 0 0,0-1 1 0 0,0 1-1 0 0,4 6 0 0 0,-1 0 35 0 0,5 7 154 0 0,-4-7-159 0 0,-3-7-34 0 0,1 1 0 0 0,-1-1 0 0 0,1 0 0 0 0,0 1 0 0 0,0-1 0 0 0,0-1 0 0 0,1 1 0 0 0,4 4 0 0 0,22 22 166 0 0,-13-16-94 0 0,-7-5-89 0 0,-5-5-9 0 0,0 0-1 0 0,1 0 0 0 0,-1-1 0 0 0,1 0 1 0 0,-1 0-1 0 0,12 4 0 0 0,43 17 51 0 0,-41-18-41 0 0,0-1-1 0 0,22 4 1 0 0,-16-6 7 0 0,34-1 1 0 0,22-7-21 0 0,-60 2-37 0 0,0-1 0 0 0,0-1 0 0 0,-1-2 0 0 0,0 0 0 0 0,0 0 0 0 0,-1-2 0 0 0,0-1 0 0 0,0 0 0 0 0,17-14 0 0 0,-5 3-440 0 0,-2-3-1 0 0,30-28 1 0 0,-34 27-71 0 0,-23 24 175 0 0,-1 0-1 0 0,1-1 1 0 0,0 1 0 0 0,-1-1-1 0 0,1 1 1 0 0,-1-1 0 0 0,0 0-1 0 0,0 1 1 0 0,1-1 0 0 0,-1 0-1 0 0,0 0 1 0 0,-1 0 0 0 0,2-3-1 0 0,0-1-1568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1.367"/>
    </inkml:context>
    <inkml:brush xml:id="br0">
      <inkml:brushProperty name="width" value="0.05" units="cm"/>
      <inkml:brushProperty name="height" value="0.05" units="cm"/>
      <inkml:brushProperty name="color" value="#FFFFFF"/>
    </inkml:brush>
  </inkml:definitions>
  <inkml:trace contextRef="#ctx0" brushRef="#br0">31 3 14743 0 0,'0'0'672'0'0,"-3"-1"-9"0"0,-9 0 2837 0 0,9 7-2717 0 0,-7 19 7 0 0,8-18-67 0 0,5 3-293 0 0,1 1-324 0 0,8 38 370 0 0,1 20 2 0 0,2 17-91 0 0,7 187 704 0 0,-1 75 507 0 0,-12-279-1514 0 0,2 4 8 0 0,-1-4 82 0 0,-2-18 8 0 0,-1-12-160 0 0,-5-29 2 0 0,-2-10-30 0 0,-1 0 0 0 0,1 0 0 0 0,0 0 0 0 0,0 0 1 0 0,0 0-1 0 0,0 0 0 0 0,0 0 0 0 0,0 0 0 0 0,0 0 0 0 0,0-1 1 0 0,0 1-1 0 0,0 0 0 0 0,-1 0 0 0 0,1 0 0 0 0,0 0 1 0 0,0 0-1 0 0,0 0 0 0 0,0 0 0 0 0,0 0 0 0 0,0 0 0 0 0,0 0 1 0 0,0 0-1 0 0,0 0 0 0 0,-1 0 0 0 0,1 0 0 0 0,0 0 0 0 0,0 0 1 0 0,0 0-1 0 0,0 0 0 0 0,0 0 0 0 0,0 0 0 0 0,0 0 0 0 0,0 0 1 0 0,-1 0-1 0 0,1 1 0 0 0,0-1 0 0 0,0 0 0 0 0,0 0 0 0 0,0 0 1 0 0,0 0-1 0 0,0 0 0 0 0,0 0 0 0 0,0 0 0 0 0,0 0 0 0 0,0 0 1 0 0,0 0-1 0 0,0 0 0 0 0,-1 0 0 0 0,1 1 0 0 0,0-1 1 0 0,0 0-1 0 0,0 0 0 0 0,0 0 0 0 0,0 0 0 0 0,0 0 0 0 0,0 0 1 0 0,0 0-1 0 0,0 0 0 0 0,0 1 0 0 0,0-1 0 0 0,0 0 0 0 0,0 0 1 0 0,0 0-1 0 0,-7-13-394 0 0,-4-20-387 0 0,8-13-6817 0 0,6 23-75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15.305"/>
    </inkml:context>
    <inkml:brush xml:id="br0">
      <inkml:brushProperty name="width" value="0.1" units="cm"/>
      <inkml:brushProperty name="height" value="0.1" units="cm"/>
      <inkml:brushProperty name="color" value="#E71224"/>
    </inkml:brush>
  </inkml:definitions>
  <inkml:trace contextRef="#ctx0" brushRef="#br0">2 41 1951 0 0,'0'-1'176'0'0,"0"-1"-176"0"0,-1 0 0 0 0,1 1 0 0 0,0-1 0 0 0,0 0 0 0 0,1-1 0 0 0,1 0 0 0 0,0-2 0 0 0,1 1 0 0 0,0 0 0 0 0,1-1 0 0 0,-1-2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25.287"/>
    </inkml:context>
    <inkml:brush xml:id="br0">
      <inkml:brushProperty name="width" value="0.1" units="cm"/>
      <inkml:brushProperty name="height" value="0.1" units="cm"/>
      <inkml:brushProperty name="color" value="#E71224"/>
    </inkml:brush>
  </inkml:definitions>
  <inkml:trace contextRef="#ctx0" brushRef="#br0">8177 29 1839 0 0,'1'-28'12169'0'0,"-1"28"-11892"0"0,1 0 0 0 0,0 0 0 0 0,-1 0 0 0 0,1 0 0 0 0,0-1 0 0 0,-1 1 0 0 0,1 0 0 0 0,0 0 0 0 0,-1 0 0 0 0,2 1 0 0 0,-10 23 4026 0 0,5-13-3928 0 0,1 1 0 0 0,-3 21 0 0 0,4-24-290 0 0,0 0-1 0 0,0 1 1 0 0,-1-1 0 0 0,0 0-1 0 0,-6 13 1 0 0,-136 267 952 0 0,111-233-798 0 0,-2-1 0 0 0,-70 83-1 0 0,56-85-28 0 0,-97 82 0 0 0,34-36-215 0 0,14-11 334 0 0,-109 75 1 0 0,-121 57 24 0 0,226-154-344 0 0,29-17 49 0 0,-146 73 0 0 0,-153 70 46 0 0,-26 13-7 0 0,138-79-98 0 0,-4 1 0 0 0,-275 151 200 0 0,329-173-141 0 0,28-17-54 0 0,-248 121-5 0 0,-54-5 84 0 0,146-59 24 0 0,210-88-108 0 0,60-24 0 0 0,-140 43 0 0 0,132-55 0 0 0,-310 95 0 0 0,181-44 0 0 0,-38 15 0 0 0,85-36 0 0 0,51-19 0 0 0,1 2 0 0 0,-189 71 0 0 0,234-81 0 0 0,-2-2 0 0 0,-1-3 0 0 0,0-3 0 0 0,-89 11 0 0 0,94-19 107 0 0,0 3 0 0 0,1 2 1 0 0,1 2-1 0 0,-100 42 0 0 0,68-13-296 0 0,48-22-66 0 0,-49 17 0 0 0,87-38 80 0 0,0 0 0 0 0,1 0 0 0 0,-1 0 0 0 0,0 0 0 0 0,1 0 0 0 0,-1 1 0 0 0,1 0 0 0 0,0-1 0 0 0,-4 4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26.496"/>
    </inkml:context>
    <inkml:brush xml:id="br0">
      <inkml:brushProperty name="width" value="0.1" units="cm"/>
      <inkml:brushProperty name="height" value="0.1" units="cm"/>
      <inkml:brushProperty name="color" value="#E71224"/>
    </inkml:brush>
  </inkml:definitions>
  <inkml:trace contextRef="#ctx0" brushRef="#br0">1124 93 1839 0 0,'2'-5'590'0'0,"0"1"0"0"0,0-1 0 0 0,0 1 0 0 0,1-1 0 0 0,0 1 0 0 0,0 0 0 0 0,0 0 0 0 0,0 0 0 0 0,1 0 0 0 0,-1 1 0 0 0,9-7 0 0 0,-6 5 226 0 0,1 0-1 0 0,0 0 0 0 0,1 1 0 0 0,-1 0 0 0 0,1 0 1 0 0,11-3-1 0 0,-18 6-719 0 0,1 1 1 0 0,-1-1-1 0 0,0 1 1 0 0,1 0-1 0 0,-1-1 1 0 0,1 1-1 0 0,-1 0 1 0 0,1 0-1 0 0,-1 0 1 0 0,1 0-1 0 0,-1 0 1 0 0,1 1-1 0 0,-1-1 1 0 0,3 1-1 0 0,-4-1-28 0 0,1 1-1 0 0,0-1 0 0 0,-1 0 0 0 0,1 1 0 0 0,-1-1 0 0 0,1 1 0 0 0,-1-1 1 0 0,1 1-1 0 0,-1-1 0 0 0,1 1 0 0 0,-1 0 0 0 0,0-1 0 0 0,1 1 1 0 0,-1-1-1 0 0,0 1 0 0 0,0 0 0 0 0,1-1 0 0 0,-1 1 0 0 0,0 0 0 0 0,0-1 1 0 0,0 2-1 0 0,0 1 102 0 0,0 0 0 0 0,0-1 0 0 0,0 1 0 0 0,-1 0 1 0 0,1-1-1 0 0,-1 1 0 0 0,0-1 0 0 0,0 1 0 0 0,0-1 1 0 0,0 1-1 0 0,0-1 0 0 0,0 1 0 0 0,-4 3 0 0 0,-33 44 1809 0 0,10-15-1223 0 0,-44 73 0 0 0,-69 135-149 0 0,56-99-359 0 0,-329 501 481 0 0,359-564-594 0 0,5 3 0 0 0,-47 105 0 0 0,65-125-13 0 0,-15 21 310 0 0,-71 95 1 0 0,61-96 172 0 0,55-82-570 0 0,1 0 0 0 0,0 0 0 0 0,-1 0 0 0 0,1 0 0 0 0,0 0 1 0 0,0 0-1 0 0,1 0 0 0 0,-1 1 0 0 0,0-1 0 0 0,1 0 0 0 0,-1 0 1 0 0,1 5-1 0 0,0-6-12 0 0,0 0 0 0 0,1 0 0 0 0,-1 1 0 0 0,1-1 0 0 0,-1 0 0 0 0,1 0 0 0 0,-1 0-1 0 0,1 1 1 0 0,0-1 0 0 0,-1 0 0 0 0,1 0 0 0 0,0 0 0 0 0,0 0 0 0 0,0 0 0 0 0,0-1 0 0 0,0 1 0 0 0,0 0 0 0 0,0 0 0 0 0,0-1 0 0 0,0 1 0 0 0,1 0 0 0 0,1 0 0 0 0,2 1 5 0 0,0 0 0 0 0,1-1 0 0 0,-1 1-1 0 0,1-1 1 0 0,-1 0 0 0 0,1-1 0 0 0,-1 1 0 0 0,1-1-1 0 0,0 0 1 0 0,-1-1 0 0 0,1 1 0 0 0,8-3 0 0 0,10-2 88 0 0,35-14 0 0 0,-39 12-14 0 0,71-20 321 0 0,0 5 0 0 0,2 3 1 0 0,149-10-1 0 0,285 16 1220 0 0,-493 13-1516 0 0,722 34 577 0 0,-686-27-703 0 0,20 3-97 0 0,-51-4-410 0 0,39 6-180 0 0,-36-5-1974 0 0,72 12-7779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3.708"/>
    </inkml:context>
    <inkml:brush xml:id="br0">
      <inkml:brushProperty name="width" value="0.05" units="cm"/>
      <inkml:brushProperty name="height" value="0.05" units="cm"/>
      <inkml:brushProperty name="color" value="#FFFFFF"/>
    </inkml:brush>
  </inkml:definitions>
  <inkml:trace contextRef="#ctx0" brushRef="#br0">117 402 1839 0 0,'0'2'667'0'0,"-11"0"7416"0"0,10 4-7602 0 0,1-1-1 0 0,0 1 1 0 0,0-1 0 0 0,1 1 0 0 0,-1-1 0 0 0,1 1 0 0 0,0-1-1 0 0,3 9 1 0 0,1 8 378 0 0,-2-12-261 0 0,0 0-1 0 0,0 0 0 0 0,1 0 1 0 0,10 17-1 0 0,-12-22-816 0 0,3 3 694 0 0,0 4-310 0 0,16 32-5 0 0,-15-33-12 0 0,-2 0-52 0 0,24 50 36 0 0,-24-52-110 0 0,11 29 92 0 0,2 13 30 0 0,-2 3 75 0 0,-1 1 98 0 0,-2-1-13 0 0,0-6-16 0 0,0-3-41 0 0,-2-16-150 0 0,-8-22-1 0 0,3 4-16 0 0,24 50 23 0 0,-2-5 48 0 0,-10-19-66 0 0,-13-27-16 0 0,0-2-5 0 0,11 28 0 0 0,-12-27 0 0 0,-1-1 0 0 0,7 26 5 0 0,-5-18 17 0 0,4 21-16 0 0,0 3-11 0 0,2-6-58 0 0,-7-27-57 0 0,-5-6-104 0 0,-1-4 134 0 0,1 0 2 0 0,-5-11-31 0 0,0-1 0 0 0,1 1 0 0 0,0-1-1 0 0,2 0 1 0 0,-5-22 0 0 0,3 13 2 0 0,-7-26-207 0 0,-3 0 0 0 0,-23-53 0 0 0,29 82 212 0 0,-1 1 0 0 0,-1 0 0 0 0,0 1 1 0 0,-1 0-1 0 0,-1 1 0 0 0,-1 1 0 0 0,-22-21 0 0 0,21 24 55 0 0,1-2 0 0 0,1 0-1 0 0,0-1 1 0 0,1 0 0 0 0,1 0-1 0 0,1-2 1 0 0,0 1 0 0 0,2-2-1 0 0,0 1 1 0 0,1-1 0 0 0,-6-25-1 0 0,-23-123-816 0 0,20 77 84 0 0,5 40 823 0 0,5 27 338 0 0,-3-30 0 0 0,9 44-359 0 0,0 1 0 0 0,1 0 0 0 0,0-1 0 0 0,1 1 0 0 0,0-1 0 0 0,4-15 0 0 0,0 4-68 0 0,1 0-1 0 0,1 1 1 0 0,1 0 0 0 0,1 1 0 0 0,0 0-1 0 0,2 0 1 0 0,0 1 0 0 0,1 0-1 0 0,21-23 1 0 0,-31 38 4 0 0,0 1 0 0 0,0-1 0 0 0,0 0 0 0 0,1 1-1 0 0,-1 0 1 0 0,1 0 0 0 0,-1 0 0 0 0,1 0 0 0 0,0 0 0 0 0,0 0 0 0 0,0 1-1 0 0,0-1 1 0 0,0 1 0 0 0,0 0 0 0 0,0 0 0 0 0,0 0 0 0 0,1 0 0 0 0,-1 1-1 0 0,0-1 1 0 0,1 1 0 0 0,-1 0 0 0 0,0 0 0 0 0,1 0 0 0 0,-1 0-1 0 0,0 0 1 0 0,4 2 0 0 0,-5-2 180 0 0,8-1-138 0 0,40-6-44 0 0,6-4 1 0 0,-8 2 42 0 0,-26 8 1 0 0,27 7-33 0 0,-36-5 176 0 0,-3 8-125 0 0,34 27 7 0 0,-33-27 146 0 0,-6 1-105 0 0,18 30-9 0 0,-18-30 31 0 0,1 0-67 0 0,15 29-48 0 0,-9-21 15 0 0,22 26-31 0 0,2 8 1 0 0,-32-44 2 0 0,0 1-1 0 0,0 0 0 0 0,-1 0 1 0 0,0 0-1 0 0,-1 1 1 0 0,0-1-1 0 0,0 1 0 0 0,-1-1 1 0 0,0 13-1 0 0,-2-6 15 0 0,0 0 0 0 0,-1-1-1 0 0,0 1 1 0 0,-1-1 0 0 0,-6 16-1 0 0,-8 13 18 0 0,-1-1 1 0 0,-43 72-1 0 0,57-107-53 0 0,-30 49-39 0 0,-3-1-1 0 0,-2-2 1 0 0,-64 67 0 0 0,82-102-1 0 0,16-15 25 0 0,0 1-1 0 0,0 0 1 0 0,0 0-1 0 0,-5 7 0 0 0,7-9 5 0 0,13-6-212 0 0,23-12 220 0 0,-18 4 8 0 0,-9 4 17 0 0,-1 1-1 0 0,2-1 0 0 0,-1 1 1 0 0,14-10-1 0 0,7-2-13 0 0,11 5 12 0 0,-30 10 52 0 0,4 8 12 0 0,36 14-45 0 0,-36-14 119 0 0,1 0-94 0 0,49 21-45 0 0,10 0-11 0 0,-5 0 12 0 0,26 16 101 0 0,-80-36-104 0 0,-5-2 2 0 0,-1 0 0 0 0,1-1 0 0 0,0 0 0 0 0,16 4 0 0 0,23 6 11 0 0,-46-12-19 0 0,1-1 1 0 0,-1 1-1 0 0,1-1 1 0 0,0 1 0 0 0,-1-1-1 0 0,1 0 1 0 0,-1 0-1 0 0,1 0 1 0 0,0 0-1 0 0,-1 0 1 0 0,3 0-1 0 0,45-9 8 0 0,-3-6-22 0 0,11-6-57 0 0,-48 18-1 0 0,2 3-96 0 0,33-1 62 0 0,-33 0-121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4.535"/>
    </inkml:context>
    <inkml:brush xml:id="br0">
      <inkml:brushProperty name="width" value="0.05" units="cm"/>
      <inkml:brushProperty name="height" value="0.05" units="cm"/>
      <inkml:brushProperty name="color" value="#FFFFFF"/>
    </inkml:brush>
  </inkml:definitions>
  <inkml:trace contextRef="#ctx0" brushRef="#br0">51 446 1375 0 0,'-5'5'16656'0'0,"16"-1"-16042"0"0,33 9-249 0 0,-44-13-356 0 0,1 1 0 0 0,-1-1 0 0 0,1 0 0 0 0,-1 0 0 0 0,0 1 0 0 0,1-1 0 0 0,-1 0 0 0 0,1 0-1 0 0,-1 0 1 0 0,1 1 0 0 0,-1-1 0 0 0,1 0 0 0 0,0 0 0 0 0,-1 0 0 0 0,1 0 0 0 0,-1 0 0 0 0,1 0 0 0 0,-1 0 0 0 0,1 0 0 0 0,-1-1 0 0 0,1 1 0 0 0,-1 0 0 0 0,1 0 0 0 0,-1 0 0 0 0,1 0 0 0 0,-1-1 0 0 0,2 1 0 0 0,58-46 609 0 0,40-28-146 0 0,-93 70-405 0 0,-1 0-1 0 0,0 0 1 0 0,0 0-1 0 0,-1-1 1 0 0,1 0-1 0 0,5-7 1 0 0,-9 9-20 0 0,0 0-1 0 0,0 0 1 0 0,-1 0 0 0 0,1 0 0 0 0,-1-1-1 0 0,0 1 1 0 0,0-1 0 0 0,0 1 0 0 0,0-1-1 0 0,-1 1 1 0 0,1-1 0 0 0,-1 1-1 0 0,0-7 1 0 0,0-3 53 0 0,0-21-108 0 0,-6-48 0 0 0,5 73-84 0 0,-1 0 1 0 0,0 0-1 0 0,0 0 0 0 0,0 0 0 0 0,-2 1 1 0 0,1-1-1 0 0,-1 1 0 0 0,0 0 0 0 0,0 0 1 0 0,-10-11-1 0 0,12 16 34 0 0,0 1-1 0 0,-1 0 1 0 0,0 0 0 0 0,0 0 0 0 0,1 0 0 0 0,-1 0 0 0 0,0 1-1 0 0,0 0 1 0 0,-1-1 0 0 0,1 1 0 0 0,0 0 0 0 0,0 0-1 0 0,0 1 1 0 0,-1-1 0 0 0,1 1 0 0 0,0 0 0 0 0,-1-1 0 0 0,1 1-1 0 0,-1 1 1 0 0,1-1 0 0 0,0 0 0 0 0,-1 1 0 0 0,-4 1 0 0 0,-8 3-111 0 0,1 0 0 0 0,-1 0 0 0 0,-19 12 0 0 0,33-17 166 0 0,-5 4-22 0 0,0 0-1 0 0,0 0 1 0 0,1 1-1 0 0,-1 0 1 0 0,1 0-1 0 0,0 0 1 0 0,0 1-1 0 0,1 0 1 0 0,0 0-1 0 0,0 0 1 0 0,-8 14-1 0 0,6-7 122 0 0,1 0 1 0 0,1 0-1 0 0,0 0 1 0 0,0 1-1 0 0,-4 28 1 0 0,4-2 396 0 0,2 0 1 0 0,2 0 0 0 0,4 51 0 0 0,-3-91-494 0 0,1 24 314 0 0,2-2-155 0 0,4 7 142 0 0,-5-16-239 0 0,-1-6-2 0 0,1 1 0 0 0,-1 0 0 0 0,1-1 0 0 0,5 10 0 0 0,-4-5-3 0 0,-1-4-13 0 0,0 0 1 0 0,1 0-1 0 0,0-1 0 0 0,5 8 1 0 0,8 21 51 0 0,-12-27-7 0 0,4 1-2 0 0,22 31-6 0 0,-22-30-1 0 0,0-5 0 0 0,27 20-1 0 0,-34-25-74 0 0,1 0 1 0 0,0 0 0 0 0,-1 0-1 0 0,1 0 1 0 0,0 0-1 0 0,-1 0 1 0 0,1 0-1 0 0,0-1 1 0 0,0 1 0 0 0,3 0-1 0 0,58 13 7 0 0,-53-14-12 0 0,0 1 0 0 0,0-1 0 0 0,1-1 0 0 0,16-2 0 0 0,39-13 0 0 0,-15-2 0 0 0,-2-3 0 0 0,-1-1 0 0 0,-2-1 0 0 0,-32 16-2 0 0,-10 6-9 0 0,0-1 0 0 0,0 0 0 0 0,-1 0 0 0 0,1 0 0 0 0,-1 0 0 0 0,0-1 0 0 0,0 1 0 0 0,5-6 0 0 0,10-9-451 0 0,-1-2 1 0 0,-1 0-1 0 0,0 0 1 0 0,-2-2-1 0 0,0 0 1 0 0,-1 0-1 0 0,15-38 1 0 0,-6 3-4370 0 0,-17 44-465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5.050"/>
    </inkml:context>
    <inkml:brush xml:id="br0">
      <inkml:brushProperty name="width" value="0.05" units="cm"/>
      <inkml:brushProperty name="height" value="0.05" units="cm"/>
      <inkml:brushProperty name="color" value="#FFFFFF"/>
    </inkml:brush>
  </inkml:definitions>
  <inkml:trace contextRef="#ctx0" brushRef="#br0">14 0 4143 0 0,'-1'1'319'0'0,"-7"10"4495"0"0,7-10-4659 0 0,0 1 0 0 0,1-1 1 0 0,-1 1-1 0 0,1 0 0 0 0,-1-1 0 0 0,1 1 0 0 0,0 0 1 0 0,0 0-1 0 0,-1-1 0 0 0,1 1 0 0 0,1 2 1 0 0,-1-1 1134 0 0,4 35 510 0 0,-3-31-180 0 0,2 3-1107 0 0,19 47 635 0 0,-6-19-745 0 0,-12-29 11 0 0,1 3 2 0 0,14 33 0 0 0,-15-33 0 0 0,1-1 0 0 0,15 34 0 0 0,-15-34-16 0 0,1 0-65 0 0,15 36-23 0 0,-16-35-7 0 0,0-1-25 0 0,15 34-100 0 0,-15-34-41 0 0,0-2-10 0 0,13 27-9 0 0,-8-18-35 0 0,15 29-29 0 0,-4 4-56 0 0,-12-12-56 0 0,-8-32-40 0 0,2-10-2269 0 0,-1 2 2156 0 0,-1-1-1 0 0,1 1 0 0 0,-1-1 1 0 0,0 0-1 0 0,1 1 0 0 0,-1-1 1 0 0,0 0-1 0 0,0 0 1 0 0,0 0-1 0 0,-1 0 0 0 0,1 0 1 0 0,0 0-1 0 0,-1 0 1 0 0,1 0-1 0 0,-1 0 0 0 0,0 0 1 0 0,0-1-1 0 0,0 1 0 0 0,0 0 1 0 0,0 0-1 0 0,0 0 1 0 0,-1-3-1 0 0,-2-8-5529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5.562"/>
    </inkml:context>
    <inkml:brush xml:id="br0">
      <inkml:brushProperty name="width" value="0.05" units="cm"/>
      <inkml:brushProperty name="height" value="0.05" units="cm"/>
      <inkml:brushProperty name="color" value="#FFFFFF"/>
    </inkml:brush>
  </inkml:definitions>
  <inkml:trace contextRef="#ctx0" brushRef="#br0">84 451 4607 0 0,'-6'-1'154'0'0,"5"1"-166"0"0,0 1 1 0 0,0-1-1 0 0,0 0 1 0 0,-1-1-1 0 0,1 1 1 0 0,0 0-1 0 0,0 0 1 0 0,0 0 0 0 0,0-1-1 0 0,0 1 1 0 0,0 0-1 0 0,-1-1 1 0 0,1 1-1 0 0,0-1 1 0 0,0 1-1 0 0,0-1 1 0 0,1 0 0 0 0,-1 1-1 0 0,0-1 1 0 0,0 0-1 0 0,-1-1 1 0 0,-6-15-739 0 0,6 12 345 0 0,0 0 0 0 0,0-1 0 0 0,0 1 0 0 0,0 0 0 0 0,1-1 0 0 0,-2-10-1 0 0,3-3 1912 0 0,0 1-1 0 0,1 0 0 0 0,1-1 0 0 0,0 1 0 0 0,1 0 1 0 0,2 0-1 0 0,11-33 0 0 0,-8 32-1308 0 0,1 0 0 0 0,0 1 0 0 0,1-1 0 0 0,1 2-1 0 0,1 0 1 0 0,25-28 0 0 0,-30 39-322 0 0,1 0 0 0 0,-1 0 0 0 0,1 1 0 0 0,14-7 0 0 0,-18 10 361 0 0,40-3 167 0 0,-36 5 879 0 0,3 2-860 0 0,34 5-180 0 0,-34-5 70 0 0,2 1-208 0 0,40 8-166 0 0,-40-8-70 0 0,-2 1-18 0 0,35 13 8 0 0,-35-13 36 0 0,-1 5-78 0 0,31 27 150 0 0,-31-27 223 0 0,-8 0 99 0 0,5 28 21 0 0,-6-20 45 0 0,-5 6 10 0 0,-2 0 1 0 0,0 0 0 0 0,-1-1 0 0 0,-2 0 0 0 0,0 0-1 0 0,-1 0 1 0 0,-2-2 0 0 0,-17 26 0 0 0,15-25-434 0 0,-2-1-1 0 0,0-1 1 0 0,-1-1 0 0 0,0 0 0 0 0,-2-1-1 0 0,0-1 1 0 0,-1-1 0 0 0,-25 15 0 0 0,17-16-152 0 0,0-1 0 0 0,-2-1 1 0 0,1-1-1 0 0,-2-2 0 0 0,1-1 1 0 0,-1-1-1 0 0,-32 2 0 0 0,58-10-1698 0 0,11-3 1444 0 0,12-5 510 0 0,-18 8-184 0 0,7-2-464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6.838"/>
    </inkml:context>
    <inkml:brush xml:id="br0">
      <inkml:brushProperty name="width" value="0.05" units="cm"/>
      <inkml:brushProperty name="height" value="0.05" units="cm"/>
      <inkml:brushProperty name="color" value="#FFFFFF"/>
    </inkml:brush>
  </inkml:definitions>
  <inkml:trace contextRef="#ctx0" brushRef="#br0">76 649 10135 0 0,'0'0'258'0'0,"-10"5"66"0"0,10-5-288 0 0,0 0 1 0 0,0 0-1 0 0,0 0 1 0 0,1 0 0 0 0,-1 0-1 0 0,0 0 1 0 0,0 0-1 0 0,0 0 1 0 0,0 0-1 0 0,0 1 1 0 0,0-1-1 0 0,0 0 1 0 0,1 0-1 0 0,-1 0 1 0 0,0 0-1 0 0,0 0 1 0 0,0 0 0 0 0,0 0-1 0 0,0 0 1 0 0,0 0-1 0 0,0 0 1 0 0,0 1-1 0 0,0-1 1 0 0,0 0-1 0 0,0 0 1 0 0,0 0-1 0 0,0 0 1 0 0,0 0-1 0 0,0 0 1 0 0,0 0 0 0 0,0 1-1 0 0,0-1 1 0 0,0 0-1 0 0,0 0 1 0 0,0 0-1 0 0,0 0 1 0 0,0 0-1 0 0,0 0 1 0 0,0 1-1 0 0,0-1 1 0 0,0 0-1 0 0,0 0 1 0 0,0 0 0 0 0,0 0-1 0 0,0 0 1 0 0,0 0-1 0 0,0 0 1 0 0,0 1-1 0 0,0-1 1 0 0,0 0-1 0 0,0 0 1 0 0,0 0-1 0 0,-1 0 1 0 0,1 0-1 0 0,0 0 1 0 0,0 0 0 0 0,0 0-1 0 0,0 0 1 0 0,54 9 940 0 0,-48-12-400 0 0,16-6 508 0 0,-1-2-1 0 0,1-1 0 0 0,29-22 1 0 0,-41 26-1022 0 0,1-1 0 0 0,-1 0 0 0 0,0 0 0 0 0,-1-1 0 0 0,0 0 0 0 0,-1-1 0 0 0,0 0 0 0 0,9-16 1 0 0,-15 22-100 0 0,0-1 0 0 0,0 0 0 0 0,0 0 1 0 0,-1 0-1 0 0,0 0 0 0 0,0 0 0 0 0,0 0 1 0 0,-1 0-1 0 0,0 0 0 0 0,0 0 1 0 0,-1 0-1 0 0,1 0 0 0 0,-1 0 0 0 0,-1 0 1 0 0,1 0-1 0 0,-1 0 0 0 0,0 0 0 0 0,0 0 1 0 0,-1 1-1 0 0,0-1 0 0 0,0 1 1 0 0,0 0-1 0 0,-4-5 0 0 0,1 1-13 0 0,-1 1 0 0 0,0 0 0 0 0,0 1 0 0 0,0-1 1 0 0,-1 1-1 0 0,0 1 0 0 0,0 0 0 0 0,-1 0 0 0 0,0 0 0 0 0,0 1 0 0 0,0 1 0 0 0,-19-7 0 0 0,25 10 25 0 0,-1 0-1 0 0,1 0 0 0 0,-1 0 1 0 0,0 1-1 0 0,1 0 1 0 0,-1 0-1 0 0,0 0 1 0 0,1 0-1 0 0,-1 0 0 0 0,0 1 1 0 0,1 0-1 0 0,-1 0 1 0 0,1 0-1 0 0,-1 0 1 0 0,-3 2-1 0 0,1 0 32 0 0,1 0 0 0 0,0 1 1 0 0,0-1-1 0 0,0 1 0 0 0,0 0 0 0 0,1 1 0 0 0,0-1 1 0 0,-6 7-1 0 0,0 5 56 0 0,0 0 1 0 0,0 0-1 0 0,2 1 1 0 0,-13 33 0 0 0,17-39-31 0 0,1-4 23 0 0,0 1 0 0 0,1 0 1 0 0,0-1-1 0 0,-1 11 0 0 0,1-8-13 0 0,0-4-2 0 0,1-1-1 0 0,0 1 0 0 0,1 0 0 0 0,-1 0 0 0 0,1 7 0 0 0,-1 39 566 0 0,1-1 76 0 0,0-40-573 0 0,5 31 418 0 0,1-7-215 0 0,-4-26-14 0 0,2 4-61 0 0,10 36-21 0 0,-10-37-7 0 0,2-3-13 0 0,19 27-49 0 0,-19-27-19 0 0,2-2-7 0 0,27 23-9 0 0,-16-16-44 0 0,24 9-45 0 0,-39-20-17 0 0,1 0 0 0 0,0 0 0 0 0,0-1-1 0 0,1 1 1 0 0,-1-1 0 0 0,0-1 0 0 0,11 3 0 0 0,-4-1-13 0 0,9 1-63 0 0,22-3-19 0 0,-25-3 14 0 0,-10 1 54 0 0,-5 1 13 0 0,0-1 0 0 0,0 1 0 0 0,0-1 0 0 0,0 0 0 0 0,0 0 0 0 0,-1 0-1 0 0,1 0 1 0 0,0 0 0 0 0,-1-1 0 0 0,1 1 0 0 0,3-3 0 0 0,17-12-106 0 0,0-1 0 0 0,0-1 1 0 0,-2-1-1 0 0,0-1 0 0 0,-1 0 1 0 0,-2-2-1 0 0,0 0 0 0 0,29-48 1 0 0,-25 32-797 0 0,-2-1 0 0 0,-2 0 0 0 0,-1-1 0 0 0,-3-1 0 0 0,14-61 0 0 0,-26 96 737 0 0,-1-1 0 0 0,0 1 0 0 0,-1-1-1 0 0,0 1 1 0 0,0-1 0 0 0,0 0 0 0 0,-1 1-1 0 0,-1-7 1 0 0,1 10 176 0 0,1 1 0 0 0,-1-1 0 0 0,0 1 0 0 0,0-1 0 0 0,0 1 0 0 0,0 0 0 0 0,0-1 0 0 0,0 1 0 0 0,0 0 0 0 0,-1 0 0 0 0,0 0 0 0 0,1 0 0 0 0,-1 0 0 0 0,0 0 0 0 0,0 0 0 0 0,0 1 0 0 0,0-1 0 0 0,0 1 0 0 0,0-1 1 0 0,0 1-1 0 0,0 0 0 0 0,-1 0 0 0 0,-2-1 0 0 0,-1 1-13 0 0,5 2 519 0 0,7 5 2114 0 0,29 22-2439 0 0,-26-21 468 0 0,-1 1-393 0 0,22 23 18 0 0,-22-23 275 0 0,-1 2-313 0 0,20 28-14 0 0,-20-29 213 0 0,0 3-269 0 0,19 33-17 0 0,-20-33-7 0 0,-2-3-7 0 0,11 28-29 0 0,-11-28 84 0 0,0 2-113 0 0,12 31-49 0 0,-12-31 41 0 0,-1-3-4 0 0,12 27-44 0 0,-11-27 0 0 0,-5-8-123 0 0,0 0 78 0 0,0 0 1 0 0,0-1 0 0 0,0 1-1 0 0,0-1 1 0 0,0 1 0 0 0,0-1-1 0 0,0 1 1 0 0,1-1 0 0 0,-1 0-1 0 0,0 1 1 0 0,0-1 0 0 0,1 0-1 0 0,-1 1 1 0 0,1-1 0 0 0,-1 0-1 0 0,0 0 1 0 0,0-1 0 0 0,-11-22-364 0 0,9 18 238 0 0,-8-16-283 0 0,1-1 0 0 0,0 0 0 0 0,2 0 0 0 0,1-1 0 0 0,0 0 1 0 0,2 0-1 0 0,1 0 0 0 0,1-1 0 0 0,1 0 0 0 0,1 0 0 0 0,1 1 0 0 0,1-1 0 0 0,8-40 0 0 0,-1 29-1216 0 0,23-61 1 0 0,-27 87 1487 0 0,0-1 0 0 0,1 1 0 0 0,0 1 0 0 0,1-1 0 0 0,0 1 1 0 0,0 0-1 0 0,1 0 0 0 0,0 1 0 0 0,1 0 0 0 0,10-9 0 0 0,-12 13 109 0 0,26-15-4 0 0,-24 16 33 0 0,5-1-96 0 0,-5 3 49 0 0,-1 0 67 0 0,-1 0 0 0 0,1 1 1 0 0,0 0-1 0 0,9 1 0 0 0,41 13 292 0 0,-45-11 544 0 0,-1 5-385 0 0,30 22 84 0 0,-31-23 620 0 0,0 5-552 0 0,31 35 86 0 0,-31-35 40 0 0,-4-1 6 0 0,20 34 11 0 0,-20-34 44 0 0,-1 1 17 0 0,17 37 6 0 0,-17-37-38 0 0,-1-2-169 0 0,13 28-79 0 0,-13-29 455 0 0,0 0-693 0 0,12 27-76 0 0,-12-27 273 0 0,29-19-2628 0 0,-33 10 2077 0 0,1 0 0 0 0,-1 0-1 0 0,1-1 1 0 0,-1 1 0 0 0,1 0-1 0 0,-1 0 1 0 0,1-1 0 0 0,-1 1 0 0 0,1 0-1 0 0,-1-1 1 0 0,0 1 0 0 0,1 0-1 0 0,-1-1 1 0 0,0 1 0 0 0,1 0 0 0 0,-1-1-1 0 0,0 1 1 0 0,1-1 0 0 0,-1 1-1 0 0,0-1 1 0 0,0 1 0 0 0,0-1-1 0 0,1 1 1 0 0,-1-1 0 0 0,0 1 0 0 0,0-1-1 0 0,0 1 1 0 0,0-1 0 0 0,0 1-1 0 0,0-1 1 0 0,0 1 0 0 0,0-1 0 0 0,0 1-1 0 0,0-1 1 0 0,0 1 0 0 0,0-1-1 0 0,-1 0 1 0 0,1-10-6605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7.381"/>
    </inkml:context>
    <inkml:brush xml:id="br0">
      <inkml:brushProperty name="width" value="0.05" units="cm"/>
      <inkml:brushProperty name="height" value="0.05" units="cm"/>
      <inkml:brushProperty name="color" value="#FFFFFF"/>
    </inkml:brush>
  </inkml:definitions>
  <inkml:trace contextRef="#ctx0" brushRef="#br0">8 15 5063 0 0,'-7'-4'838'0'0,"11"1"406"0"0,-4 3-1219 0 0,1-1 0 0 0,-1 1 0 0 0,1 0 0 0 0,-1 0 0 0 0,0 0 0 0 0,1-1 0 0 0,-1 1 0 0 0,0 0 0 0 0,1-1 0 0 0,-1 1 0 0 0,0 0 0 0 0,1 0 0 0 0,-1-1 0 0 0,0 1-1 0 0,0-1 1 0 0,1 1 0 0 0,-1 0 0 0 0,0-1 0 0 0,0 1 0 0 0,0-1 0 0 0,1 0 0 0 0,4 13 587 0 0,16 34 27 0 0,-15-35 51 0 0,-6 1 186 0 0,4 55 1052 0 0,-2-33-980 0 0,-2-25-117 0 0,2 5-51 0 0,6 39-11 0 0,-6-40-37 0 0,1 1-150 0 0,8 41-66 0 0,-8-41-18 0 0,0-1-19 0 0,9 40-72 0 0,-9-39-30 0 0,1-1-8 0 0,9 41-13 0 0,-10-41-49 0 0,0 0-19 0 0,10 37-7 0 0,-10-37-11 0 0,1-3-46 0 0,14 30-22 0 0,-14-30 186 0 0,3 0-252 0 0,20 31-28 0 0,-20-30 93 0 0,2-1-130 0 0,26 30-2 0 0,-17-22 18 0 0,16 13-12 0 0,-32-29-70 0 0,-1-1 1 0 0,1 0-1 0 0,0 1 1 0 0,-1-1-1 0 0,1 0 1 0 0,0 0-1 0 0,0 0 1 0 0,0 0-1 0 0,2 1 0 0 0,46 16 6 0 0,-46-17-12 0 0,1-1-1 0 0,-1 1 0 0 0,0-1 1 0 0,0 0-1 0 0,0 0 0 0 0,0 0 1 0 0,0-1-1 0 0,7-1 0 0 0,1-2-111 0 0,-1-1 0 0 0,0 0 0 0 0,0-1 0 0 0,0 0 0 0 0,-1-1 0 0 0,0 0-1 0 0,15-14 1 0 0,-14 10-169 0 0,1-1-1 0 0,-1 0 1 0 0,11-16-1 0 0,-1-10-1554 0 0,-19 32 642 0 0,0 1 1 0 0,0-1 0 0 0,0 0 0 0 0,1-10 0 0 0,-2 2-4420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7.836"/>
    </inkml:context>
    <inkml:brush xml:id="br0">
      <inkml:brushProperty name="width" value="0.05" units="cm"/>
      <inkml:brushProperty name="height" value="0.05" units="cm"/>
      <inkml:brushProperty name="color" value="#FFFFFF"/>
    </inkml:brush>
  </inkml:definitions>
  <inkml:trace contextRef="#ctx0" brushRef="#br0">34 320 5527 0 0,'-33'0'590'0'0,"34"-3"-716"0"0,1 0 0 0 0,0 0 0 0 0,0 1 0 0 0,0-1 0 0 0,0 1 0 0 0,0-1 0 0 0,0 1 0 0 0,1 0 0 0 0,2-2 0 0 0,17-12 4044 0 0,22-21 1 0 0,-28 22-2255 0 0,1 1 1 0 0,34-21-1 0 0,0 8-978 0 0,59-23-1 0 0,-81 39-642 0 0,15-4-33 0 0,2 4-10 0 0,3 2 11 0 0,-5-1 32 0 0,-42 9-65 0 0,1 1 0 0 0,0-1 0 0 0,-1 0 1 0 0,1-1-1 0 0,0 1 0 0 0,-1 0 0 0 0,1-1 1 0 0,-1 1-1 0 0,0-1 0 0 0,1 0 1 0 0,-1 1-1 0 0,0-1 0 0 0,3-4 0 0 0,2-14-2913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9.458"/>
    </inkml:context>
    <inkml:brush xml:id="br0">
      <inkml:brushProperty name="width" value="0.05" units="cm"/>
      <inkml:brushProperty name="height" value="0.05" units="cm"/>
      <inkml:brushProperty name="color" value="#FFFFFF"/>
    </inkml:brush>
  </inkml:definitions>
  <inkml:trace contextRef="#ctx0" brushRef="#br0">278 0 6447 0 0,'0'0'526'0'0,"-1"6"-2341"0"0,-3 18 2592 0 0,3-18 3241 0 0,2 2-3140 0 0,3 32 1762 0 0,1-30-2109 0 0,18 30-124 0 0,-18-30-58 0 0,0-1-12 0 0,12 27-5 0 0,-12-27-17 0 0,0 2-10 0 0,15 34-1 0 0,-15-34 22 0 0,0 0 88 0 0,25 51 956 0 0,-11-27-962 0 0,-14-26-22 0 0,0 1-2 0 0,18 29-29 0 0,-18-29-124 0 0,2 0-58 0 0,18 31-12 0 0,-18-30-17 0 0,-1-1-74 0 0,33 52-6 0 0,-7-9-54 0 0,-1-4-23 0 0,-28-47-45 0 0,-2-8 46 0 0,-1-6 15 0 0,-2 6-60 0 0,-1 0 0 0 0,0 0 1 0 0,-1 0-1 0 0,1 0 0 0 0,-1 1 0 0 0,0-1 0 0 0,0 1 0 0 0,-1 0 0 0 0,0 0 0 0 0,-5-4 0 0 0,2 1-47 0 0,-14-13-1018 0 0,0 0 0 0 0,-39-27 1 0 0,48 40 733 0 0,0 1 0 0 0,0-1 1 0 0,-1 2-1 0 0,0 0 0 0 0,0 1 0 0 0,-1 0 1 0 0,-16-3-1 0 0,12 4 316 0 0,-1 1 0 0 0,0 1 1 0 0,0 1-1 0 0,-34 1 0 0 0,44 1 87 0 0,0 1-1 0 0,0-1 1 0 0,1 2 0 0 0,-1 0 0 0 0,0 0-1 0 0,1 0 1 0 0,0 1 0 0 0,0 1-1 0 0,0-1 1 0 0,0 1 0 0 0,-10 9-1 0 0,-45 39 1128 0 0,61-51-376 0 0,4-3-700 0 0,-1 1 0 0 0,0 0 0 0 0,0-1-1 0 0,0 1 1 0 0,0-1 0 0 0,0 1 0 0 0,0 0-1 0 0,1-1 1 0 0,-1 1 0 0 0,0 0 0 0 0,0-1 0 0 0,1 1-1 0 0,-1 0 1 0 0,0-1 0 0 0,0 1 0 0 0,1 0-1 0 0,-1 0 1 0 0,0-1 0 0 0,1 1 0 0 0,-1 0 0 0 0,0 0-1 0 0,1-1 1 0 0,-1 1 0 0 0,1 0 0 0 0,-1 0-1 0 0,0 0 1 0 0,1 0 0 0 0,-1 0 0 0 0,1-1-1 0 0,16-8-102 0 0,-11 5 1325 0 0,4 3-985 0 0,31-5-38 0 0,-31 5-10 0 0,-3-3-6 0 0,37-18 141 0 0,-1-3-140 0 0,10-8-51 0 0,12-8-54 0 0,4-2-9 0 0,-54 34-114 0 0,45-23 84 0 0,4 2-52 0 0,11-3-33 0 0,3 1 86 0 0,-23 10-6 0 0,-28 9-26 0 0,-20 10 15 0 0,2-1 6 0 0,2 0-64 0 0,28-17 112 0 0,-12 4-142 0 0,-21 13-88 0 0,1-1-63 0 0,21-14-19 0 0,-21 15-7 0 0,-9-1-1889 0 0,2 5 2046 0 0,0-1 1 0 0,0 1-1 0 0,0 0 1 0 0,0-1-1 0 0,0 1 1 0 0,0 0-1 0 0,0 0 0 0 0,0-1 1 0 0,-1 1-1 0 0,1 0 1 0 0,0-1-1 0 0,0 1 1 0 0,0 0-1 0 0,0 0 1 0 0,0-1-1 0 0,-1 1 0 0 0,1 0 1 0 0,0 0-1 0 0,0-1 1 0 0,0 1-1 0 0,-1 0 1 0 0,1 0-1 0 0,0 0 1 0 0,0 0-1 0 0,-1-1 1 0 0,1 1-1 0 0,0 0 0 0 0,-1 0 1 0 0,1 0-1 0 0,0 0 1 0 0,0 0-1 0 0,-1 0 1 0 0,1 0-1 0 0,-1 0 1 0 0,-41 20-3177 0 0,40-18 2074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4"/>
    </inkml:context>
    <inkml:brush xml:id="br0">
      <inkml:brushProperty name="width" value="0.05" units="cm"/>
      <inkml:brushProperty name="height" value="0.05" units="cm"/>
      <inkml:brushProperty name="color" value="#FFFFFF"/>
    </inkml:brush>
  </inkml:definitions>
  <inkml:trace contextRef="#ctx0" brushRef="#br0">4 286 5527 0 0,'0'0'6322'0'0,"5"7"-5204"0"0,16 21-62 0 0,-15-21 1040 0 0,-2 0-1488 0 0,13 22-133 0 0,-13-21-56 0 0,-2-1-17 0 0,8 20-28 0 0,-7-20-113 0 0,0 2-49 0 0,12 26-11 0 0,-11-27-10 0 0,0 2-40 0 0,0 1-107 0 0,-2-6-14 0 0,0 0 1 0 0,1 0 0 0 0,-1 0-1 0 0,1 0 1 0 0,0 0 0 0 0,5 6-1 0 0,19 28 194 0 0,-23-31-192 0 0,-2-4-10 0 0,1 0-1 0 0,-1 0 1 0 0,1 0 0 0 0,0 0 0 0 0,0 0-1 0 0,4 3 1 0 0,25 29 130 0 0,2 0-24 0 0,-9-6-58 0 0,4 7 20 0 0,-22-27-60 0 0,13 26 108 0 0,-16-28-114 0 0,9 24 96 0 0,-4 2-60 0 0,0 11-48 0 0,-6-9-28 0 0,-2-29-86 0 0,-2-13-2978 0 0,-1-21 2878 0 0,2 25 183 0 0,0 1 0 0 0,0-1 0 0 0,0 1 0 0 0,0-1 0 0 0,-1 1 0 0 0,1-1 0 0 0,0 1 0 0 0,-1-1 0 0 0,1 1 0 0 0,-1 0 0 0 0,0-1 0 0 0,1 1 0 0 0,-1 0 0 0 0,0-1 0 0 0,0 1 0 0 0,0 0 1 0 0,-1-2-1 0 0,-1 0-49 0 0,-66-120-1523 0 0,-66-109-481 0 0,113 200 2466 0 0,-1 1 0 0 0,-39-39 0 0 0,54 61-96 0 0,4 4-114 0 0,0 0-1 0 0,1 1 0 0 0,-1-1 0 0 0,1 0 0 0 0,-3-9 1 0 0,3 10-116 0 0,2 1 12 0 0,0 0-1 0 0,0-1 1 0 0,0 1 0 0 0,0-1-1 0 0,0 1 1 0 0,1-1-1 0 0,0 1 1 0 0,-1-1-1 0 0,1 1 1 0 0,1-1 0 0 0,-1 1-1 0 0,0-1 1 0 0,2-3-1 0 0,-2 4-41 0 0,1-3 93 0 0,4-15 204 0 0,2 5-158 0 0,6-13-152 0 0,4-3 23 0 0,3-1-36 0 0,3 1-12 0 0,4 2 11 0 0,5 0 48 0 0,-25 24 31 0 0,-1 1 6 0 0,22-13-1 0 0,-21 13-6 0 0,1 1-1 0 0,1 0-59 0 0,-6 2-12 0 0,1 0-1 0 0,-1 0 1 0 0,1 0-1 0 0,0 1 1 0 0,0-1-1 0 0,0 1 1 0 0,-1 0-1 0 0,7 0 1 0 0,26-7 77 0 0,-17 7-3 0 0,20 4-22 0 0,-30-2-5 0 0,1 2 0 0 0,29 11 15 0 0,-29-11 60 0 0,-2 2 21 0 0,26 17 6 0 0,-26-17 6 0 0,-2 2 16 0 0,16 19 4 0 0,-16-19 0 0 0,-4 1-16 0 0,8 22-65 0 0,-7-23-23 0 0,-4 2-7 0 0,-3 30-14 0 0,-9-2-68 0 0,8-26-21 0 0,3-7-11 0 0,0 1 0 0 0,0-1 0 0 0,-1 0 0 0 0,1 0 0 0 0,-7 7 0 0 0,-10 12-123 0 0,0-1 1 0 0,-1-2 0 0 0,-38 31-1 0 0,35-36 130 0 0,-9 5-17 0 0,2-1 22 0 0,-6 2-32 0 0,29-16 53 0 0,-6 5-74 0 0,-22 18-3 0 0,32-25 235 0 0,11-5-111 0 0,32-12-88 0 0,1-8 27 0 0,5-4 102 0 0,-15 9-1 0 0,-4 1-6 0 0,-23 14-72 0 0,0 0 0 0 0,1 0 0 0 0,-1 0 0 0 0,0 1 0 0 0,9-3 0 0 0,-4 1 28 0 0,28-7 38 0 0,11-2 14 0 0,2 6-1 0 0,-35 4-59 0 0,32 1 151 0 0,-34 1-157 0 0,-7-1 1 0 0,0 1 0 0 0,1 0 1 0 0,-1 0-1 0 0,1 1 0 0 0,-1 0 0 0 0,8 2 0 0 0,-3-3-1 0 0,-6 1-3 0 0,0-1 0 0 0,0 1-1 0 0,0 0 1 0 0,0 0 0 0 0,-1 0 0 0 0,1 1 0 0 0,5 2 0 0 0,28 10 1 0 0,4 6 22 0 0,-12 2-22 0 0,-19-10 10 0 0,8 25-86 0 0,-16-29 36 0 0,0-1 1 0 0,-1 1-1 0 0,0-1 0 0 0,1 9 1 0 0,0 39-58 0 0,-4-37 108 0 0,-2 1 1 0 0,0 0 0 0 0,-1-1 0 0 0,-1 1 0 0 0,0-1-1 0 0,-2 0 1 0 0,0-1 0 0 0,-1 0 0 0 0,-1 0 0 0 0,0 0-1 0 0,-1-1 1 0 0,-1-1 0 0 0,-1 0 0 0 0,0 0 0 0 0,-1-1 0 0 0,0-1-1 0 0,-27 22 1 0 0,28-28-3 0 0,1 0 0 0 0,-1-1-1 0 0,0 0 1 0 0,0-1 0 0 0,-1 0-1 0 0,1-1 1 0 0,-20 3 0 0 0,-96 11-644 0 0,59-11-154 0 0,-36 7-1336 0 0,101-13 1852 0 0,10-6-1594 0 0,17-17 399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4.839"/>
    </inkml:context>
    <inkml:brush xml:id="br0">
      <inkml:brushProperty name="width" value="0.05" units="cm"/>
      <inkml:brushProperty name="height" value="0.05" units="cm"/>
      <inkml:brushProperty name="color" value="#FFFFFF"/>
    </inkml:brush>
  </inkml:definitions>
  <inkml:trace contextRef="#ctx0" brushRef="#br0">93 465 455 0 0,'0'0'263'0'0,"4"-4"-142"0"0,17-20 11310 0 0,10 20-9346 0 0,-22 2-1698 0 0,-1 1 2493 0 0,-2-3-2353 0 0,32-22 833 0 0,-11 6-1214 0 0,-21 15-15 0 0,2 1-52 0 0,21-13 1 0 0,-22 13 33 0 0,-1 1-12 0 0,20-11-5 0 0,-20 11 664 0 0,0-2-541 0 0,15-15-58 0 0,-16 15 99 0 0,-3-1-153 0 0,6-21-86 0 0,-3-4-43 0 0,-5 24-88 0 0,0 1-4 0 0,2-17-4 0 0,-2 17-48 0 0,-1 0-24 0 0,0-2 96 0 0,0 0 0 0 0,-1 0 0 0 0,0 0 0 0 0,0 1-1 0 0,-1-1 1 0 0,0 0 0 0 0,-1 1 0 0 0,1 0 0 0 0,-1 0 0 0 0,-1 0-1 0 0,1 0 1 0 0,-1 1 0 0 0,0-1 0 0 0,-1 1 0 0 0,-10-9 0 0 0,-25-16-168 0 0,26 21 125 0 0,-6 0-94 0 0,18 9 224 0 0,-3-1-97 0 0,-1 0 0 0 0,1 0 0 0 0,0 0 0 0 0,-1 1 0 0 0,1 0 0 0 0,-1 0 0 0 0,0 0-1 0 0,1 1 1 0 0,-10 1 0 0 0,13-1 67 0 0,0 0-19 0 0,0 0 1 0 0,-1 1-1 0 0,1-1 0 0 0,0 1 1 0 0,-1 0-1 0 0,1 0 0 0 0,0 0 1 0 0,0 0-1 0 0,0 0 0 0 0,0 1 1 0 0,0 0-1 0 0,0-1 0 0 0,0 1 1 0 0,1 0-1 0 0,-4 3 0 0 0,-24 43-438 0 0,24-34 500 0 0,1 1 0 0 0,0-1 0 0 0,-3 25 0 0 0,6-33 11 0 0,-14 60 491 0 0,6-15-203 0 0,2-2 42 0 0,6-40-280 0 0,-2 30 279 0 0,3 10 121 0 0,3-2 74 0 0,4-5-13 0 0,3-3-16 0 0,-2-14-257 0 0,-5-18-7 0 0,3 1-7 0 0,13 23-1 0 0,-14-23-5 0 0,3-3-23 0 0,18 18-11 0 0,-18-18-1 0 0,0-2-13 0 0,23 10-58 0 0,-22-10-29 0 0,1-3-4 0 0,38-3-16 0 0,-34 0-75 0 0,0 0 1 0 0,19-7-1 0 0,15-13-5 0 0,-3-7-15 0 0,-31 21-3 0 0,-7 5-8 0 0,0 0 1 0 0,0-1 0 0 0,-1 0-1 0 0,7-8 1 0 0,23-24-135 0 0,-4 3-184 0 0,-12 13 152 0 0,-14 15-42 0 0,0 0-180 0 0,15-21-76 0 0,-15 20-20 0 0,-1 1-35 0 0,10-17-142 0 0,-10 17-66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5.598"/>
    </inkml:context>
    <inkml:brush xml:id="br0">
      <inkml:brushProperty name="width" value="0.05" units="cm"/>
      <inkml:brushProperty name="height" value="0.05" units="cm"/>
      <inkml:brushProperty name="color" value="#FFFFFF"/>
    </inkml:brush>
  </inkml:definitions>
  <inkml:trace contextRef="#ctx0" brushRef="#br0">0 1 5063 0 0,'0'0'1982'0'0,"5"8"-1070"0"0,17 23 117 0 0,-17-23 24 0 0,-5-2 9 0 0,1 20 20 0 0,0-20 8 0 0,-1 1 4 0 0,0 2-729 0 0,0-6-170 0 0,0 0 0 0 0,0 1 0 0 0,1-1 0 0 0,-1 0 1 0 0,1 0-1 0 0,0 0 0 0 0,-1 1 0 0 0,1-1 0 0 0,2 4 0 0 0,9 27 353 0 0,-10-26-50 0 0,3 2-197 0 0,19 46 108 0 0,-6-10-25 0 0,2 4 0 0 0,-1-4 64 0 0,-6-18-190 0 0,-10-21 4 0 0,2 1-8 0 0,14 27-45 0 0,-14-26-17 0 0,-1 0-7 0 0,20 42 117 0 0,-6-12-92 0 0,-2 4-2 0 0,-3 0 0 0 0,-2-5-25 0 0,-4-13-110 0 0,-5-19-1 0 0,1 2-12 0 0,7 26-32 0 0,-8-26 52 0 0,1-1 0 0 0,7 23-77 0 0,-8-23-71 0 0,2-2-359 0 0,0 0 262 0 0,4 7 204 0 0,-3-1-2906 0 0,-3-17 1972 0 0,5-17-1037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6.097"/>
    </inkml:context>
    <inkml:brush xml:id="br0">
      <inkml:brushProperty name="width" value="0.05" units="cm"/>
      <inkml:brushProperty name="height" value="0.05" units="cm"/>
      <inkml:brushProperty name="color" value="#FFFFFF"/>
    </inkml:brush>
  </inkml:definitions>
  <inkml:trace contextRef="#ctx0" brushRef="#br0">7 0 6447 0 0,'0'0'4066'0'0,"-1"6"-3016"0"0,-4 19-639 0 0,5-24-398 0 0,0-1 0 0 0,0 1 0 0 0,0-1 0 0 0,0 1 0 0 0,0 0 0 0 0,0-1 0 0 0,0 1 0 0 0,0 0 0 0 0,0-1 0 0 0,0 1 0 0 0,0-1 0 0 0,1 1 0 0 0,-1 0 0 0 0,0-1 0 0 0,0 1 0 0 0,1-1 0 0 0,-1 1 0 0 0,0-1 0 0 0,1 1 0 0 0,-1 0 0 0 0,0-1 0 0 0,1 1 0 0 0,0 0 0 0 0,21 33 342 0 0,-16-25 11 0 0,-1-1 8 0 0,25 43 428 0 0,0-1 26 0 0,-2 1 144 0 0,-4-5 39 0 0,-4-3 562 0 0,-7-9-1081 0 0,-9-26-152 0 0,-2-1-69 0 0,13 33 200 0 0,-5-16-439 0 0,-7-18-98 0 0,8 25-762 0 0,-9-25 620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6.364"/>
    </inkml:context>
    <inkml:brush xml:id="br0">
      <inkml:brushProperty name="width" value="0.05" units="cm"/>
      <inkml:brushProperty name="height" value="0.05" units="cm"/>
      <inkml:brushProperty name="color" value="#FFFFFF"/>
    </inkml:brush>
  </inkml:definitions>
  <inkml:trace contextRef="#ctx0" brushRef="#br0">53 0 1375 0 0,'-3'2'107'0'0,"-18"7"11644"0"0,9-4-10917 0 0,9-4 45 0 0,-11 5 141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3.788"/>
    </inkml:context>
    <inkml:brush xml:id="br0">
      <inkml:brushProperty name="width" value="0.05" units="cm"/>
      <inkml:brushProperty name="height" value="0.05" units="cm"/>
      <inkml:brushProperty name="color" value="#FFFFFF"/>
    </inkml:brush>
  </inkml:definitions>
  <inkml:trace contextRef="#ctx0" brushRef="#br0">69 449 5063 0 0,'0'0'643'0'0,"-4"1"-1226"0"0,-14 8 13411 0 0,26-9-12678 0 0,22 1-20 0 0,-23-1-10 0 0,-1-4-34 0 0,18-14-16 0 0,-18 13 190 0 0,1 2-148 0 0,25-9 102 0 0,-25 9 819 0 0,37-2-584 0 0,-36 3 167 0 0,1 0-516 0 0,0 0-85 0 0,-5 1-8 0 0,0 0 0 0 0,0 0 0 0 0,0 0 0 0 0,-1 0 0 0 0,1-1 0 0 0,-1 1 0 0 0,1-1 0 0 0,-1 0 0 0 0,5-3 1 0 0,24-14 61 0 0,-17 8-14 0 0,19-20-45 0 0,-3 1-10 0 0,-7 0-12 0 0,-5-3-36 0 0,-4-1 36 0 0,-9 5 12 0 0,-7 10-10 0 0,0 16-5 0 0,-1-1 0 0 0,1 1 0 0 0,0 0 0 0 0,-1 0 0 0 0,1 0 1 0 0,-1 0-1 0 0,0 0 0 0 0,-4-4 0 0 0,1 0-31 0 0,0-2-134 0 0,0 1 0 0 0,-1 1 0 0 0,0-1 0 0 0,0 1 0 0 0,-1 0 0 0 0,0 0 1 0 0,0 1-1 0 0,0 0 0 0 0,-1 0 0 0 0,0 1 0 0 0,0 0 0 0 0,-1 0 1 0 0,1 1-1 0 0,-1 0 0 0 0,0 0 0 0 0,0 1 0 0 0,0 1 0 0 0,-1-1 1 0 0,1 1-1 0 0,0 1 0 0 0,-1 0 0 0 0,0 0 0 0 0,1 1 0 0 0,-1 0 1 0 0,1 1-1 0 0,-1 0 0 0 0,1 0 0 0 0,-1 1 0 0 0,1 0 0 0 0,0 1 1 0 0,-1 0-1 0 0,-9 5 0 0 0,13-5 49 0 0,-12 9-60 0 0,4 1-50 0 0,-10 10 73 0 0,-3 8 68 0 0,19-22 80 0 0,5-6 24 0 0,1-1-1 0 0,0 1 0 0 0,0 0 0 0 0,0 0 1 0 0,0 0-1 0 0,1 0 0 0 0,-1 0 0 0 0,-1 5 1 0 0,-13 31 206 0 0,13-31-169 0 0,1-5 3 0 0,0 1 0 0 0,1 0 0 0 0,0 0 0 0 0,0 0-1 0 0,0 0 1 0 0,0 7 0 0 0,-1-3 39 0 0,-2 29 350 0 0,3 15 221 0 0,0-41-519 0 0,4 34 556 0 0,-2-33-551 0 0,6 35 584 0 0,5 12 180 0 0,1-4-42 0 0,-12-46-720 0 0,-1-6-58 0 0,0 1 0 0 0,0-1 0 0 0,1 0-1 0 0,0 0 1 0 0,0 1 0 0 0,0-1 0 0 0,0 0-1 0 0,0 0 1 0 0,1 0 0 0 0,-1 0 0 0 0,3 3 0 0 0,14 29 148 0 0,-14-27-59 0 0,2-1-12 0 0,19 17-17 0 0,-11-14-74 0 0,26 10-49 0 0,18-1 22 0 0,-41-14-33 0 0,-10-3 8 0 0,0 0 0 0 0,0-1 1 0 0,0 1-1 0 0,0-2 0 0 0,8 1 0 0 0,-3 1 16 0 0,-4-1-2 0 0,0 0 1 0 0,0 0-1 0 0,0-1 0 0 0,9-1 0 0 0,-5 2 0 0 0,-7 0-12 0 0,0-1 0 0 0,0 0-1 0 0,0 0 1 0 0,0 0 0 0 0,-1-1 0 0 0,1 0 0 0 0,9-2 0 0 0,-3 2 10 0 0,-6 0-6 0 0,1 0 1 0 0,-1 0 0 0 0,1 0-1 0 0,-1-1 1 0 0,10-4-1 0 0,22-9 49 0 0,-26 10-67 0 0,-6 3-16 0 0,0-1 1 0 0,0 1-1 0 0,0-1 1 0 0,-1 0-1 0 0,7-6 0 0 0,23-18-192 0 0,-27 22 142 0 0,17-18-235 0 0,2-7-138 0 0,31-54-1071 0 0,-54 79 1145 0 0,0-3-50 0 0,8-22-207 0 0,-8 23-89 0 0,0-15-3291 0 0,-1 16 2486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4.730"/>
    </inkml:context>
    <inkml:brush xml:id="br0">
      <inkml:brushProperty name="width" value="0.05" units="cm"/>
      <inkml:brushProperty name="height" value="0.05" units="cm"/>
      <inkml:brushProperty name="color" value="#FFFFFF"/>
    </inkml:brush>
  </inkml:definitions>
  <inkml:trace contextRef="#ctx0" brushRef="#br0">0 282 13359 0 0,'0'0'1320'0'0,"8"5"-3197"0"0,21 16 2252 0 0,-22-15 641 0 0,-1-1-510 0 0,20 18-47 0 0,-20-18-19 0 0,1 1-7 0 0,20 16 17 0 0,-20-16 71 0 0,29 29 588 0 0,-29-29-562 0 0,1 3-55 0 0,41 39 876 0 0,-39-38-1253 0 0,-4-4 10 0 0,0 0 1 0 0,1 0 0 0 0,0 0 0 0 0,9 5 0 0 0,20 15 75 0 0,-27-20-69 0 0,1-1-32 0 0,28 14-4 0 0,-29-14 6 0 0,0-2 20 0 0,27 9 6 0 0,-27-9 0 0 0,-2-1-5 0 0,22 5-23 0 0,-22-6 161 0 0,1 0-193 0 0,23 3-4 0 0,-23-4 264 0 0,-11-13-264 0 0,-5-3-11 0 0,-3-11-42 0 0,-21-58-168 0 0,-148-353-2134 0 0,175 424 2111 0 0,4 12 169 0 0,1 1-1 0 0,-1 0 0 0 0,0-1 1 0 0,0 1-1 0 0,1 0 0 0 0,-1 0 0 0 0,0 0 1 0 0,0 0-1 0 0,-1 0 0 0 0,1 0 1 0 0,0 0-1 0 0,0 0 0 0 0,0 0 0 0 0,-2-1 1 0 0,-3-2-59 0 0,4 2 69 0 0,3 9-179 0 0,2 21-44 0 0,-2-21 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5.449"/>
    </inkml:context>
    <inkml:brush xml:id="br0">
      <inkml:brushProperty name="width" value="0.05" units="cm"/>
      <inkml:brushProperty name="height" value="0.05" units="cm"/>
      <inkml:brushProperty name="color" value="#FFFFFF"/>
    </inkml:brush>
  </inkml:definitions>
  <inkml:trace contextRef="#ctx0" brushRef="#br0">10 491 4607 0 0,'0'0'2896'0'0,"8"-1"-1732"0"0,21 0 42 0 0,-22 1 951 0 0,-2-4-1252 0 0,18-12-10 0 0,-18 13-63 0 0,0-2-241 0 0,14-11-102 0 0,-14 11-17 0 0,0 2-17 0 0,15-13-47 0 0,-15 12-22 0 0,-1 0-2 0 0,13-14-5 0 0,-13 13-22 0 0,0 0-6 0 0,14-14-6 0 0,-13 15-26 0 0,0-2-107 0 0,21-26 105 0 0,-11 13-179 0 0,2-5-70 0 0,-5-2-58 0 0,-3 0-10 0 0,-3-2 0 0 0,-3-3 0 0 0,-5-1 0 0 0,0 23-98 0 0,1 0 1 0 0,-2 0-1 0 0,1 1 0 0 0,-1-1 0 0 0,-1 1 1 0 0,0-1-1 0 0,0 1 0 0 0,0 1 0 0 0,-1-1 0 0 0,0 0 1 0 0,-11-10-1 0 0,14 15-38 0 0,-1 0 0 0 0,0 1 0 0 0,0-1 0 0 0,0 1 0 0 0,0 0 1 0 0,0 0-1 0 0,0 1 0 0 0,-1-1 0 0 0,1 0 0 0 0,-7-1 0 0 0,6 2 8 0 0,-1 0 3 0 0,-1 0-1 0 0,1 1 0 0 0,0 0 1 0 0,0 0-1 0 0,0 1 0 0 0,0-1 1 0 0,0 1-1 0 0,0 0 0 0 0,0 0 1 0 0,0 1-1 0 0,0 0 0 0 0,0 0 1 0 0,1 0-1 0 0,-1 0 0 0 0,-4 3 1 0 0,-13 9 7 0 0,-1 5 18 0 0,3 8 20 0 0,5 8 64 0 0,10-23 39 0 0,-4 31 280 0 0,1 14 397 0 0,4 4 133 0 0,3-48-672 0 0,1 37 659 0 0,4 11 32 0 0,3-6-184 0 0,-7-46-552 0 0,1-4 0 0 0,-1 0 0 0 0,1-1 0 0 0,0 1 0 0 0,0-1 0 0 0,1 0 0 0 0,2 7 0 0 0,8 25 180 0 0,-9-27-20 0 0,1-2-84 0 0,10 25-37 0 0,-10-25-10 0 0,1 0-1 0 0,0 1-92 0 0,-3-6-20 0 0,0 1 0 0 0,0 0-1 0 0,0-1 1 0 0,0 1 0 0 0,0-1-1 0 0,0 1 1 0 0,1-1 0 0 0,-1 0-1 0 0,1 0 1 0 0,0 0 0 0 0,3 2-1 0 0,27 18 110 0 0,-31-20-123 0 0,0 0 0 0 0,0-1-1 0 0,1 1 1 0 0,-1-1-1 0 0,1 1 1 0 0,-1-1 0 0 0,1 0-1 0 0,-1 0 1 0 0,1 0-1 0 0,0 0 1 0 0,4 0 0 0 0,0 1 21 0 0,-4-1-19 0 0,0 1 0 0 0,1-1 0 0 0,-1 0-1 0 0,0 0 1 0 0,0-1 0 0 0,0 1 0 0 0,1 0-1 0 0,-1-1 1 0 0,5 0 0 0 0,1 0 14 0 0,-5 1-19 0 0,1 0 1 0 0,-1-1-1 0 0,0 1 0 0 0,1-1 1 0 0,-1 0-1 0 0,1 0 0 0 0,5-2 1 0 0,0 1 5 0 0,8-1 43 0 0,30-10-11 0 0,12-12-31 0 0,-2-8 20 0 0,-7-3-31 0 0,-16 9-11 0 0,15-16-73 0 0,-9 5 5 0 0,5-13-18 0 0,-42 45 28 0 0,-2 0-34 0 0,7-15-11 0 0,-7 15-1 0 0,-1 0-509 0 0,2-15 49 0 0,-2 15-20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6"/>
    </inkml:context>
    <inkml:brush xml:id="br0">
      <inkml:brushProperty name="width" value="0.1" units="cm"/>
      <inkml:brushProperty name="height" value="0.1" units="cm"/>
      <inkml:brushProperty name="color" value="#E71224"/>
    </inkml:brush>
  </inkml:definitions>
  <inkml:trace contextRef="#ctx0" brushRef="#br0">77 340 455 0 0,'0'-1'0'0'0,"4"-16"449"0"0,-1 4 1326 0 0,-3 12-1712 0 0,-1 1 1 0 0,1 0 0 0 0,-1-1-1 0 0,1 1 1 0 0,-1-1 0 0 0,1 1 0 0 0,-1-1-1 0 0,1 1 1 0 0,-1 0 0 0 0,0 0-1 0 0,1-1 1 0 0,-1 1 0 0 0,0 0 0 0 0,1 0-1 0 0,-1 0 1 0 0,0-1 0 0 0,1 1-1 0 0,-1 0 1 0 0,0 0 0 0 0,1 0 0 0 0,-1 0-1 0 0,0 0 1 0 0,1 0 0 0 0,-2 1-1 0 0,-2-1 234 0 0,1 0 0 0 0,-1-1 0 0 0,0 1 0 0 0,0-1 0 0 0,1 0 0 0 0,-1 0 0 0 0,-6-2 0 0 0,9 2 3 0 0,0 1 0 0 0,0-1 1 0 0,-1 0-1 0 0,1 1 0 0 0,0-1 0 0 0,0 0 0 0 0,0 0 0 0 0,0 0 0 0 0,0 0 0 0 0,0 1 0 0 0,1-1 0 0 0,-1-1 1 0 0,0 1-1 0 0,0 0 0 0 0,1 0 0 0 0,-1 0 0 0 0,1 0 0 0 0,-1 0 0 0 0,1-1 0 0 0,-1 1 0 0 0,1 0 1 0 0,0 0-1 0 0,-1-1 0 0 0,1 1 0 0 0,-1-9 2980 0 0,-7 7-1961 0 0,8 3-1272 0 0,0 0 0 0 0,-1 0 1 0 0,1 0-1 0 0,0 0 0 0 0,0 0 1 0 0,0 0-1 0 0,0 0 1 0 0,-1 0-1 0 0,1 0 0 0 0,0 0 1 0 0,0-1-1 0 0,0 1 1 0 0,0 0-1 0 0,0 0 0 0 0,-1 0 1 0 0,1 0-1 0 0,0 0 0 0 0,0-1 1 0 0,0 1-1 0 0,0 0 1 0 0,0 0-1 0 0,0 0 0 0 0,0 0 1 0 0,0-1-1 0 0,0 1 1 0 0,0 0-1 0 0,0 0 0 0 0,0 0 1 0 0,0 0-1 0 0,0-1 0 0 0,0 1 1 0 0,0 0-1 0 0,0 0 1 0 0,0 0-1 0 0,0-1 0 0 0,0 1 1 0 0,0 0-1 0 0,0 0 0 0 0,0 0 1 0 0,0 0-1 0 0,0-1 1 0 0,0 1-1 0 0,0 0 0 0 0,0 0 1 0 0,0 0-1 0 0,0 0 1 0 0,1-1-1 0 0,-1 1 0 0 0,0 0 1 0 0,0 0-1 0 0,13-9 1215 0 0,17-2-653 0 0,41-8-354 0 0,35-9 140 0 0,36-3-314 0 0,-28 6 87 0 0,185-18 0 0 0,509 12-168 0 0,-362 5 28 0 0,82-1 8 0 0,-246 26-439 0 0,203 1 1759 0 0,-1 22-2229 0 0,228 32 873 0 0,-680-52-146 0 0,330 37 1992 0 0,-111 2-3460 0 0,136 26 1720 0 0,-123-27-106 0 0,-21-5 0 0 0,-54-2-6 0 0,213 49 76 0 0,271 100 58 0 0,-371-91-64 0 0,273 81 117 0 0,22 47 38 0 0,-596-219-219 0 0,659 329 62 0 0,-645-321-60 0 0,169 102 36 0 0,51 27-12 0 0,-49-48-10 0 0,172 88 235 0 0,-337-166-368 0 0,24 13 472 0 0,-43-23-529 0 0,1 1 1 0 0,-1 0-1 0 0,0-1 1 0 0,1 1-1 0 0,-1 0 0 0 0,0 0 1 0 0,0 1-1 0 0,0-1 1 0 0,-1 0-1 0 0,1 1 1 0 0,-1-1-1 0 0,1 1 0 0 0,1 2 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7"/>
    </inkml:context>
    <inkml:brush xml:id="br0">
      <inkml:brushProperty name="width" value="0.1" units="cm"/>
      <inkml:brushProperty name="height" value="0.1" units="cm"/>
      <inkml:brushProperty name="color" value="#E71224"/>
    </inkml:brush>
  </inkml:definitions>
  <inkml:trace contextRef="#ctx0" brushRef="#br0">1316 45 2759 0 0,'-28'-10'1465'0'0,"0"1"0"0"0,0 2 0 0 0,-1 1-1 0 0,0 1 1 0 0,0 1 0 0 0,-54 1 0 0 0,82 3-1286 0 0,0-1 0 0 0,0 1 0 0 0,-1 0 0 0 0,1 0 0 0 0,0 0 0 0 0,0 0 0 0 0,-1 0 0 0 0,1 1 0 0 0,0-1 0 0 0,0 0 0 0 0,0 1 0 0 0,-1-1 1 0 0,1 1-1 0 0,0-1 0 0 0,0 1 0 0 0,0-1 0 0 0,0 1 0 0 0,0 0 0 0 0,0-1 0 0 0,0 1 0 0 0,0 0 0 0 0,-1 1 0 0 0,1 0-45 0 0,1-1 1 0 0,0 0-1 0 0,0 0 0 0 0,0 0 0 0 0,0 0 1 0 0,0 0-1 0 0,0 0 0 0 0,0 1 0 0 0,0-1 1 0 0,0 0-1 0 0,0 0 0 0 0,1 0 0 0 0,-1 0 1 0 0,1 0-1 0 0,-1 0 0 0 0,0 0 0 0 0,1 0 1 0 0,0 0-1 0 0,0 2 0 0 0,6 6 331 0 0,1 0 1 0 0,-1 0-1 0 0,15 12 0 0 0,-20-18-480 0 0,65 62 529 0 0,91 83-91 0 0,235 168 58 0 0,-96-80-34 0 0,-84-74 137 0 0,-205-156-540 0 0,-1 0 0 0 0,1 0 1 0 0,-2 1-1 0 0,10 11 0 0 0,-5-5-2 0 0,31 33 159 0 0,-32-34-161 0 0,-2-2 71 0 0,3 3-49 0 0,-2 0-46 0 0,71 85 67 0 0,-44-57-34 0 0,-3 0-1 0 0,-2 2 1 0 0,-1 1-1 0 0,26 54 1 0 0,-53-93-44 0 0,0 1-1 0 0,-1-1 1 0 0,1 1 0 0 0,-1 0 0 0 0,-1 0 0 0 0,1 0-1 0 0,-1 0 1 0 0,0 0 0 0 0,0 0 0 0 0,-1 0 0 0 0,1 0-1 0 0,-2 8 1 0 0,0-11 4 0 0,1 1 0 0 0,-1-1 0 0 0,-1 0-1 0 0,1 1 1 0 0,0-1 0 0 0,-1 0 0 0 0,0 0-1 0 0,1 0 1 0 0,-1 0 0 0 0,-1 0 0 0 0,1 0-1 0 0,0-1 1 0 0,-1 1 0 0 0,1-1 0 0 0,-1 0-1 0 0,0 1 1 0 0,1-1 0 0 0,-1 0 0 0 0,0-1 0 0 0,0 1-1 0 0,-1 0 1 0 0,-4 1 0 0 0,-21 6 39 0 0,1-1 0 0 0,-1-1 0 0 0,-1-1 0 0 0,-29 1 0 0 0,23-3 2 0 0,-394 76 484 0 0,5 26 187 0 0,114-27 187 0 0,133-37-332 0 0,-203 52 1157 0 0,8 32 366 0 0,313-100-1986 0 0,1 2 1 0 0,-60 39-1 0 0,98-52-1008 0 0,10-2-310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8"/>
    </inkml:context>
    <inkml:brush xml:id="br0">
      <inkml:brushProperty name="width" value="0.05" units="cm"/>
      <inkml:brushProperty name="height" value="0.05" units="cm"/>
      <inkml:brushProperty name="color" value="#FFFFFF"/>
    </inkml:brush>
  </inkml:definitions>
  <inkml:trace contextRef="#ctx0" brushRef="#br0">294 566 3223 0 0,'-1'-1'10'0'0,"1"0"0"0"0,0 0 0 0 0,-1 0 0 0 0,1 0 0 0 0,0 0 0 0 0,0 0 0 0 0,0 0 0 0 0,0 1 0 0 0,0-1 0 0 0,0 0 0 0 0,0 0 0 0 0,0 0 0 0 0,0 0 0 0 0,0 0 0 0 0,1 0 0 0 0,-1 0 0 0 0,0 0 0 0 0,0 0 0 0 0,1 0 0 0 0,-1 0 0 0 0,1 0 0 0 0,-1 0 0 0 0,1 1 0 0 0,-1-1 0 0 0,1 0 0 0 0,0 0 0 0 0,-1 1 0 0 0,2-2 0 0 0,8-12-12 0 0,-10 13 11 0 0,0 0 0 0 0,0 0 0 0 0,0 0 0 0 0,0 0 0 0 0,0 0 0 0 0,0 0 0 0 0,0 0 0 0 0,-1 0 0 0 0,1 0 0 0 0,0 0-1 0 0,-1 1 1 0 0,1-1 0 0 0,0 0 0 0 0,-1 0 0 0 0,1 0 0 0 0,-1 0 0 0 0,1 0 0 0 0,-1 1 0 0 0,0-1 0 0 0,0-1-1 0 0,-19-18 1914 0 0,9 10 600 0 0,-11-10 806 0 0,19 18-3008 0 0,0 0 1 0 0,0 0-1 0 0,1-1 0 0 0,-1 1 0 0 0,0-1 1 0 0,1 0-1 0 0,0 0 0 0 0,-1 0 0 0 0,0-3 1 0 0,2 6-148 0 0,1-1 1 0 0,-1 1 0 0 0,1-1 0 0 0,-1 1 0 0 0,1 0-1 0 0,-1-1 1 0 0,1 1 0 0 0,-1 0 0 0 0,0 0-1 0 0,1-1 1 0 0,-1 1 0 0 0,1 0 0 0 0,-1 0 0 0 0,0 0-1 0 0,1 0 1 0 0,-1 0 0 0 0,1 0 0 0 0,-1 0 0 0 0,0 0-1 0 0,1 0 1 0 0,-1 0 0 0 0,1 0 0 0 0,-1 0-1 0 0,0 0 1 0 0,1 0 0 0 0,-1 0 0 0 0,1 1 0 0 0,-1-1-1 0 0,0 0 1 0 0,1 1 0 0 0,-1-1 0 0 0,1 0 0 0 0,-1 1-1 0 0,1-1 1 0 0,-1 0 0 0 0,1 1 0 0 0,0-1-1 0 0,-1 1 1 0 0,1-1 0 0 0,-2 2 641 0 0,-1 8-675 0 0,-15 52-59 0 0,4-4-59 0 0,-2 11 31 0 0,7-31 8 0 0,5-15-55 0 0,0 15 44 0 0,-4 31-39 0 0,-1 18-11 0 0,-1-16 0 0 0,-3-6 0 0 0,9-46-1 0 0,-10 31-51 0 0,-3-5 41 0 0,-6 6 11 0 0,2-6-16 0 0,17-35-59 0 0,-1-17-706 0 0,3-4 676 0 0,1 0 0 0 0,1 0 0 0 0,0 0-1 0 0,1 0 1 0 0,0 0 0 0 0,0 0 0 0 0,5-15-1 0 0,-1 1-92 0 0,23-137-1121 0 0,40-291-1998 0 0,-65 415 3270 0 0,1 1 0 0 0,3 0 0 0 0,1 1 0 0 0,1 0 0 0 0,19-46 0 0 0,-22 68 32 0 0,0 1-1 0 0,1 1 1 0 0,1-1-1 0 0,-1 1 1 0 0,2 0-1 0 0,0 1 1 0 0,0 0-1 0 0,1 0 1 0 0,1 1-1 0 0,-1 0 1 0 0,2 1-1 0 0,-1 1 1 0 0,1-1-1 0 0,1 2 1 0 0,-1 0-1 0 0,25-10 1 0 0,-15 9 48 0 0,0 1 0 0 0,1 1 0 0 0,0 1 0 0 0,0 1 1 0 0,0 1-1 0 0,1 1 0 0 0,-1 1 0 0 0,1 1 0 0 0,-1 1 0 0 0,0 1 0 0 0,1 1 1 0 0,-1 1-1 0 0,31 10 0 0 0,-44-10 162 0 0,0 1 0 0 0,0 0 0 0 0,-1 1-1 0 0,0 0 1 0 0,9 8 0 0 0,-15-12 401 0 0,3 7-133 0 0,1 2-450 0 0,-4-6-111 0 0,1 0 0 0 0,-1 0 1 0 0,1 0-1 0 0,8 8 0 0 0,-8-1-313 0 0,9 36 49 0 0,-12-46 349 0 0,-1 0 1 0 0,1 0 0 0 0,-1 1 0 0 0,0-1 0 0 0,1 0 0 0 0,-1 1 0 0 0,0-1 0 0 0,0 0-1 0 0,0 0 1 0 0,-1 3 0 0 0,-8 68-4 0 0,-5-15 32 0 0,5-37 64 0 0,3-8-47 0 0,3-6-4 0 0,0 0 1 0 0,0-1-1 0 0,-1 1 1 0 0,0-1-1 0 0,-10 11 1 0 0,-3 5 142 0 0,-1-1 1 0 0,-1-1 0 0 0,-1-1 0 0 0,-36 26 0 0 0,35-31-51 0 0,-2-1 1 0 0,1-1 0 0 0,-2-1 0 0 0,0-1 0 0 0,0-2-1 0 0,0 0 1 0 0,-1-1 0 0 0,-44 5 0 0 0,52-9-177 0 0,0-2 1 0 0,0 0-1 0 0,0-2 0 0 0,0 1 0 0 0,1-2 1 0 0,-1 0-1 0 0,0-1 0 0 0,1-1 1 0 0,-1-1-1 0 0,1 0 0 0 0,0-1 1 0 0,0 0-1 0 0,1-1 0 0 0,-17-12 1 0 0,31 19 17 0 0,1 0 1 0 0,-1 0-1 0 0,0 0 1 0 0,1-1 0 0 0,-1 1-1 0 0,1 0 1 0 0,-1-1 0 0 0,1 1-1 0 0,-1 0 1 0 0,1-1-1 0 0,-1 1 1 0 0,1-1 0 0 0,-1 1-1 0 0,1-1 1 0 0,-1 1 0 0 0,1-1-1 0 0,0 1 1 0 0,-1-1-1 0 0,1 1 1 0 0,0-1 0 0 0,-1 0-1 0 0,1 1 1 0 0,0-1 0 0 0,0 1-1 0 0,0-1 1 0 0,0 0-1 0 0,-1 0 1 0 0,2 0-2 0 0,0 1 0 0 0,0 0 0 0 0,0-1 0 0 0,0 1 0 0 0,-1-1 0 0 0,1 1 0 0 0,0 0 0 0 0,0 0 0 0 0,0 0 0 0 0,0-1 0 0 0,0 1 0 0 0,0 0 0 0 0,0 0 0 0 0,0 0 0 0 0,1 1 0 0 0,43 4-524 0 0,-44-5 547 0 0,20 4 139 0 0,-1 1 1 0 0,1 0-1 0 0,-1 2 0 0 0,0 0 0 0 0,-1 2 0 0 0,0 0 1 0 0,0 1-1 0 0,22 15 0 0 0,-36-21 551 0 0,1 3 27 0 0,18 21-137 0 0,-12-11-578 0 0,-4-4-42 0 0,-4-7 15 0 0,-1 0 0 0 0,1 0 0 0 0,-1 1 0 0 0,0 0 0 0 0,3 13 0 0 0,14 39 509 0 0,-8-16-150 0 0,-9-32-2 0 0,1 4-32 0 0,11 44-20 0 0,-11-45-2 0 0,0 1-13 0 0,15 44-58 0 0,-15-44-29 0 0,2-4-4 0 0,16 35-8 0 0,-16-35-34 0 0,1-1-20 0 0,0 1-66 0 0,-2-3 7 0 0,0 0-1 0 0,1-1 1 0 0,12 13 0 0 0,17 18 19 0 0,-24-26-49 0 0,-7-9-2 0 0,-1 1 0 0 0,0-1 0 0 0,1 0 0 0 0,0 1 0 0 0,0-2 0 0 0,0 1 0 0 0,5 2-1 0 0,26 15 6 0 0,-23-16-14 0 0,-1-3 3 0 0,9 1-7 0 0,0-1 0 0 0,0 0 1 0 0,0-2-1 0 0,22-2 0 0 0,27-1-4603 0 0,-58 4-1961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9"/>
    </inkml:context>
    <inkml:brush xml:id="br0">
      <inkml:brushProperty name="width" value="0.05" units="cm"/>
      <inkml:brushProperty name="height" value="0.05" units="cm"/>
      <inkml:brushProperty name="color" value="#FFFFFF"/>
    </inkml:brush>
  </inkml:definitions>
  <inkml:trace contextRef="#ctx0" brushRef="#br0">0 371 6911 0 0,'0'0'528'0'0,"22"0"-1264"0"0,12 5 1575 0 0,39 10 0 0 0,-18-4 2045 0 0,-42-9-2437 0 0,-1-1-1 0 0,0-1 1 0 0,0 0 0 0 0,0-1 0 0 0,0 0 0 0 0,0-1 0 0 0,0 0 0 0 0,15-5 0 0 0,4-4 402 0 0,48-22 0 0 0,-66 27-821 0 0,0-1 1 0 0,-1 0 0 0 0,0 0 0 0 0,0-1 0 0 0,0-1 0 0 0,-2 0 0 0 0,1-1 0 0 0,-1 0 0 0 0,10-12 0 0 0,-17 18-51 0 0,0-1 0 0 0,0 0 0 0 0,0 0 0 0 0,0 0 0 0 0,-1 0 0 0 0,0 0 0 0 0,0 0 1 0 0,0 0-1 0 0,-1-1 0 0 0,0 1 0 0 0,0-1 0 0 0,0 1 0 0 0,0-1 0 0 0,-1 1 1 0 0,0-1-1 0 0,0 1 0 0 0,-1-1 0 0 0,0 0 0 0 0,0 1 0 0 0,0-1 0 0 0,0 1 1 0 0,-1 0-1 0 0,0 0 0 0 0,0-1 0 0 0,0 1 0 0 0,-4-5 0 0 0,1 1-139 0 0,-1 0 1 0 0,0 0-1 0 0,-1 1 0 0 0,0-1 0 0 0,0 2 0 0 0,0-1 1 0 0,-1 1-1 0 0,-13-9 0 0 0,17 13 214 0 0,0 0 1 0 0,0 0-1 0 0,0 1 1 0 0,-1 0-1 0 0,1 0 1 0 0,-1 0-1 0 0,0 1 0 0 0,1-1 1 0 0,-1 1-1 0 0,0 0 1 0 0,0 0-1 0 0,0 1 0 0 0,0 0 1 0 0,0 0-1 0 0,0 0 1 0 0,0 0-1 0 0,0 1 1 0 0,0-1-1 0 0,1 1 0 0 0,-8 3 1 0 0,-7 4-257 0 0,1 0-1 0 0,0 2 1 0 0,1 0 0 0 0,-20 16 0 0 0,-61 54 655 0 0,93-76-425 0 0,-1 0 1 0 0,1 1 0 0 0,-1 0-1 0 0,1 0 1 0 0,-5 8-1 0 0,4-5 25 0 0,1-2 128 0 0,-1 4 4 0 0,-20 41 202 0 0,24-40-180 0 0,-2 1-137 0 0,3-7-21 0 0,-1 0 1 0 0,1 0-1 0 0,0 0 1 0 0,0 0-1 0 0,1 1 1 0 0,-1 6-1 0 0,2-1 120 0 0,0 37-9 0 0,-1-36-6 0 0,2 2 13 0 0,9 43 56 0 0,-9-43 30 0 0,3-1 4 0 0,17 36 18 0 0,-17-36 72 0 0,2-3 36 0 0,23 29 8 0 0,-16-23-35 0 0,-7-10-277 0 0,-4-2-50 0 0,0-2 0 0 0,0 1 0 0 0,1 0 0 0 0,-1-1 0 0 0,1 1 0 0 0,-1-1 1 0 0,1 0-1 0 0,5 1 0 0 0,9 6 24 0 0,0-2 1 0 0,0 0 0 0 0,1-1 0 0 0,0-2 0 0 0,0 1 0 0 0,30 1 0 0 0,-23-5-62 0 0,0-2 0 0 0,0-1 0 0 0,0-1 0 0 0,0-1 0 0 0,43-13 0 0 0,-25 2-453 0 0,0-1 0 0 0,54-30 0 0 0,-85 38-316 0 0,0 1 0 0 0,-1-2-1 0 0,0 0 1 0 0,0 0 0 0 0,-1-1 0 0 0,19-22-1 0 0,-20 19-4549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0"/>
    </inkml:context>
    <inkml:brush xml:id="br0">
      <inkml:brushProperty name="width" value="0.05" units="cm"/>
      <inkml:brushProperty name="height" value="0.05" units="cm"/>
      <inkml:brushProperty name="color" value="#FFFFFF"/>
    </inkml:brush>
  </inkml:definitions>
  <inkml:trace contextRef="#ctx0" brushRef="#br0">205 5 1839 0 0,'3'-5'449'0'0,"-2"7"169"0"0,-2 7 690 0 0,1-5 941 0 0,-3 6-934 0 0,-9 30 165 0 0,9-30 31 0 0,-1 1-61 0 0,-15 54 753 0 0,4-10-264 0 0,2 5-983 0 0,3 4-255 0 0,1 1-345 0 0,2 3-68 0 0,-2 9 155 0 0,0 3 41 0 0,0-1 62 0 0,2-6 0 0 0,3-30-341 0 0,3-32-21 0 0,0 1-7 0 0,-4 36-19 0 0,3-36-73 0 0,0-1-21 0 0,-10 35-40 0 0,6-30 19 0 0,-9 5-33 0 0,15-21-10 0 0,0 1 0 0 0,0-1 0 0 0,-1 0 0 0 0,1 1 0 0 0,0-1 0 0 0,-1 0 0 0 0,1 1 0 0 0,0-1 0 0 0,-1 0 0 0 0,1 0 0 0 0,0 1 0 0 0,-1-1 0 0 0,1 0 0 0 0,0 0 0 0 0,-1 0 0 0 0,1 0 0 0 0,-1 0 0 0 0,1 1 0 0 0,-1-1 0 0 0,1 0 0 0 0,0 0 0 0 0,-1 0 0 0 0,1 0 0 0 0,-1 0 0 0 0,1 0 0 0 0,-1 0 0 0 0,1 0 0 0 0,0-1 0 0 0,-1 1 0 0 0,1 0 0 0 0,-1 0 0 0 0,1 0 0 0 0,0 0 0 0 0,-1 0 0 0 0,1-1 0 0 0,0 1 0 0 0,-1 0 0 0 0,1 0 0 0 0,0-1 0 0 0,-1 1 0 0 0,1 0 0 0 0,0-1 0 0 0,-1 1 0 0 0,1 0 0 0 0,0-1 0 0 0,0 1 0 0 0,-1 0 0 0 0,1-1 0 0 0,0 1 0 0 0,0 0 0 0 0,0-1 0 0 0,0 1 0 0 0,-1-1 0 0 0,1 1 0 0 0,0-1 0 0 0,-8-21 0 0 0,6 9-126 0 0,1 0-1 0 0,0 0 1 0 0,0-1-1 0 0,1 1 0 0 0,1 0 1 0 0,0 0-1 0 0,1 0 1 0 0,1 0-1 0 0,0 0 1 0 0,6-17-1 0 0,3-4-417 0 0,3-1 0 0 0,26-45 0 0 0,-25 51 136 0 0,3 0 0 0 0,0 1 0 0 0,1 1 0 0 0,2 1 0 0 0,1 1 0 0 0,1 1 0 0 0,0 2 0 0 0,2 0 0 0 0,1 1 0 0 0,1 2 0 0 0,37-20 0 0 0,-57 34 298 0 0,1 1-1 0 0,0 1 0 0 0,1 0 1 0 0,-1 0-1 0 0,1 1 0 0 0,-1 0 1 0 0,1 1-1 0 0,-1 0 1 0 0,1 1-1 0 0,0-1 0 0 0,0 2 1 0 0,-1-1-1 0 0,14 4 0 0 0,-16-2 102 0 0,0-1 0 0 0,0 2 0 0 0,0-1 0 0 0,0 1 0 0 0,-1 0 0 0 0,1 0 0 0 0,-1 1 0 0 0,0 0 0 0 0,0 0 0 0 0,0 1 0 0 0,-1-1 0 0 0,1 1 0 0 0,-1 0 0 0 0,0 1 0 0 0,-1-1 0 0 0,1 1 0 0 0,-1 0 0 0 0,5 9 0 0 0,-3 1 273 0 0,0-1-1 0 0,-1 1 0 0 0,-1 0 0 0 0,0 0 0 0 0,-1 0 0 0 0,-1 1 1 0 0,0-1-1 0 0,-1 1 0 0 0,-3 26 0 0 0,1-33-160 0 0,0-1-1 0 0,0 0 1 0 0,-1 0 0 0 0,-1 0-1 0 0,0 0 1 0 0,0-1 0 0 0,0 1-1 0 0,-1-1 1 0 0,-1 1-1 0 0,-6 9 1 0 0,3-7 14 0 0,-1 0 0 0 0,-1 0 0 0 0,1-1 1 0 0,-2 0-1 0 0,0 0 0 0 0,-11 7 0 0 0,-8 3 92 0 0,-1-2 0 0 0,-1-2 0 0 0,0 0 0 0 0,-50 15 0 0 0,66-26-160 0 0,0 0 1 0 0,0-1 0 0 0,-1-1 0 0 0,1-1-1 0 0,-1 0 1 0 0,1-1 0 0 0,-33-3 0 0 0,42 1-110 0 0,0 1 0 0 0,0-1 0 0 0,0-1 0 0 0,1 1 0 0 0,-1-1 0 0 0,0-1 0 0 0,1 1 0 0 0,-1-1 0 0 0,1 0 0 0 0,0 0 0 0 0,0-1 0 0 0,0 0 0 0 0,1 0 0 0 0,-1 0 0 0 0,1-1 0 0 0,0 0 0 0 0,0 0 0 0 0,1 0 0 0 0,-1-1 0 0 0,1 1 0 0 0,-5-9 0 0 0,8 9-257 0 0,-1 0-1 0 0,1 0 1 0 0,0 1 0 0 0,0-1-1 0 0,0 0 1 0 0,1 0 0 0 0,0-1-1 0 0,1-8 1 0 0,-1 1-1843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1"/>
    </inkml:context>
    <inkml:brush xml:id="br0">
      <inkml:brushProperty name="width" value="0.05" units="cm"/>
      <inkml:brushProperty name="height" value="0.05" units="cm"/>
      <inkml:brushProperty name="color" value="#FFFFFF"/>
    </inkml:brush>
  </inkml:definitions>
  <inkml:trace contextRef="#ctx0" brushRef="#br0">47 419 9671 0 0,'-9'-11'593'0'0,"5"4"-100"0"0,20 4-467 0 0,3 2 433 0 0,0 2 1 0 0,38 5-1 0 0,0 1 3251 0 0,-34-8-3336 0 0,1 0 0 0 0,-1-2 0 0 0,0-1-1 0 0,0 0 1 0 0,38-14 0 0 0,-50 14-448 0 0,0 0-1 0 0,0-1 1 0 0,0-1-1 0 0,0 0 1 0 0,-1 0 0 0 0,0-1-1 0 0,0 0 1 0 0,-1-1 0 0 0,0 0-1 0 0,0-1 1 0 0,-1 0-1 0 0,11-14 1 0 0,-14 16 137 0 0,0 1 0 0 0,-1-1 0 0 0,0-1 0 0 0,0 1 0 0 0,-1-1 0 0 0,0 1 1 0 0,0-1-1 0 0,-1 0 0 0 0,0 0 0 0 0,0 0 0 0 0,-1 0 0 0 0,0-1 0 0 0,0 1 0 0 0,-1 0 0 0 0,0 0 0 0 0,-1-1 0 0 0,0 1 0 0 0,0 0 0 0 0,-3-11 1 0 0,2 12-403 0 0,-1 1 0 0 0,0-1 0 0 0,-1 1 0 0 0,1 0 0 0 0,-1 0 0 0 0,0 0 0 0 0,0 0 0 0 0,-1 1 0 0 0,0 0 0 0 0,0 0 0 0 0,0 0 0 0 0,-1 0 0 0 0,-5-3 0 0 0,6 4 270 0 0,-1 1 0 0 0,1 0 0 0 0,0 0 0 0 0,-1 0 0 0 0,1 1 0 0 0,-1 0 0 0 0,0 0 0 0 0,0 1 0 0 0,0-1 0 0 0,0 1 0 0 0,0 0 0 0 0,0 1 0 0 0,0 0 0 0 0,0 0 0 0 0,-10 1 0 0 0,1 2 298 0 0,1 1 0 0 0,-1 1 0 0 0,1 1 0 0 0,0 0 0 0 0,0 0 0 0 0,1 1 0 0 0,0 1 0 0 0,0 0 0 0 0,-20 18-1 0 0,9-5 463 0 0,1 2 0 0 0,1 0 0 0 0,-31 42-1 0 0,41-47-323 0 0,0 1 0 0 0,2 0-1 0 0,0 1 1 0 0,1 0 0 0 0,-8 27-1 0 0,8-15-7 0 0,0 0 0 0 0,-5 59 1 0 0,13-81-326 0 0,0-1 0 0 0,1 1 0 0 0,0-1 0 0 0,0 1 0 0 0,1-1 1 0 0,1 1-1 0 0,-1-1 0 0 0,1 1 0 0 0,7 16 0 0 0,-6-20-21 0 0,1 1 0 0 0,-1-1 0 0 0,1 0 0 0 0,1 0 0 0 0,-1 0 0 0 0,1 0 0 0 0,0-1 0 0 0,0 0 0 0 0,1 0 0 0 0,0 0-1 0 0,-1-1 1 0 0,2 0 0 0 0,8 5 0 0 0,7 2-10 0 0,0-2-1 0 0,0 0 0 0 0,1-1 1 0 0,47 9-1 0 0,97 5 9 0 0,-149-21-43 0 0,0 0 0 0 0,1-2 0 0 0,-1 0-1 0 0,0-1 1 0 0,0 0 0 0 0,0-2 0 0 0,-1 0 0 0 0,1-1 0 0 0,-1-1 0 0 0,0 0 0 0 0,0-2 0 0 0,-1 0 0 0 0,31-20 0 0 0,-28 17-602 0 0,19-12-546 0 0,-37 21 929 0 0,1 1 0 0 0,0-1 0 0 0,0 0 0 0 0,0 1 0 0 0,-1-1 0 0 0,1 0 0 0 0,-1 0 1 0 0,0 0-1 0 0,1 0 0 0 0,-1 0 0 0 0,0-1 0 0 0,0 1 0 0 0,0 0 0 0 0,0-4 0 0 0,-1-1-3687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2"/>
    </inkml:context>
    <inkml:brush xml:id="br0">
      <inkml:brushProperty name="width" value="0.05" units="cm"/>
      <inkml:brushProperty name="height" value="0.05" units="cm"/>
      <inkml:brushProperty name="color" value="#FFFFFF"/>
    </inkml:brush>
  </inkml:definitions>
  <inkml:trace contextRef="#ctx0" brushRef="#br0">201 2 5063 0 0,'0'0'184'0'0,"-1"-1"-1"0"0,0 1 0 0 0,0 0 1 0 0,0-1-1 0 0,0 1 0 0 0,-1 0 1 0 0,1 0-1 0 0,0 0 0 0 0,0 0 0 0 0,0 0 1 0 0,0 0-1 0 0,0 0 0 0 0,0 0 1 0 0,0 1-1 0 0,0-1 0 0 0,0 0 1 0 0,0 1-1 0 0,0-1 0 0 0,0 1 1 0 0,0-1-1 0 0,1 1 0 0 0,-1-1 0 0 0,0 1 1 0 0,0-1-1 0 0,-1 2 0 0 0,-14 23 2729 0 0,16-25-2976 0 0,-5 13 328 0 0,1-1 1 0 0,0 1 0 0 0,1 0-1 0 0,0-1 1 0 0,1 1 0 0 0,0 20-1 0 0,-4 18 594 0 0,-34 142 2510 0 0,-19 131-392 0 0,32 52-2119 0 0,24-352-1258 0 0,3-39-1779 0 0,4-28-161 0 0,-2 24 1234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3"/>
    </inkml:context>
    <inkml:brush xml:id="br0">
      <inkml:brushProperty name="width" value="0.05" units="cm"/>
      <inkml:brushProperty name="height" value="0.05" units="cm"/>
      <inkml:brushProperty name="color" value="#FFFFFF"/>
    </inkml:brush>
  </inkml:definitions>
  <inkml:trace contextRef="#ctx0" brushRef="#br0">77 1 3679 0 0,'3'44'3740'0'0,"-4"-33"-2556"0"0,1 3-707 0 0,-1 7 42 0 0,-1 13 3283 0 0,-1 11-2992 0 0,2-33 693 0 0,1 0-1004 0 0,-1 2-353 0 0,0 44 857 0 0,1-44-889 0 0,0 45 649 0 0,1-43-668 0 0,-1-2 74 0 0,-1-1 0 0 0,-2 24 1 0 0,-5 25 499 0 0,6-49-557 0 0,-1 37 432 0 0,1 15 96 0 0,-2 0-101 0 0,0 1-150 0 0,2-25-213 0 0,2-30-66 0 0,-1 3-29 0 0,1 3-55 0 0,0-5 17 0 0,-1-1 0 0 0,0 1 0 0 0,-4 20 1 0 0,-9 44 115 0 0,2-6-1 0 0,6-23-133 0 0,5-35-5 0 0,8-9-1860 0 0,20 11 1370 0 0,-26-14 435 0 0,-1 0 1 0 0,0 0 0 0 0,1 0 0 0 0,-1 0-1 0 0,0 0 1 0 0,0 0 0 0 0,1 0 0 0 0,-1 0 0 0 0,0 0-1 0 0,1 0 1 0 0,-1 0 0 0 0,0 0 0 0 0,1 0-1 0 0,-1 0 1 0 0,0 0 0 0 0,1 0 0 0 0,-1 0 0 0 0,0 0-1 0 0,0 0 1 0 0,1 0 0 0 0,-1-1 0 0 0,0 1-1 0 0,1 0 1 0 0,-1 0 0 0 0,0 0 0 0 0,0 0 0 0 0,0-1-1 0 0,1 1 1 0 0,-1 0 0 0 0,0 0 0 0 0,0-1-1 0 0,0 1 1 0 0,1 0 0 0 0,-1 0 0 0 0,0-1 0 0 0,0 1-1 0 0,0 0 1 0 0,0-1 0 0 0,0 1 0 0 0,0 0 0 0 0,1 0-1 0 0,-1-1 1 0 0,0 1 0 0 0,0 0 0 0 0,0-1-1 0 0,0 1 1 0 0,0 0 0 0 0,0-1 0 0 0,0 1 0 0 0,-1 0-1 0 0,1-1 1 0 0,0 1 0 0 0,0 0 0 0 0,0-1-1 0 0,0-2-1244 0 0,1-4-5001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4"/>
    </inkml:context>
    <inkml:brush xml:id="br0">
      <inkml:brushProperty name="width" value="0.05" units="cm"/>
      <inkml:brushProperty name="height" value="0.05" units="cm"/>
      <inkml:brushProperty name="color" value="#FFFFFF"/>
    </inkml:brush>
  </inkml:definitions>
  <inkml:trace contextRef="#ctx0" brushRef="#br0">112 10 10591 0 0,'-4'-3'347'0'0,"-5"-3"389"0"0,9 6-728 0 0,0 0 0 0 0,-1 0 0 0 0,1 0 0 0 0,0 0 0 0 0,0 0 0 0 0,-1 0 0 0 0,1 1 0 0 0,0-1 0 0 0,0 0 0 0 0,0 0 0 0 0,-1 0 0 0 0,1 0-1 0 0,0 0 1 0 0,0 1 0 0 0,0-1 0 0 0,0 0 0 0 0,-1 0 0 0 0,1 0 0 0 0,0 1 0 0 0,0-1 0 0 0,0 0 0 0 0,0 0 0 0 0,0 0 0 0 0,0 1 0 0 0,0-1 0 0 0,0 0-1 0 0,0 0 1 0 0,0 1 0 0 0,-1-1 0 0 0,1 0 0 0 0,0 0 0 0 0,0 1 0 0 0,0-1 0 0 0,0 0 0 0 0,1 0 0 0 0,-1 0 0 0 0,0 1 0 0 0,0-1 0 0 0,0 0-1 0 0,0 0 1 0 0,0 1 0 0 0,0 0 342 0 0,0 12-240 0 0,0 40 184 0 0,0-40 80 0 0,-3-1 12 0 0,-15 60 834 0 0,3-6 582 0 0,0 2-208 0 0,7-25-950 0 0,6-32-18 0 0,1 3-47 0 0,-8 66 393 0 0,6-38-721 0 0,2-32-61 0 0,-1 0-136 0 0,-9 29-44 0 0,5-26-10 0 0,6-20 0 0 0,16-32-2606 0 0,-9 23-4228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5"/>
    </inkml:context>
    <inkml:brush xml:id="br0">
      <inkml:brushProperty name="width" value="0.05" units="cm"/>
      <inkml:brushProperty name="height" value="0.05" units="cm"/>
      <inkml:brushProperty name="color" value="#FFFFFF"/>
    </inkml:brush>
  </inkml:definitions>
  <inkml:trace contextRef="#ctx0" brushRef="#br0">47 58 19351 0 0,'-21'-26'856'0'0,"12"16"176"0"0,0 1-824 0 0,3 3-208 0 0,4 3 0 0 0,2 1 0 0 0,2 1-360 0 0,1 1-120 0 0,4 1-16 0 0,4 1-8 0 0,3 1-1264 0 0,-2 0-256 0 0,-1 3-56 0 0,-2-2 0 0 0,-5 2 632 0 0,-2-1 128 0 0,-4 3 24 0 0,1-1-1872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6"/>
    </inkml:context>
    <inkml:brush xml:id="br0">
      <inkml:brushProperty name="width" value="0.05" units="cm"/>
      <inkml:brushProperty name="height" value="0.05" units="cm"/>
      <inkml:brushProperty name="color" value="#FFFFFF"/>
    </inkml:brush>
  </inkml:definitions>
  <inkml:trace contextRef="#ctx0" brushRef="#br0">369 149 9215 0 0,'-7'-17'232'0'0,"5"11"-473"0"0,0 1 0 0 0,0-1-1 0 0,0 1 1 0 0,-1 0 0 0 0,0-1-1 0 0,-5-6 1 0 0,6 11 416 0 0,0-1 0 0 0,1 1-1 0 0,-1 0 1 0 0,0-1 0 0 0,0 1 0 0 0,0 0 0 0 0,0 0 0 0 0,0 0 0 0 0,-1 0 0 0 0,1 0-1 0 0,0 1 1 0 0,0-1 0 0 0,0 1 0 0 0,-1 0 0 0 0,1-1 0 0 0,0 1 0 0 0,0 0 0 0 0,-1 0-1 0 0,-3 1 1 0 0,-4 0 227 0 0,0 1-1 0 0,0 0 1 0 0,0 0-1 0 0,1 1 1 0 0,-1 1-1 0 0,1-1 1 0 0,0 1-1 0 0,-12 8 1 0 0,2 0 15 0 0,2 0-1 0 0,-28 25 1 0 0,40-32-126 0 0,-1 3 12 0 0,-20 24 7 0 0,20-24 306 0 0,0 3-345 0 0,-16 33-14 0 0,16-33 250 0 0,3 0-280 0 0,-11 35-17 0 0,10-35 205 0 0,1 2-214 0 0,-8 36-1 0 0,8-36 204 0 0,3-5-330 0 0,1 1 0 0 0,-1 0 0 0 0,2 0 0 0 0,1 8 0 0 0,0-1 0 0 0,-1-2 150 0 0,2-4-10 0 0,14 31-44 0 0,-14-31-11 0 0,3-2-6 0 0,20 27-11 0 0,-25-32-130 0 0,0-1 0 0 0,0 1 0 0 0,0 0 0 0 0,0-1 0 0 0,0 0 1 0 0,1 1-1 0 0,-1-1 0 0 0,1 0 0 0 0,-1 0 0 0 0,1 0 1 0 0,4 1-1 0 0,1 2 12 0 0,5 4 48 0 0,21 13-12 0 0,-21-16-59 0 0,-1 0 0 0 0,1 0 1 0 0,0-2-1 0 0,0 1 0 0 0,0-2 0 0 0,0 0 0 0 0,1 0 0 0 0,0-2 1 0 0,-1 1-1 0 0,1-2 0 0 0,0 0 0 0 0,18-2 0 0 0,-16 0-31 0 0,-1 0 0 0 0,1-1 0 0 0,-1-1 0 0 0,0-1 0 0 0,0 0 0 0 0,0-1 0 0 0,-1 0-1 0 0,0-1 1 0 0,0-1 0 0 0,18-13 0 0 0,-23 13-102 0 0,0 0-1 0 0,-1-1 1 0 0,0 1 0 0 0,0-2-1 0 0,-1 1 1 0 0,0-1-1 0 0,-1 0 1 0 0,0 0 0 0 0,-1-1-1 0 0,0 1 1 0 0,0-1-1 0 0,5-23 1 0 0,-5 10-304 0 0,0 0 0 0 0,-2 0 0 0 0,0-1 0 0 0,-2 1 0 0 0,-2-31 0 0 0,0 45 272 0 0,0-1 0 0 0,-1 1 0 0 0,0-1 1 0 0,-1 1-1 0 0,0-1 0 0 0,0 1 0 0 0,-1 0 0 0 0,0 1 1 0 0,-1-1-1 0 0,-9-13 0 0 0,5 11 196 0 0,0 0 1 0 0,-1 1-1 0 0,-1-1 0 0 0,0 2 0 0 0,0 0 1 0 0,-22-15-1 0 0,3 7 497 0 0,0 1-1 0 0,-2 1 1 0 0,0 2 0 0 0,-1 1-1 0 0,-55-13 1 0 0,87 25-499 0 0,0 1-1 0 0,0-1 1 0 0,0 1 0 0 0,-1 0-1 0 0,1-1 1 0 0,0 1 0 0 0,0 0-1 0 0,0 0 1 0 0,-1 0 0 0 0,1 0-1 0 0,0 0 1 0 0,0 0 0 0 0,-3 1-1 0 0,4-1-44 0 0,0 1-1 0 0,0-1 0 0 0,0 0 0 0 0,0 0 1 0 0,0 1-1 0 0,0-1 0 0 0,0 0 0 0 0,0 1 1 0 0,0-1-1 0 0,0 0 0 0 0,0 1 1 0 0,0-1-1 0 0,0 0 0 0 0,0 0 0 0 0,0 1 1 0 0,0-1-1 0 0,0 0 0 0 0,0 1 0 0 0,0-1 1 0 0,1 0-1 0 0,-1 0 0 0 0,0 1 0 0 0,0-1 1 0 0,0 0-1 0 0,0 0 0 0 0,1 1 0 0 0,-1-1 1 0 0,0 0-1 0 0,0 0 0 0 0,0 0 0 0 0,1 1 1 0 0,-1-1-1 0 0,30 23-1968 0 0,-17-17 1048 0 0,1 0-123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7"/>
    </inkml:context>
    <inkml:brush xml:id="br0">
      <inkml:brushProperty name="width" value="0.05" units="cm"/>
      <inkml:brushProperty name="height" value="0.05" units="cm"/>
      <inkml:brushProperty name="color" value="#FFFFFF"/>
    </inkml:brush>
  </inkml:definitions>
  <inkml:trace contextRef="#ctx0" brushRef="#br0">53 161 5983 0 0,'2'1'566'0'0,"-2"3"-773"0"0,-3 16 4496 0 0,-3 32-3673 0 0,4-40-9 0 0,1 0-31 0 0,-3 35-107 0 0,3-36-42 0 0,0 2-10 0 0,-3 35 17 0 0,3-36 72 0 0,0 1 34 0 0,-5 37 4 0 0,4-38 3 0 0,0 0 12 0 0,-4 34 7 0 0,5-34 532 0 0,-1 0-732 0 0,-4 37-70 0 0,5-37 704 0 0,0-1-792 0 0,-3 42 336 0 0,9-59-505 0 0,2-5-248 0 0,-5-3-7 0 0,25-146-1500 0 0,-21 137 1445 0 0,1 0 0 0 0,0 0 1 0 0,2 0-1 0 0,21-36 0 0 0,-9 23-823 0 0,2 1-1 0 0,1 1 1 0 0,2 1-1 0 0,2 1 1 0 0,0 2-1 0 0,2 0 1 0 0,47-34-1 0 0,-71 59 1204 0 0,2 1-1 0 0,-1-1 0 0 0,0 1 0 0 0,1 1 0 0 0,0-1 1 0 0,0 1-1 0 0,0 1 0 0 0,0-1 0 0 0,1 2 0 0 0,-1-1 1 0 0,0 1-1 0 0,1 0 0 0 0,-1 1 0 0 0,1-1 0 0 0,-1 2 1 0 0,1-1-1 0 0,-1 1 0 0 0,1 1 0 0 0,15 4 0 0 0,14 7-4 0 0,-19-2-104 0 0,3 7 19 0 0,-11-6 72 0 0,15 22 6 0 0,-20-26 68 0 0,-2 2 318 0 0,12 32 137 0 0,-12-32 27 0 0,-4-3-446 0 0,1-1 0 0 0,-1 0-1 0 0,1 0 1 0 0,0 1 0 0 0,3 8 0 0 0,0-1 70 0 0,-2-2 573 0 0,-3 3 10 0 0,0 43-23 0 0,1-44-107 0 0,-2 3-48 0 0,-13 78 623 0 0,3-27-350 0 0,0-1-118 0 0,6-25-578 0 0,4-31-59 0 0,1 3-15 0 0,-3 43-16 0 0,3-43-58 0 0,1-3-29 0 0,-2 35-4 0 0,1-34 0 0 0,1-2-12 0 0,3 31-48 0 0,-4-41-12 0 0,1 1 1 0 0,0-1-1 0 0,0 0 0 0 0,0 0 0 0 0,0 0 0 0 0,1 1 0 0 0,-1-1 1 0 0,0 0-1 0 0,0 0 0 0 0,0 0 0 0 0,0 0 0 0 0,0 1 1 0 0,0-1-1 0 0,0 0 0 0 0,0 0 0 0 0,0 0 0 0 0,0 0 0 0 0,0 0 1 0 0,0 1-1 0 0,1-1 0 0 0,-1 0 0 0 0,0 0 0 0 0,0 0 1 0 0,0 0-1 0 0,0 0 0 0 0,0 0 0 0 0,1 1 0 0 0,-1-1 0 0 0,0 0 1 0 0,0 0-1 0 0,0 0 0 0 0,0 0 0 0 0,1 0 0 0 0,-1 0 1 0 0,0 0-1 0 0,0 0 0 0 0,0 0 0 0 0,0 0 0 0 0,1 0 1 0 0,-1 0-1 0 0,0 0 0 0 0,0 0 0 0 0,0 0 0 0 0,1 0 0 0 0,-1 0 1 0 0,0 0-1 0 0,0 0 0 0 0,9-10-107 0 0,6-16-307 0 0,-14 24 349 0 0,6-12-931 0 0,3-6-4363 0 0,-2 2-1469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6:52.499"/>
    </inkml:context>
    <inkml:brush xml:id="br0">
      <inkml:brushProperty name="width" value="0.1" units="cm"/>
      <inkml:brushProperty name="height" value="0.1" units="cm"/>
      <inkml:brushProperty name="color" value="#E71224"/>
    </inkml:brush>
  </inkml:definitions>
  <inkml:trace contextRef="#ctx0" brushRef="#br0">10873 1159 1839 0 0,'-11'-58'6342'0'0,"10"54"-6064"0"0,0 0 0 0 0,1 0 0 0 0,0 1 0 0 0,0-1 0 0 0,0 0 0 0 0,1 0 0 0 0,-1 0 0 0 0,1 0 0 0 0,1-4 0 0 0,2-19 2139 0 0,-4 23-2266 0 0,-1 1 1 0 0,1 0-1 0 0,-1-1 0 0 0,0 1 1 0 0,0 0-1 0 0,-1 0 0 0 0,1 0 0 0 0,-1 0 1 0 0,1 0-1 0 0,-1 0 0 0 0,0 0 1 0 0,0 1-1 0 0,0-1 0 0 0,0 0 1 0 0,-1 1-1 0 0,1 0 0 0 0,-1 0 1 0 0,1-1-1 0 0,-4-1 0 0 0,-8-5 264 0 0,-1 0 0 0 0,-23-11 0 0 0,26 14-97 0 0,-260-116 1921 0 0,220 97-1849 0 0,-1 3-1 0 0,-1 2 1 0 0,-95-23 0 0 0,-235-46 113 0 0,119 23-238 0 0,-111-23-18 0 0,-1 31-235 0 0,103 18-13 0 0,-406-65 1 0 0,328 67 0 0 0,111 16 0 0 0,-68 0 14 0 0,-25-4 36 0 0,-247-18-50 0 0,433 36 0 0 0,-178 11 0 0 0,82 3 0 0 0,-88 6 0 0 0,31-1 0 0 0,-263 24 0 0 0,401-20 0 0 0,-182 34-6 0 0,110-12-165 0 0,-212 54-496 0 0,231-41 551 0 0,-211 77 116 0 0,328-91-18 0 0,1 3-1 0 0,3 5 0 0 0,-147 90 1 0 0,137-66-36 0 0,-112 77-195 0 0,155-100 169 0 0,-79 77 1 0 0,-86 124-14 0 0,110-115 58 0 0,69-76 10 0 0,4 2-1 0 0,2 1 0 0 0,2 3 1 0 0,-56 115-1 0 0,-46 161 26 0 0,121-272 0 0 0,3 1 0 0 0,3 0 0 0 0,-9 93 0 0 0,18-63 136 0 0,4 1 0 0 0,21 188 0 0 0,-7-195 22 0 0,46 166 0 0 0,-44-213-146 0 0,13 25-1 0 0,-12-36 42 0 0,20 35 11 0 0,-16-33-10 0 0,22 34-33 0 0,-19-33 32 0 0,26 38 15 0 0,-21-38 1 0 0,32 34-38 0 0,-33-40 33 0 0,-13-15-52 0 0,41 39 46 0 0,18 12 5 0 0,4 0 12 0 0,4 0-22 0 0,11 7 18 0 0,-27-23-47 0 0,16 11 24 0 0,-55-42-38 0 0,50 35 52 0 0,4-1-38 0 0,19 8 24 0 0,-70-43-38 0 0,55 28 52 0 0,-5-7-39 0 0,20 8 19 0 0,7 3-20 0 0,10 1 20 0 0,64 21-31 0 0,216 61 22 0 0,-63-22 10 0 0,142 35 154 0 0,-458-141-190 0 0,418 96 46 0 0,-283-69-42 0 0,242 41 43 0 0,-57-12 95 0 0,269 69 32 0 0,-471-107-181 0 0,221 7 0 0 0,138-30 0 0 0,-292-2 0 0 0,232 4 78 0 0,316-9 100 0 0,385-99-178 0 0,-354-57 0 0 0,-589 119 0 0 0,130-39 0 0 0,-150 28 0 0 0,52-18 0 0 0,-164 47 0 0 0,0-1 0 0 0,102-69 0 0 0,-85 49 0 0 0,269-175 0 0 0,-279 175 0 0 0,-2-2 0 0 0,98-101 0 0 0,-121 104 0 0 0,-2 0 0 0 0,-2-3 0 0 0,-3-1 0 0 0,-1-2 0 0 0,48-109 0 0 0,-58 104 0 0 0,-2-2 0 0 0,-3 0 0 0 0,16-98 0 0 0,-19 52 0 0 0,1-137 0 0 0,-17 151 9 0 0,-19-148 0 0 0,-36-90 29 0 0,33 205-22 0 0,-88-376 359 0 0,79 394-399 0 0,-4 0 1 0 0,-79-158-1 0 0,76 195 7 0 0,-3 2 1 0 0,-3 2-1 0 0,-3 1 0 0 0,-3 3 1 0 0,-2 2-1 0 0,-3 2 0 0 0,-118-93 1 0 0,100 97-21 0 0,-3 4 1 0 0,-82-41-1 0 0,-175-62-56 0 0,147 82 28 0 0,-200-48-1 0 0,-761-137-302 0 0,1091 245 335 0 0,-403-64-40 0 0,144 29 23 0 0,-20-3 17 0 0,135 26 18 0 0,-290-25-194 0 0,215 31 76 0 0,-101-5-6 0 0,134 12 93 0 0,-236-7-89 0 0,443 17 133 0 0,-513 7-71 0 0,385 2 35 0 0,-285 28-100 0 0,254-11-81 0 0,56-10 81 0 0,-170 44-1 0 0,86-6 139 0 0,-167 52 0 0 0,-325 174 0 0 0,464-174 0 0 0,-63 31 0 0 0,-18 30 277 0 0,255-125-238 0 0,-99 72 0 0 0,-58 69 22 0 0,146-114-61 0 0,41-34 0 0 0,3 3 0 0 0,-71 73 0 0 0,24 0-32 0 0,-86 139 0 0 0,115-155 27 0 0,-78 131-30 0 0,122-190 30 0 0,1 0 0 0 0,2 1 1 0 0,1 1-1 0 0,-14 66 0 0 0,5 17 55 0 0,-10 200 0 0 0,31-238-25 0 0,4-1 0 0 0,3 0 0 0 0,23 116 0 0 0,-19-154-25 0 0,10 27 0 0 0,2 5 11 0 0,7 7 31 0 0,14 24-31 0 0,-1-11 5 0 0,-22-57 48 0 0,20 38-32 0 0,-19-41 48 0 0,18 32 16 0 0,-17-33-16 0 0,25 35-53 0 0,-21-35 15 0 0,42 50-31 0 0,19 11-11 0 0,7-4 0 0 0,-13-25 0 0 0,0-9 0 0 0,2-5 0 0 0,-3-8 0 0 0,0-4 0 0 0,5-1 11 0 0,1 0 31 0 0,21 8 22 0 0,-22-12-42 0 0,19 7 20 0 0,0 0-20 0 0,-3-2 20 0 0,0-2-31 0 0,9-3-11 0 0,72 17 11 0 0,592 140 42 0 0,-626-161-58 0 0,162 41 150 0 0,-168-32-18 0 0,-9-3-47 0 0,33 2-42 0 0,252 30 1 0 0,251-10 80 0 0,-535-51-110 0 0,624 16 49 0 0,-579-23-52 0 0,502 9-6 0 0,-547-8 0 0 0,320-3 0 0 0,85-41 32 0 0,-307 18-11 0 0,-39 8-8 0 0,209-23-15 0 0,-226 13-79 0 0,0-8-1 0 0,327-108 1 0 0,-310 62 295 0 0,52-18 100 0 0,321-124-229 0 0,-438 170-437 0 0,183-47 0 0 0,-249 81 39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1.516"/>
    </inkml:context>
    <inkml:brush xml:id="br0">
      <inkml:brushProperty name="width" value="0.05" units="cm"/>
      <inkml:brushProperty name="height" value="0.05" units="cm"/>
      <inkml:brushProperty name="color" value="#FFFFFF"/>
    </inkml:brush>
  </inkml:definitions>
  <inkml:trace contextRef="#ctx0" brushRef="#br0">396 360 10135 0 0,'-2'-13'1345'0'0,"-3"-8"-232"0"0,5 20-1060 0 0,0 1-1 0 0,-1 0 0 0 0,1-1 0 0 0,-1 1 1 0 0,1 0-1 0 0,-1-1 0 0 0,1 1 0 0 0,-1 0 1 0 0,1-1-1 0 0,-1 1 0 0 0,1 0 0 0 0,-1 0 1 0 0,1 0-1 0 0,-1 0 0 0 0,1 0 0 0 0,-1-1 1 0 0,1 1-1 0 0,-1 0 0 0 0,1 0 0 0 0,-1 0 1 0 0,1 0-1 0 0,-1 1 0 0 0,0-1 0 0 0,1 0 1 0 0,-1 0-1 0 0,1 0 0 0 0,-1 0 0 0 0,1 0 1 0 0,-1 1-1 0 0,1-1 0 0 0,-1 0 1 0 0,1 1-1 0 0,-1-1 0 0 0,1 0 0 0 0,0 1 1 0 0,-1-1-1 0 0,1 0 0 0 0,-1 1 0 0 0,-5 4 679 0 0,-1 0 0 0 0,1 1 0 0 0,1 0 0 0 0,-1 0 0 0 0,-7 11 0 0 0,10-13-198 0 0,-1 3-86 0 0,-1 1-307 0 0,3-5-54 0 0,0 1 0 0 0,0-1 0 0 0,1 1 0 0 0,-1-1 0 0 0,1 1 0 0 0,-1 0 0 0 0,0 6 0 0 0,-1-3 30 0 0,-6 30 598 0 0,7-24-631 0 0,-4 38 248 0 0,2 6-49 0 0,1 7-50 0 0,-2-1-48 0 0,3 6-32 0 0,-3 3-24 0 0,-3-12-61 0 0,-3 16 10 0 0,-1-3-10 0 0,2-17-42 0 0,-2 19 23 0 0,-2 3-36 0 0,0-3-12 0 0,1-8 0 0 0,5-6 0 0 0,1-4 0 0 0,1 4 53 0 0,3-20-42 0 0,-5 8-11 0 0,6-34-1 0 0,-8 24-65 0 0,-5 2-14 0 0,14-35 68 0 0,0-4 6 0 0,1 0-1 0 0,-1 0 1 0 0,1 0-1 0 0,-1 0 1 0 0,0 0-1 0 0,0 0 1 0 0,0-1-1 0 0,0 1 1 0 0,0 0 0 0 0,0-1-1 0 0,0 1 1 0 0,0 0-1 0 0,-1-1 1 0 0,-1 2-1 0 0,-14 17-84 0 0,16-19 86 0 0,0 1-1 0 0,-1-1 0 0 0,1 1 0 0 0,0-1 0 0 0,-1 0 0 0 0,1 0 0 0 0,-1 1 0 0 0,1-1 0 0 0,-1 0 1 0 0,1 0-1 0 0,-4 1 0 0 0,0 0-4 0 0,-3 0-50 0 0,6-3 39 0 0,-1 0-1 0 0,1 0 0 0 0,0 0 0 0 0,0 0 1 0 0,-1-1-1 0 0,1 1 0 0 0,0-1 0 0 0,0 1 1 0 0,0-1-1 0 0,1 0 0 0 0,-1 0 0 0 0,0 0 1 0 0,1 0-1 0 0,-1 0 0 0 0,1 0 0 0 0,0 0 1 0 0,0-1-1 0 0,0 1 0 0 0,0 0 0 0 0,0-1 1 0 0,0 1-1 0 0,0-1 0 0 0,1 1 0 0 0,-1-1 1 0 0,1 1-1 0 0,0-4 0 0 0,-2-12-198 0 0,1 0 0 0 0,2-33 0 0 0,1 27-22 0 0,28-293-3019 0 0,-2 49 266 0 0,-24 156 2108 0 0,13-141-922 0 0,-11 213 1665 0 0,1 0 0 0 0,2 1 0 0 0,1 0 0 0 0,20-48 0 0 0,-11 42 834 0 0,2 0-1 0 0,2 1 0 0 0,49-70 1 0 0,-57 94-438 0 0,1 2 1 0 0,1 0 0 0 0,0 1 0 0 0,1 0-1 0 0,1 1 1 0 0,0 2 0 0 0,1 0 0 0 0,1 0-1 0 0,0 2 1 0 0,1 1 0 0 0,0 1 0 0 0,1 0-1 0 0,47-11 1 0 0,-57 16-171 0 0,41-7 299 0 0,-41 9-311 0 0,39-5 277 0 0,-40 5-281 0 0,-8 2-37 0 0,1 0-1 0 0,0 1 1 0 0,0-1 0 0 0,0 1-1 0 0,0-1 1 0 0,-1 2 0 0 0,1-1 0 0 0,7 1-1 0 0,25 3 72 0 0,-19 0-4 0 0,16 9 32 0 0,-26-10 135 0 0,1 4 60 0 0,28 22 11 0 0,-28-22 1 0 0,-4 2-6 0 0,14 27-1 0 0,-14-27 0 0 0,-4 3-23 0 0,4 33-95 0 0,-4-41-181 0 0,-1 0 1 0 0,1 0 0 0 0,-1 0-1 0 0,0 0 1 0 0,0 0 0 0 0,0 0-1 0 0,-1 0 1 0 0,-1 8 0 0 0,0-3 20 0 0,0 22 133 0 0,1-26-172 0 0,1-1 0 0 0,-1 0 0 0 0,0 0 0 0 0,0 0-1 0 0,0 0 1 0 0,-2 5 0 0 0,-1 4 42 0 0,1-1-29 0 0,1-4-2 0 0,0 1-1 0 0,-1-1 1 0 0,0-1-1 0 0,-4 9 1 0 0,-11 25 16 0 0,-1-1-1 0 0,-3-1 1 0 0,-27 38 0 0 0,30-54-17 0 0,-2-1 0 0 0,-1 0 0 0 0,0-2 0 0 0,-2 0 0 0 0,0-2 0 0 0,-1 0 0 0 0,-41 20 0 0 0,26-18-8 0 0,-2-1-1 0 0,0-2 1 0 0,0-3-1 0 0,-65 14 0 0 0,96-25-55 0 0,0-1-1 0 0,0 0 0 0 0,-1-1 0 0 0,1-1 1 0 0,-1 0-1 0 0,1 0 0 0 0,-1-1 0 0 0,1 0 1 0 0,0-1-1 0 0,-12-4 0 0 0,14 0-140 0 0,12 0 26 0 0,15-2 28 0 0,-15 7 159 0 0,12-3-71 0 0,29-1 31 0 0,17-1 75 0 0,3-1 64 0 0,276-17 221 0 0,-289 27-282 0 0,24 10 13 0 0,-55-7-41 0 0,36 15-1 0 0,-37-12-4 0 0,32 21-1 0 0,-35-19-11 0 0,-1 1 1 0 0,19 18-1 0 0,-18-13 16 0 0,24 32 1 0 0,1 12 38 0 0,-28-35-10 0 0,-6-10-46 0 0,-1-5 6 0 0,-1 1 0 0 0,-1 0-1 0 0,5 18 1 0 0,7 23 37 0 0,-12-26 0 0 0,1 27 0 0 0,-5-28 0 0 0,-9 42-11 0 0,2-40-58 0 0,-1 0 0 0 0,-1 0-1 0 0,-1-1 1 0 0,-2 0-1 0 0,0 0 1 0 0,-2-2-1 0 0,-1 1 1 0 0,-1-2 0 0 0,-1 0-1 0 0,-1-1 1 0 0,-1-1-1 0 0,-1-1 1 0 0,-1 0-1 0 0,0-2 1 0 0,-2 0-1 0 0,0-1 1 0 0,-1-2 0 0 0,-1-1-1 0 0,-1 0 1 0 0,0-2-1 0 0,0-1 1 0 0,-1-1-1 0 0,-1-1 1 0 0,-29 6-1 0 0,18-9-49 0 0,0-1-1 0 0,0-2 0 0 0,0-2 0 0 0,0-1 1 0 0,-46-6-1 0 0,54 1-20 0 0,0-1-1 0 0,0-1 1 0 0,0-1-1 0 0,1-2 1 0 0,1-1 0 0 0,-57-28-1 0 0,76 32-4 0 0,0 0 1 0 0,1 0-1 0 0,-1-1 0 0 0,1 0 1 0 0,0 0-1 0 0,1-1 0 0 0,0 0 0 0 0,0-1 1 0 0,1 0-1 0 0,-7-10 0 0 0,14 18 30 0 0,-1-1 1 0 0,1 1-1 0 0,-1-1 0 0 0,1 1 1 0 0,-1-1-1 0 0,1 1 0 0 0,0-1 0 0 0,0 1 1 0 0,0-1-1 0 0,0 0 0 0 0,0 1 0 0 0,0-1 1 0 0,0 1-1 0 0,0-1 0 0 0,1 1 1 0 0,-1-1-1 0 0,0 1 0 0 0,1-1 0 0 0,1-1 1 0 0,12-20-5884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292"/>
    </inkml:context>
    <inkml:brush xml:id="br0">
      <inkml:brushProperty name="width" value="0.05" units="cm"/>
      <inkml:brushProperty name="height" value="0.05" units="cm"/>
      <inkml:brushProperty name="color" value="#FFFFFF"/>
    </inkml:brush>
  </inkml:definitions>
  <inkml:trace contextRef="#ctx0" brushRef="#br0">1 279 3679 0 0,'0'0'394'0'0,"8"6"-300"0"0,23 21 100 0 0,-24-21 28 0 0,-1 4 2 0 0,14 30 123 0 0,-18-38-223 0 0,0 0-1 0 0,-1 1 0 0 0,0-1 1 0 0,1 1-1 0 0,-1 0 1 0 0,0-1-1 0 0,0 1 1 0 0,-1 0-1 0 0,1-1 1 0 0,0 1-1 0 0,-1 0 1 0 0,0 4-1 0 0,1 2 233 0 0,2 9 698 0 0,0 0-1 0 0,-1 0 1 0 0,-1 19-1 0 0,-1-30-903 0 0,4 102 3441 0 0,-2-33-1712 0 0,2-22-1174 0 0,1-4-213 0 0,-2-21-359 0 0,-2-21-6 0 0,-1-1-8 0 0,3 30 321 0 0,-3-35-408 0 0,0 0 0 0 0,-1-1 1 0 0,1 1-1 0 0,0 0 1 0 0,-1 0-1 0 0,1-1 1 0 0,-1 1-1 0 0,0 0 1 0 0,0-1-1 0 0,0 1 0 0 0,-1 2 1 0 0,-1 1 46 0 0,1 0 183 0 0,0-5-203 0 0,0-1 1 0 0,0 0-1 0 0,0 1 0 0 0,0-1 1 0 0,0 0-1 0 0,0 0 0 0 0,0 0 1 0 0,0 0-1 0 0,0-1 0 0 0,1 1 0 0 0,-1 0 1 0 0,0-1-1 0 0,1 1 0 0 0,-1-1 1 0 0,0-1-1 0 0,-21-28 332 0 0,15 16-385 0 0,0 0-1 0 0,2-1 1 0 0,0 0 0 0 0,0 0-1 0 0,1-1 1 0 0,2 1-1 0 0,-1-1 1 0 0,-1-34-1 0 0,4 16-224 0 0,2-1-1 0 0,1 1 1 0 0,8-43-1 0 0,3 17-465 0 0,4 0 0 0 0,40-100-1 0 0,-51 147 870 0 0,2-3-46 0 0,3-4 212 0 0,-6 12-302 0 0,0-2 148 0 0,1 0 1 0 0,1 0 0 0 0,-1 1-1 0 0,2 0 1 0 0,-1 0 0 0 0,12-10-1 0 0,-14 14-131 0 0,-2 3-36 0 0,0 0 0 0 0,-1 1-1 0 0,1-1 1 0 0,0 1 0 0 0,0 0-1 0 0,0-1 1 0 0,6-2 0 0 0,17-11 84 0 0,-19 12-7 0 0,-2 0-40 0 0,16-10-43 0 0,-6 9 20 0 0,35 1-33 0 0,-37 4-10 0 0,0 1 0 0 0,23 5 0 0 0,-21-2-7 0 0,0 0 0 0 0,17 7 0 0 0,19 14-94 0 0,-41-19 1 0 0,-4 1-434 0 0,17 21 41 0 0,-17-21-1218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872"/>
    </inkml:context>
    <inkml:brush xml:id="br0">
      <inkml:brushProperty name="width" value="0.05" units="cm"/>
      <inkml:brushProperty name="height" value="0.05" units="cm"/>
      <inkml:brushProperty name="color" value="#FFFFFF"/>
    </inkml:brush>
  </inkml:definitions>
  <inkml:trace contextRef="#ctx0" brushRef="#br0">229 1 4607 0 0,'0'0'3794'0'0,"-4"0"-3150"0"0,-17 3 1042 0 0,16 2-879 0 0,-17 16 97 0 0,16-16 21 0 0,2 1-3 0 0,-15 17-29 0 0,14-17-12 0 0,0 2-1 0 0,-2 1-595 0 0,4-5-107 0 0,0 0-1 0 0,0 1 1 0 0,0-1 0 0 0,0 1-1 0 0,1 0 1 0 0,-3 5-1 0 0,-13 31 1046 0 0,0 10-294 0 0,-2 3-361 0 0,2 1-57 0 0,14-45-433 0 0,-7 32 309 0 0,8-32-312 0 0,-5 32 223 0 0,6-32-253 0 0,-2 31 161 0 0,3-30-167 0 0,0-7-12 0 0,1 1-1 0 0,-1 0 1 0 0,1 0-1 0 0,1 0 0 0 0,-1-1 1 0 0,2 10-1 0 0,5 38 182 0 0,-5-40-174 0 0,-1-5-4 0 0,0 0 0 0 0,0 0-1 0 0,1 0 1 0 0,4 11 0 0 0,-1-6-5 0 0,9 36 95 0 0,-1 7 168 0 0,-3-15-176 0 0,-7-30-1 0 0,4-4-6 0 0,21 19-1 0 0,-14-17 0 0 0,20 0-17 0 0,-27-7-83 0 0,1-1 0 0 0,0 0 1 0 0,12-1-1 0 0,31-9-4 0 0,-14-5-22 0 0,-2-1-1 0 0,1-2 1 0 0,54-37 0 0 0,-75 45-8 0 0,0-2 0 0 0,0 0 0 0 0,-1 0 1 0 0,0-1-1 0 0,-2-1 0 0 0,1-1 0 0 0,-2 1 0 0 0,0-2 0 0 0,0 0 1 0 0,-2 0-1 0 0,12-27 0 0 0,-15 29-14 0 0,-1-1-1 0 0,-1 0 1 0 0,0 0 0 0 0,-1-1-1 0 0,-1 1 1 0 0,0-1 0 0 0,-1 1-1 0 0,-1-1 1 0 0,-1 0 0 0 0,0 1-1 0 0,-1-1 1 0 0,0 1 0 0 0,-1-1-1 0 0,-7-19 1 0 0,6 23 15 0 0,0-1 0 0 0,-1 1 0 0 0,-1 0 0 0 0,0 1 0 0 0,0-1 0 0 0,-1 1 0 0 0,-1 0-1 0 0,0 1 1 0 0,0 0 0 0 0,-1 0 0 0 0,0 0 0 0 0,-1 1 0 0 0,0 1 0 0 0,0 0 0 0 0,-1 0 0 0 0,0 1 0 0 0,-1 0 0 0 0,1 1-1 0 0,-1 1 1 0 0,0 0 0 0 0,-26-7 0 0 0,35 11 34 0 0,-30-9 199 0 0,-2 3 0 0 0,-67-8-1 0 0,59 14-156 0 0,39 1-255 0 0,9-2-696 0 0,14-7 8 0 0,-14 7-223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245"/>
    </inkml:context>
    <inkml:brush xml:id="br0">
      <inkml:brushProperty name="width" value="0.05" units="cm"/>
      <inkml:brushProperty name="height" value="0.05" units="cm"/>
      <inkml:brushProperty name="color" value="#FFFFFF"/>
    </inkml:brush>
  </inkml:definitions>
  <inkml:trace contextRef="#ctx0" brushRef="#br0">26 1 7831 0 0,'0'0'1047'0'0,"-5"1"205"0"0,-15 4 4536 0 0,20 14-5158 0 0,0-12-504 0 0,0 0 0 0 0,0 0 1 0 0,1-1-1 0 0,3 11 0 0 0,-3-8 92 0 0,10 48 850 0 0,0 14 33 0 0,0 15-20 0 0,-1 4-45 0 0,0 2-409 0 0,-8-74-539 0 0,0 0 52 0 0,-1-1-1 0 0,-1 20 0 0 0,1-20-81 0 0,-3 51 138 0 0,-2 12-7 0 0,0-5-49 0 0,-1-3-23 0 0,0-13-106 0 0,1 6-24 0 0,4-45-5 0 0,-5 27-119 0 0,-3 2-160 0 0,5-40 207 0 0,1-6-123 0 0,1 0 1 0 0,0 1-1 0 0,0-1 1 0 0,0 0-1 0 0,1 1 0 0 0,-1-1 1 0 0,1 6-1 0 0,-1-15-745 0 0,-5-24-212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731"/>
    </inkml:context>
    <inkml:brush xml:id="br0">
      <inkml:brushProperty name="width" value="0.05" units="cm"/>
      <inkml:brushProperty name="height" value="0.05" units="cm"/>
      <inkml:brushProperty name="color" value="#FFFFFF"/>
    </inkml:brush>
  </inkml:definitions>
  <inkml:trace contextRef="#ctx0" brushRef="#br0">267 74 8751 0 0,'0'-3'399'0'0,"-1"0"-220"0"0,0 2-138 0 0,1-1 0 0 0,0 1 0 0 0,-1-1 0 0 0,1 1 0 0 0,0-1 0 0 0,0 1 0 0 0,0-1 0 0 0,0 1 0 0 0,0-1 0 0 0,0 1 1 0 0,0-1-1 0 0,0 1 0 0 0,1-1 0 0 0,-1 1 0 0 0,1-1 0 0 0,-1 1 0 0 0,1-1 0 0 0,-1 1 0 0 0,1 0 0 0 0,0-1 1 0 0,1-1-1 0 0,39-31 6484 0 0,-45 71-5245 0 0,2-26-1023 0 0,1-1 438 0 0,-4-3-308 0 0,-22 33 90 0 0,2-1-133 0 0,-1 4-111 0 0,20-34-194 0 0,-14 29 197 0 0,-2 11 113 0 0,-1-2 11 0 0,0-4 8 0 0,18-33-310 0 0,-17 25 128 0 0,-3 2-94 0 0,5-13-76 0 0,-5 4-16 0 0,0-4-13 0 0,19-20-75 0 0,13-1-651 0 0,19 8 597 0 0,-19-8 12 0 0,-1-3 2 0 0,26 5 22 0 0,1 4 102 0 0,-31-8 21 0 0,1-1 1 0 0,0 1 0 0 0,-1 0 0 0 0,1 0 0 0 0,0 1 0 0 0,-1-1 0 0 0,0 0 0 0 0,1 1 0 0 0,-1-1 0 0 0,0 1-1 0 0,3 2 1 0 0,1 2 40 0 0,0-2 134 0 0,0 1 0 0 0,18 17-26 0 0,-18-16-7 0 0,2 2-6 0 0,1 1-104 0 0,-3-3 1 0 0,-1 0 0 0 0,1 1-1 0 0,8 13 1 0 0,16 24 134 0 0,-23-35-154 0 0,-3-3-5 0 0,0 0 1 0 0,0-1 0 0 0,-1 1 0 0 0,0 0-1 0 0,3 7 1 0 0,0-1 6 0 0,15 36 128 0 0,2 11 33 0 0,-18-47-159 0 0,15 35 139 0 0,-16-36-138 0 0,-2-7-15 0 0,-1 0 0 0 0,1 0 0 0 0,0 0 0 0 0,1 0 0 0 0,-1 0 1 0 0,1 0-1 0 0,-1-1 0 0 0,5 6 0 0 0,0 0 17 0 0,-4-4-6 0 0,0 0 1 0 0,1 0-1 0 0,0 0 0 0 0,0-1 0 0 0,9 8 0 0 0,24 21 77 0 0,-26-25-78 0 0,1 0 1 0 0,15 7-1 0 0,-13-7-11 0 0,-7-4-22 0 0,0-1 0 0 0,0 0 0 0 0,1 0 0 0 0,11 3 0 0 0,28 8-208 0 0,-1-3-80 0 0,-33-9 131 0 0,0-1-1 0 0,0 0 1 0 0,26-3-1 0 0,5-4-2874 0 0,-12 1-4085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290"/>
    </inkml:context>
    <inkml:brush xml:id="br0">
      <inkml:brushProperty name="width" value="0.05" units="cm"/>
      <inkml:brushProperty name="height" value="0.05" units="cm"/>
      <inkml:brushProperty name="color" value="#FFFFFF"/>
    </inkml:brush>
  </inkml:definitions>
  <inkml:trace contextRef="#ctx0" brushRef="#br0">102 459 5063 0 0,'22'9'10885'0'0,"-16"-7"-10411"0"0,-1 0-1 0 0,1-1 1 0 0,-1 0-1 0 0,1 0 1 0 0,0 0 0 0 0,5-1-1 0 0,5-2-229 0 0,0-1 1 0 0,0 0-1 0 0,0-2 0 0 0,-1 0 0 0 0,0 0 1 0 0,0-2-1 0 0,0 0 0 0 0,-1 0 0 0 0,0-1 0 0 0,0-1 1 0 0,16-14-1 0 0,2-5-366 0 0,13-17-161 0 0,-19 10 37 0 0,-20 27 105 0 0,-1-1 0 0 0,0 0 0 0 0,6-18 0 0 0,-8 19 8 0 0,-1 0-1 0 0,0-1 0 0 0,0 1 1 0 0,-1 0-1 0 0,0-10 0 0 0,-4-25-537 0 0,-7-10-830 0 0,4 42 679 0 0,-4 0 186 0 0,1 1 0 0 0,-1 0 0 0 0,-19-15 0 0 0,17 22-228 0 0,-24-2 128 0 0,17 4 539 0 0,-18 6 238 0 0,19 0 45 0 0,8-1-42 0 0,6-3 13 0 0,0 1 1 0 0,0 0 0 0 0,0-1-1 0 0,0 1 1 0 0,1 1-1 0 0,-1-1 1 0 0,1 0-1 0 0,-1 1 1 0 0,-3 5 0 0 0,-5-1 129 0 0,6-3-44 0 0,1 0 0 0 0,-1 0 0 0 0,1 0 0 0 0,0 1 0 0 0,1 0 0 0 0,-8 9 0 0 0,-1-2 70 0 0,5-4 59 0 0,1 0 1 0 0,0 0 0 0 0,0 1 0 0 0,-8 11 0 0 0,5-6 59 0 0,-6 7 79 0 0,-6 13 877 0 0,13-22-956 0 0,-5 8 69 0 0,-2 14 622 0 0,9-20-793 0 0,-3 7 44 0 0,-1 14 560 0 0,5-22-624 0 0,-1 9 42 0 0,0 13 326 0 0,4-22-459 0 0,2-8-49 0 0,-1 1 0 0 0,1 0 0 0 0,0 0 0 0 0,1 0 1 0 0,0 0-1 0 0,-1 0 0 0 0,2 8 0 0 0,2 51 521 0 0,-4-53-506 0 0,1-7-25 0 0,0 0 0 0 0,1 1 0 0 0,-1-1 0 0 0,1 0 0 0 0,0 0 0 0 0,3 10 0 0 0,-2-3 18 0 0,-2-7-41 0 0,1 0 0 0 0,0 0 0 0 0,0 0 0 0 0,1 0 0 0 0,0 0 0 0 0,-1-1 0 0 0,5 8-1 0 0,16 35 183 0 0,-3-13-132 0 0,5 1-70 0 0,-2-11-29 0 0,-10-16-36 0 0,-5-4 37 0 0,-5-3 1 0 0,1 1 1 0 0,0-1-1 0 0,0 0 0 0 0,-1 0 0 0 0,1 0 0 0 0,0 0 0 0 0,0 0 0 0 0,0 0 1 0 0,5 0-1 0 0,5 0-29 0 0,0 1 1 0 0,-1-2-1 0 0,1 0 1 0 0,0 0-1 0 0,0-1 1 0 0,0-1-1 0 0,0 0 1 0 0,24-8-1 0 0,12-9-984 0 0,0-3-1 0 0,-2-2 1 0 0,52-34 0 0 0,-66 35-6400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888"/>
    </inkml:context>
    <inkml:brush xml:id="br0">
      <inkml:brushProperty name="width" value="0.05" units="cm"/>
      <inkml:brushProperty name="height" value="0.05" units="cm"/>
      <inkml:brushProperty name="color" value="#FFFFFF"/>
    </inkml:brush>
  </inkml:definitions>
  <inkml:trace contextRef="#ctx0" brushRef="#br0">49 204 3679 0 0,'0'0'330'0'0,"-1"1"0"0"0,0-1 0 0 0,1 0 0 0 0,-1 0 0 0 0,1 0 0 0 0,-1 0 0 0 0,1 0 0 0 0,-1 0-1 0 0,1 1 1 0 0,-1-1 0 0 0,1 0 0 0 0,0 0 0 0 0,-1 1 0 0 0,1-1 0 0 0,-1 0 0 0 0,1 1 0 0 0,-1-1 329 0 0,1 1-329 0 0,-1-1 0 0 0,1 0 0 0 0,-1 2 0 0 0,-3 13 3980 0 0,4 25-1364 0 0,1-25-2231 0 0,-15 245 2828 0 0,4-155-3052 0 0,2-37-482 0 0,7-56-35 0 0,0-8 26 0 0,2 1 0 0 0,-1-4 0 0 0,0-2 0 0 0,0-2 0 0 0,0-3-16 0 0,-1 2 9 0 0,1-3-10 0 0,-1 1-5 0 0,1-4-19 0 0,0 3 12 0 0,1-2-16 0 0,0-16-35 0 0,0 17 73 0 0,15-119-863 0 0,-7 86-255 0 0,2 1 0 0 0,24-64-1 0 0,-21 73 527 0 0,0 1 0 0 0,2 0-1 0 0,2 1 1 0 0,0 1 0 0 0,2 0 0 0 0,1 2 0 0 0,36-36-1 0 0,-49 54 587 0 0,1 0 0 0 0,0 1 1 0 0,0 0-1 0 0,1 1 0 0 0,0 0 0 0 0,0 0 0 0 0,0 1 0 0 0,1 0 0 0 0,-1 1 0 0 0,16-4 0 0 0,-21 7 30 0 0,1 0-1 0 0,-1 0 0 0 0,0 1 0 0 0,1 0 0 0 0,-1-1 1 0 0,0 2-1 0 0,1-1 0 0 0,-1 1 0 0 0,0 0 1 0 0,1 0-1 0 0,-1 0 0 0 0,0 1 0 0 0,0-1 1 0 0,0 1-1 0 0,0 1 0 0 0,0-1 0 0 0,-1 1 1 0 0,1-1-1 0 0,-1 2 0 0 0,1-1 0 0 0,-1 0 1 0 0,0 1-1 0 0,0 0 0 0 0,3 4 0 0 0,10 16 67 0 0,-8-6 150 0 0,-1 0 0 0 0,-1 1 0 0 0,-1 0 0 0 0,5 23 0 0 0,-5-20-30 0 0,16 81 2478 0 0,-6 55 808 0 0,-18 1-1073 0 0,-6-54-1642 0 0,8-99-768 0 0,-1 0-3 0 0,1-2-5 0 0,-1 2-12 0 0,1 4-55 0 0,-1 4-195 0 0,1-14 96 0 0,2-1-134 0 0,0-6-44 0 0,-1-2 100 0 0,-1-3 0 0 0,0 11 195 0 0,5-36-1162 0 0,-2 14 202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6"/>
    </inkml:context>
    <inkml:brush xml:id="br0">
      <inkml:brushProperty name="width" value="0.1" units="cm"/>
      <inkml:brushProperty name="height" value="0.1" units="cm"/>
      <inkml:brushProperty name="color" value="#E71224"/>
    </inkml:brush>
  </inkml:definitions>
  <inkml:trace contextRef="#ctx0" brushRef="#br0">77 340 455 0 0,'0'-1'0'0'0,"4"-16"449"0"0,-1 4 1326 0 0,-3 12-1712 0 0,-1 1 1 0 0,1 0 0 0 0,-1-1-1 0 0,1 1 1 0 0,-1-1 0 0 0,1 1 0 0 0,-1-1-1 0 0,1 1 1 0 0,-1 0 0 0 0,0 0-1 0 0,1-1 1 0 0,-1 1 0 0 0,0 0 0 0 0,1 0-1 0 0,-1 0 1 0 0,0-1 0 0 0,1 1-1 0 0,-1 0 1 0 0,0 0 0 0 0,1 0 0 0 0,-1 0-1 0 0,0 0 1 0 0,1 0 0 0 0,-2 1-1 0 0,-2-1 234 0 0,1 0 0 0 0,-1-1 0 0 0,0 1 0 0 0,0-1 0 0 0,1 0 0 0 0,-1 0 0 0 0,-6-2 0 0 0,9 2 3 0 0,0 1 0 0 0,0-1 1 0 0,-1 0-1 0 0,1 1 0 0 0,0-1 0 0 0,0 0 0 0 0,0 0 0 0 0,0 0 0 0 0,0 0 0 0 0,0 1 0 0 0,1-1 0 0 0,-1-1 1 0 0,0 1-1 0 0,0 0 0 0 0,1 0 0 0 0,-1 0 0 0 0,1 0 0 0 0,-1 0 0 0 0,1-1 0 0 0,-1 1 0 0 0,1 0 1 0 0,0 0-1 0 0,-1-1 0 0 0,1 1 0 0 0,-1-9 2980 0 0,-7 7-1961 0 0,8 3-1272 0 0,0 0 0 0 0,-1 0 1 0 0,1 0-1 0 0,0 0 0 0 0,0 0 1 0 0,0 0-1 0 0,0 0 1 0 0,-1 0-1 0 0,1 0 0 0 0,0 0 1 0 0,0-1-1 0 0,0 1 1 0 0,0 0-1 0 0,0 0 0 0 0,-1 0 1 0 0,1 0-1 0 0,0 0 0 0 0,0-1 1 0 0,0 1-1 0 0,0 0 1 0 0,0 0-1 0 0,0 0 0 0 0,0 0 1 0 0,0-1-1 0 0,0 1 1 0 0,0 0-1 0 0,0 0 0 0 0,0 0 1 0 0,0 0-1 0 0,0-1 0 0 0,0 1 1 0 0,0 0-1 0 0,0 0 1 0 0,0 0-1 0 0,0-1 0 0 0,0 1 1 0 0,0 0-1 0 0,0 0 0 0 0,0 0 1 0 0,0 0-1 0 0,0-1 1 0 0,0 1-1 0 0,0 0 0 0 0,0 0 1 0 0,0 0-1 0 0,0 0 1 0 0,1-1-1 0 0,-1 1 0 0 0,0 0 1 0 0,0 0-1 0 0,13-9 1215 0 0,17-2-653 0 0,41-8-354 0 0,35-9 140 0 0,36-3-314 0 0,-28 6 87 0 0,185-18 0 0 0,509 12-168 0 0,-362 5 28 0 0,82-1 8 0 0,-246 26-439 0 0,203 1 1759 0 0,-1 22-2229 0 0,228 32 873 0 0,-680-52-146 0 0,330 37 1992 0 0,-111 2-3460 0 0,136 26 1720 0 0,-123-27-106 0 0,-21-5 0 0 0,-54-2-6 0 0,213 49 76 0 0,271 100 58 0 0,-371-91-64 0 0,273 81 117 0 0,22 47 38 0 0,-596-219-219 0 0,659 329 62 0 0,-645-321-60 0 0,169 102 36 0 0,51 27-12 0 0,-49-48-10 0 0,172 88 235 0 0,-337-166-368 0 0,24 13 472 0 0,-43-23-529 0 0,1 1 1 0 0,-1 0-1 0 0,0-1 1 0 0,1 1-1 0 0,-1 0 0 0 0,0 0 1 0 0,0 1-1 0 0,0-1 1 0 0,-1 0-1 0 0,1 1 1 0 0,-1-1-1 0 0,1 1 0 0 0,1 2 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430"/>
    </inkml:context>
    <inkml:brush xml:id="br0">
      <inkml:brushProperty name="width" value="0.05" units="cm"/>
      <inkml:brushProperty name="height" value="0.05" units="cm"/>
      <inkml:brushProperty name="color" value="#FFFFFF"/>
    </inkml:brush>
  </inkml:definitions>
  <inkml:trace contextRef="#ctx0" brushRef="#br0">44 297 11519 0 0,'-6'-1'208'0'0,"0"-1"0"0"0,0 0 0 0 0,1 0 0 0 0,-1 0 0 0 0,-8-5 0 0 0,37-10-2185 0 0,-23 17 1971 0 0,33-20-1825 0 0,-32 19 1800 0 0,1 0 1 0 0,-1 0-1 0 0,0 1 1 0 0,1-1 0 0 0,-1 1-1 0 0,1-1 1 0 0,-1 1-1 0 0,1-1 1 0 0,-1 1 0 0 0,0 0-1 0 0,1 0 1 0 0,-1 0 0 0 0,1 0-1 0 0,-1 0 1 0 0,1 0-1 0 0,-1 0 1 0 0,1 0 0 0 0,-1 0-1 0 0,1 1 1 0 0,-1-1 0 0 0,1 1-1 0 0,-1-1 1 0 0,2 2-1 0 0,-2 0 335 0 0,0 0 0 0 0,0 0 0 0 0,-1 0 0 0 0,1 0-1 0 0,0 0 1 0 0,-1 0 0 0 0,1 1 0 0 0,-1-1 0 0 0,0 0-1 0 0,0 3 1 0 0,2 10 1109 0 0,19 102 4475 0 0,-8 2-3317 0 0,-6-44-1950 0 0,18 72 0 0 0,-17-124-596 0 0,-8-23-24 0 0,0 0 0 0 0,0 0 1 0 0,0 0-1 0 0,0 0 0 0 0,0 0 0 0 0,0 0 0 0 0,0 1 0 0 0,0-1 1 0 0,0 0-1 0 0,0 0 0 0 0,0 0 0 0 0,0 0 0 0 0,1 0 0 0 0,-1 0 0 0 0,0 0 1 0 0,0 0-1 0 0,0 0 0 0 0,0 0 0 0 0,0 0 0 0 0,0 0 0 0 0,0 0 0 0 0,0 0 1 0 0,0 0-1 0 0,0 0 0 0 0,1 0 0 0 0,-1 0 0 0 0,0 0 0 0 0,0 0 0 0 0,0 0 1 0 0,0 0-1 0 0,0 0 0 0 0,0 0 0 0 0,0 0 0 0 0,0 0 0 0 0,0 0 0 0 0,0 0 1 0 0,0 0-1 0 0,1 0 0 0 0,-1 0 0 0 0,0 0 0 0 0,0 0 0 0 0,0 0 0 0 0,0-1 1 0 0,0 1-1 0 0,0 0 0 0 0,0 0 0 0 0,0 0 0 0 0,0 0 0 0 0,0 0 0 0 0,0 0 1 0 0,0 0-1 0 0,0 0 0 0 0,0 0 0 0 0,0 0 0 0 0,0 0 0 0 0,0-1 0 0 0,3-13 53 0 0,-4-75-111 0 0,-1 7-205 0 0,4 49-267 0 0,2 0 0 0 0,1 0 0 0 0,2 0 0 0 0,0 1 0 0 0,3 0 0 0 0,0 0 0 0 0,2 1 0 0 0,2 1 0 0 0,0 0 0 0 0,2 1 0 0 0,2 0 0 0 0,0 1 0 0 0,44-50 0 0 0,-51 68 416 0 0,0-1 1 0 0,1 2-1 0 0,0-1 1 0 0,0 1-1 0 0,1 1 1 0 0,16-8-1 0 0,-22 13 226 0 0,0 0 1 0 0,0 0-1 0 0,0 0 0 0 0,0 1 0 0 0,1 0 0 0 0,-1 0 1 0 0,1 1-1 0 0,0-1 0 0 0,-1 2 0 0 0,1-1 1 0 0,0 1-1 0 0,0 1 0 0 0,14 2 0 0 0,-17-1 3 0 0,0 0-1 0 0,0 1 1 0 0,0-1 0 0 0,0 1-1 0 0,0 1 1 0 0,-1-1-1 0 0,1 1 1 0 0,-1-1 0 0 0,0 1-1 0 0,0 1 1 0 0,0-1-1 0 0,-1 0 1 0 0,1 1-1 0 0,-1 0 1 0 0,2 5 0 0 0,4 6 268 0 0,-1 0 0 0 0,0 0 0 0 0,7 27 0 0 0,-9-24-66 0 0,-1 0 0 0 0,-1 1 0 0 0,-1-1 0 0 0,-1 1 0 0 0,0 0 0 0 0,-2 0 0 0 0,0 0 0 0 0,-3 20 0 0 0,0-9 71 0 0,1 1-1 0 0,2-1 1 0 0,1 1-1 0 0,10 59 1 0 0,1 11 160 0 0,-9-61-415 0 0,11 51 0 0 0,-14-90-139 0 0,0-1 1 0 0,1 0-1 0 0,-1 1 0 0 0,0-1 0 0 0,1 0 0 0 0,-1 1 1 0 0,1-1-1 0 0,-1 0 0 0 0,1 0 0 0 0,0 1 1 0 0,0-1-1 0 0,-1 0 0 0 0,3 2 0 0 0,-3-3-9 0 0,1 0 1 0 0,-1 0-1 0 0,0 0 0 0 0,1 0 0 0 0,-1 0 0 0 0,0 0 1 0 0,1 0-1 0 0,-1 0 0 0 0,0 0 0 0 0,1 0 0 0 0,-1 0 1 0 0,0 0-1 0 0,1 0 0 0 0,-1 0 0 0 0,0 0 0 0 0,1 0 0 0 0,-1 0 1 0 0,0 0-1 0 0,1 0 0 0 0,-1-1 0 0 0,0 1 0 0 0,0 0 1 0 0,1 0-1 0 0,-1 0 0 0 0,0-1 0 0 0,0 1 0 0 0,1 0 1 0 0,-1 0-1 0 0,0-1 0 0 0,0 1 0 0 0,1 0 0 0 0,-1-1 1 0 0,3-3-162 0 0,-1 0 1 0 0,0 0-1 0 0,0 0 1 0 0,0-1-1 0 0,0 1 1 0 0,1-6-1 0 0,1-7-1721 0 0,1-2-5792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953"/>
    </inkml:context>
    <inkml:brush xml:id="br0">
      <inkml:brushProperty name="width" value="0.05" units="cm"/>
      <inkml:brushProperty name="height" value="0.05" units="cm"/>
      <inkml:brushProperty name="color" value="#FFFFFF"/>
    </inkml:brush>
  </inkml:definitions>
  <inkml:trace contextRef="#ctx0" brushRef="#br0">1 429 14279 0 0,'0'0'29'0'0,"0"0"1"0"0,0 0-1 0 0,0-1 0 0 0,0 1 0 0 0,0 0 1 0 0,0-1-1 0 0,0 1 0 0 0,0 0 0 0 0,0 0 0 0 0,0-1 1 0 0,0 1-1 0 0,0 0 0 0 0,0 0 0 0 0,0-1 1 0 0,0 1-1 0 0,0 0 0 0 0,1 0 0 0 0,-1-1 0 0 0,0 1 1 0 0,0 0-1 0 0,0 0 0 0 0,0 0 0 0 0,1-1 0 0 0,-1 1 1 0 0,0 0-1 0 0,0 0 0 0 0,0 0 0 0 0,1 0 1 0 0,-1-1-1 0 0,0 1 0 0 0,0 0 0 0 0,0 0 0 0 0,1 0 1 0 0,-1 0-1 0 0,0 0 0 0 0,1 0 0 0 0,-1 0 1 0 0,0 0-1 0 0,0 0 0 0 0,1 0 0 0 0,-1 0 0 0 0,0 0 1 0 0,0 0-1 0 0,1 0 0 0 0,-1 0 0 0 0,0 0 0 0 0,1 0 1 0 0,16-4-1847 0 0,34-12-549 0 0,-42 13 1998 0 0,8-2-207 0 0,11 2 1145 0 0,30 2 1285 0 0,-25 2 2715 0 0,4-1 163 0 0,-4-3-3461 0 0,-25 2-1392 0 0,3 1 370 0 0,-3-3-92 0 0,2 0-111 0 0,27-11 158 0 0,22-13-565 0 0,73-46-1 0 0,-118 64 284 0 0,25-14-3 0 0,-4-4 4 0 0,-26 19 45 0 0,-7 7 16 0 0,0-1 0 0 0,0 0 1 0 0,0-1-1 0 0,0 1 0 0 0,0 0 1 0 0,0 0-1 0 0,-1-1 1 0 0,1 1-1 0 0,-1-1 0 0 0,0 1 1 0 0,2-5-1 0 0,1 1-17 0 0,-3 4 19 0 0,1 0-1 0 0,-1 0 0 0 0,0 0 0 0 0,0 0 1 0 0,0 0-1 0 0,0-1 0 0 0,0 1 0 0 0,0 0 1 0 0,-1 0-1 0 0,1-1 0 0 0,-1 1 0 0 0,1-5 0 0 0,0-1-99 0 0,-1 0-1 0 0,0 1 1 0 0,0-1-1 0 0,-1-12 0 0 0,0 16 65 0 0,0 1-1 0 0,0-1 1 0 0,0 0 0 0 0,0 0-1 0 0,0 1 1 0 0,-1-1-1 0 0,0 0 1 0 0,1 1 0 0 0,-1 0-1 0 0,-1-1 1 0 0,1 1-1 0 0,0 0 1 0 0,-6-5 0 0 0,4 5 22 0 0,0 0 1 0 0,0 1 0 0 0,0-1 0 0 0,0 1 0 0 0,-1 0 0 0 0,1 0 0 0 0,-1 0 0 0 0,1 1 0 0 0,-1 0 0 0 0,0 0 0 0 0,1 0 0 0 0,-1 0 0 0 0,0 1 0 0 0,0-1-1 0 0,0 1 1 0 0,1 1 0 0 0,-1-1 0 0 0,-5 1 0 0 0,-12 4 177 0 0,0 0-1 0 0,-36 14 0 0 0,6-2 357 0 0,39-13-422 0 0,1 0-1 0 0,0 1 1 0 0,0 1-1 0 0,0 0 1 0 0,1 1-1 0 0,-1 0 1 0 0,2 1-1 0 0,-1 0 1 0 0,1 1-1 0 0,0 0 1 0 0,1 0 0 0 0,0 1-1 0 0,1 0 1 0 0,-11 16-1 0 0,5-3 54 0 0,0 0 0 0 0,2 1-1 0 0,0 1 1 0 0,2 0 0 0 0,1 0-1 0 0,-7 32 1 0 0,13-42-45 0 0,0-1 1 0 0,2 1-1 0 0,0 0 0 0 0,0 0 1 0 0,1 0-1 0 0,4 20 0 0 0,-4-31-71 0 0,1 0-1 0 0,0 0 0 0 0,0 0 0 0 0,0 0 0 0 0,0 0 0 0 0,1 0 0 0 0,-1-1 0 0 0,4 6 0 0 0,0 1 16 0 0,7 9 56 0 0,-12-19-93 0 0,9 12 7 0 0,1-1-1 0 0,17 16 0 0 0,-16-18-9 0 0,0-1 1 0 0,1-1-1 0 0,0 0 0 0 0,21 9 1 0 0,-12-7-21 0 0,-1-2 0 0 0,30 6-1 0 0,-33-9-7 0 0,1-2 0 0 0,22 1 0 0 0,-19-1-2 0 0,-13-1-3 0 0,1-1 0 0 0,0 0 0 0 0,-1-1 0 0 0,1 1 0 0 0,13-4 0 0 0,208-38-3047 0 0,-220 40-4721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6.516"/>
    </inkml:context>
    <inkml:brush xml:id="br0">
      <inkml:brushProperty name="width" value="0.05" units="cm"/>
      <inkml:brushProperty name="height" value="0.05" units="cm"/>
      <inkml:brushProperty name="color" value="#FFFFFF"/>
    </inkml:brush>
  </inkml:definitions>
  <inkml:trace contextRef="#ctx0" brushRef="#br0">465 147 6447 0 0,'-2'-3'499'0'0,"-5"-4"1799"0"0,1 0 0 0 0,1-1-1 0 0,-1 0 1 0 0,-5-11 0 0 0,4 5-2055 0 0,2 5-34 0 0,-1 1 0 0 0,1 0 0 0 0,-1 0 0 0 0,0 1 0 0 0,-1-1 0 0 0,-10-7 0 0 0,-1 3-199 0 0,12 11 86 0 0,0-1 1 0 0,0 1-1 0 0,0 0 0 0 0,1 1 1 0 0,-1-1-1 0 0,0 1 0 0 0,0 0 1 0 0,-6 2-1 0 0,4-1 93 0 0,0 1-1 0 0,1 0 1 0 0,-1 1 0 0 0,1-1 0 0 0,0 2 0 0 0,0-1-1 0 0,-8 5 1 0 0,9-4-135 0 0,-41 22 532 0 0,13-8-504 0 0,11-2-85 0 0,18-12-72 0 0,9 44-91 0 0,-3-39 88 0 0,6-3-12 0 0,30 19 30 0 0,1-8 49 0 0,7-4 11 0 0,8-3 0 0 0,58 12-88 0 0,126 42 0 0 0,-195-48 24 0 0,6 7 59 0 0,-44-21 11 0 0,0-1 0 0 0,0 1-1 0 0,0 0 1 0 0,0 1 0 0 0,-1-1 0 0 0,1 1 0 0 0,-1-1 0 0 0,1 1 0 0 0,2 3-1 0 0,2 2 10 0 0,-1-2 82 0 0,0 3 10 0 0,19 28-3 0 0,-20-27-5 0 0,-5 0-23 0 0,0 30-11 0 0,-1-39-61 0 0,0 0 0 0 0,0 0 0 0 0,0 1 0 0 0,0-1 0 0 0,0 0 0 0 0,0 0 0 0 0,0 0 0 0 0,0 0 0 0 0,0 0 0 0 0,-1 0 0 0 0,1 0 0 0 0,0-1 0 0 0,-1 1 0 0 0,1 0 0 0 0,-1 1 0 0 0,-20 33 49 0 0,14-25-45 0 0,-1 0-1 0 0,-13 13 0 0 0,5-9 0 0 0,0-1 0 0 0,-1 0 0 0 0,0-2 0 0 0,-1 0 0 0 0,0 0 0 0 0,0-2 1 0 0,-1 0-1 0 0,-1-2 0 0 0,1 0 0 0 0,-1-1 0 0 0,-1 0 0 0 0,1-2 0 0 0,-1-1 0 0 0,1 0 0 0 0,-1-2 1 0 0,0 0-1 0 0,0-1 0 0 0,0-1 0 0 0,0-1 0 0 0,1-1 0 0 0,-1-1 0 0 0,1-1 0 0 0,0-1 0 0 0,0 0 1 0 0,1-1-1 0 0,-1-2 0 0 0,2 0 0 0 0,-1 0 0 0 0,-30-23 0 0 0,-101-90-674 0 0,143 116 718 0 0,7 6-112 0 0,0 0 0 0 0,0 0 1 0 0,0 0-1 0 0,0 0 0 0 0,1 0 0 0 0,-1 0 1 0 0,0 0-1 0 0,0 0 0 0 0,0 0 0 0 0,0 0 1 0 0,0 0-1 0 0,1 0 0 0 0,-1 0 0 0 0,0 0 1 0 0,0 0-1 0 0,0 0 0 0 0,0 0 0 0 0,0 0 1 0 0,1 0-1 0 0,-1 0 0 0 0,0 0 0 0 0,0 0 1 0 0,0 0-1 0 0,0 0 0 0 0,0-1 0 0 0,0 1 1 0 0,0 0-1 0 0,0 0 0 0 0,1 0 0 0 0,-1 0 1 0 0,0 0-1 0 0,0 0 0 0 0,0 0 0 0 0,0-1 1 0 0,0 1-1 0 0,0 0 0 0 0,0 0 0 0 0,0 0 1 0 0,0 0-1 0 0,0 0 0 0 0,0-1 0 0 0,0 1 1 0 0,0 0-1 0 0,0 0 0 0 0,0 0 0 0 0,0 0 1 0 0,0 0-1 0 0,0-1 0 0 0,0 1 0 0 0,0 0 1 0 0,0 0-1 0 0,0 0 0 0 0,0 0 0 0 0,0 0 1 0 0,0 0-1 0 0,0-1 0 0 0,-1 1 0 0 0,1 0 1 0 0,0 0-1 0 0,0 0 0 0 0,0 0 1 0 0,23 1-6894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7.112"/>
    </inkml:context>
    <inkml:brush xml:id="br0">
      <inkml:brushProperty name="width" value="0.05" units="cm"/>
      <inkml:brushProperty name="height" value="0.05" units="cm"/>
      <inkml:brushProperty name="color" value="#FFFFFF"/>
    </inkml:brush>
  </inkml:definitions>
  <inkml:trace contextRef="#ctx0" brushRef="#br0">366 198 14743 0 0,'-12'-16'1335'0'0,"11"15"-1407"0"0,0-1 0 0 0,0 1 0 0 0,1-1 0 0 0,-1 0 0 0 0,0 1 0 0 0,0-1 0 0 0,1 0 0 0 0,-1 1 0 0 0,1-1 1 0 0,0 0-1 0 0,-1 0 0 0 0,1 1 0 0 0,0-1 0 0 0,0 0 0 0 0,0 0 0 0 0,0 0 0 0 0,1 1 0 0 0,-1-1 0 0 0,0 0 0 0 0,1 0 0 0 0,-1 1 0 0 0,1-1 0 0 0,0 0 0 0 0,-1 1 1 0 0,1-1-1 0 0,1-2 0 0 0,3-5-415 0 0,-4 4-68 0 0,0 0 1 0 0,0 0-1 0 0,-1-1 1 0 0,1 1-1 0 0,-1-8 1 0 0,-6-7-114 0 0,5 18 940 0 0,0 0 1 0 0,0 1-1 0 0,-1-1 0 0 0,1 0 0 0 0,0 1 1 0 0,-1-1-1 0 0,1 1 0 0 0,-1-1 0 0 0,-1 0 1 0 0,-6-4 481 0 0,-1 1 0 0 0,1 0 0 0 0,-1 1 0 0 0,1 0 0 0 0,-1 0 1 0 0,0 1-1 0 0,-17-3 0 0 0,-74-5 1218 0 0,98 10-1951 0 0,0 1 0 0 0,0 0 0 0 0,0 0 0 0 0,0 0 0 0 0,0 0 0 0 0,0 1 0 0 0,0-1 0 0 0,-5 3 0 0 0,0-1 6 0 0,-5 2 46 0 0,-12 9 33 0 0,18-9 139 0 0,0 4 62 0 0,-20 25 11 0 0,20-25-10 0 0,4 1-51 0 0,-10 27-22 0 0,9-27-3 0 0,5 0-20 0 0,0 35 7 0 0,4-36-138 0 0,16 25-29 0 0,-16-24-108 0 0,0-3-12 0 0,16 18-9 0 0,-16-18-57 0 0,4-2-183 0 0,16 8 168 0 0,0-1 0 0 0,53 14 0 0 0,66 9-177 0 0,-70-18 139 0 0,63 20-229 0 0,-112-28 272 0 0,1 2 0 0 0,-2 0 0 0 0,24 15 0 0 0,-32-13-56 0 0,29 31 44 0 0,-11 1 176 0 0,-24-25 44 0 0,5 19 30 0 0,-12-19 123 0 0,-3 16 58 0 0,-3-17 11 0 0,1-8-193 0 0,1-7-52 0 0,0 1 0 0 0,0 0 0 0 0,0-1 0 0 0,-1 1 0 0 0,1 0 0 0 0,-1-1 0 0 0,0 0 0 0 0,0 1 0 0 0,0-1 0 0 0,-3 4 0 0 0,0 3 43 0 0,3-6-36 0 0,0 0-1 0 0,-1 0 1 0 0,1 0 0 0 0,-1-1-1 0 0,1 1 1 0 0,-1-1-1 0 0,-1 1 1 0 0,-5 4-1 0 0,-19 21 189 0 0,12-17-84 0 0,-18 9-37 0 0,15-13-10 0 0,-5-1-71 0 0,0-1 1 0 0,0-1-1 0 0,0-2 0 0 0,-1 0 0 0 0,-26-1 0 0 0,18-6-7 0 0,1 0-1 0 0,0-3 1 0 0,0 0-1 0 0,0-2 0 0 0,1-1 1 0 0,1-2-1 0 0,0-1 0 0 0,-30-18 1 0 0,33 12 39 0 0,-30-24 268 0 0,50 39-286 0 0,-2 0-476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1.604"/>
    </inkml:context>
    <inkml:brush xml:id="br0">
      <inkml:brushProperty name="width" value="0.1" units="cm"/>
      <inkml:brushProperty name="height" value="0.1" units="cm"/>
      <inkml:brushProperty name="color" value="#E71224"/>
    </inkml:brush>
  </inkml:definitions>
  <inkml:trace contextRef="#ctx0" brushRef="#br0">398 2003 455 0 0,'-8'22'6365'0'0,"8"-21"-6248"0"0,-1 0 1 0 0,1 0-1 0 0,0 0 0 0 0,0 0 1 0 0,-1 0-1 0 0,1 0 0 0 0,0 0 1 0 0,0 0-1 0 0,0 0 0 0 0,1 0 0 0 0,-1 0 1 0 0,0 0-1 0 0,0 0 0 0 0,0 0 1 0 0,1 0-1 0 0,-1 0 0 0 0,0 0 1 0 0,1 0-1 0 0,-1 0 0 0 0,1-1 1 0 0,-1 1-1 0 0,1 0 0 0 0,-1 0 0 0 0,1 0 1 0 0,1 1-1 0 0,-2-2-84 0 0,1 0 1 0 0,-1 0-1 0 0,0 0 1 0 0,1 0-1 0 0,-1 0 0 0 0,1 0 1 0 0,-1 0-1 0 0,0 0 1 0 0,1 0-1 0 0,-1 0 0 0 0,0 0 1 0 0,1 0-1 0 0,-1-1 1 0 0,0 1-1 0 0,1 0 0 0 0,-1 0 1 0 0,0 0-1 0 0,1 0 1 0 0,-1-1-1 0 0,0 1 0 0 0,1 0 1 0 0,-1 0-1 0 0,0 0 1 0 0,1-1-1 0 0,-1 1 0 0 0,0 0 1 0 0,0-1-1 0 0,0 1 0 0 0,1 0 1 0 0,-1 0-1 0 0,0-1 1 0 0,0 1-1 0 0,0 0 0 0 0,0-1 1 0 0,1 1-1 0 0,-1-1 1 0 0,0 1-1 0 0,0 0 0 0 0,0-1 1 0 0,0 1-1 0 0,0 0 1 0 0,0-1-1 0 0,0 1 0 0 0,0 0 1 0 0,0-1-1 0 0,0 1 1 0 0,0-1-1 0 0,0 1 0 0 0,-1-1 1 0 0,1-18 2697 0 0,0 18-2690 0 0,0 1-1 0 0,0 0 1 0 0,0 0-1 0 0,0 0 1 0 0,0-1-1 0 0,0 1 1 0 0,0 0-1 0 0,0 0 1 0 0,0 0-1 0 0,0 0 1 0 0,0-1-1 0 0,0 1 1 0 0,0 0-1 0 0,0 0 1 0 0,0 0-1 0 0,0-1 1 0 0,0 1-1 0 0,0 0 1 0 0,0 0-1 0 0,0 0 1 0 0,0 0-1 0 0,0-1 1 0 0,-1 1-1 0 0,1 0 1 0 0,0 0-1 0 0,0 0 1 0 0,0 0-1 0 0,0-1 1 0 0,0 1-1 0 0,0 0 1 0 0,-1 0-1 0 0,1 0 1 0 0,0 0-1 0 0,0 0 1 0 0,0 0-1 0 0,0 0 1 0 0,-1 0-1 0 0,1-1 1 0 0,0 1-1 0 0,0 0 1 0 0,0 0-1 0 0,0 0 1 0 0,-1 0-1 0 0,1 0 1 0 0,0 0-1 0 0,0 0 1 0 0,0 0-1 0 0,-1 0 1 0 0,1 0-1 0 0,0 0 1 0 0,0 0-1 0 0,0 0 1 0 0,0 0-1 0 0,-1 0 1 0 0,1 0-1 0 0,0 1 1 0 0,0-1-1 0 0,0 0 1 0 0,0 0-1 0 0,-1 0 1 0 0,1 0-1 0 0,0 0 1 0 0,0 0-1 0 0,0 0 1 0 0,0 1-1 0 0,0-1 1 0 0,-1 0-1 0 0,1 1 51 0 0,0-1 1 0 0,0 1-1 0 0,-1-1 0 0 0,1 1 0 0 0,0-1 0 0 0,0 1 1 0 0,0-1-1 0 0,0 1 0 0 0,0-1 0 0 0,0 1 0 0 0,0-1 0 0 0,0 1 1 0 0,0-1-1 0 0,0 1 0 0 0,0-1 0 0 0,1 1 0 0 0,-1 0 1 0 0,0-1-1 0 0,0 1 0 0 0,0-1 0 0 0,1 0 0 0 0,-1 1 0 0 0,0-1 1 0 0,1 1-1 0 0,-1-1 0 0 0,1 1 0 0 0,-1-1-72 0 0,0 0-1 0 0,0 0 1 0 0,0 0-1 0 0,0 0 1 0 0,0 0-1 0 0,0 0 1 0 0,0 0-1 0 0,0-1 1 0 0,0 1-1 0 0,0 0 0 0 0,0 0 1 0 0,0 0-1 0 0,0 0 1 0 0,0 0-1 0 0,0 0 1 0 0,0 0-1 0 0,0 0 1 0 0,0 0-1 0 0,0-1 1 0 0,0 1-1 0 0,0 0 1 0 0,1 0-1 0 0,-1 0 1 0 0,0 0-1 0 0,0 0 1 0 0,0 0-1 0 0,0 0 1 0 0,0 0-1 0 0,0 0 1 0 0,0 0-1 0 0,0 0 1 0 0,0 0-1 0 0,0 0 1 0 0,1 0-1 0 0,-1 0 0 0 0,0 0 1 0 0,0 0-1 0 0,0 0 1 0 0,0 0-1 0 0,0 0 1 0 0,0 0-1 0 0,0 0 1 0 0,0 0-1 0 0,1 0 1 0 0,-1 0-1 0 0,0 0 1 0 0,0 0-1 0 0,0 0 1 0 0,0 0-1 0 0,0 0 1 0 0,0-1 0 0 0,0 1 0 0 0,0 0 0 0 0,-1 0-1 0 0,1-1 1 0 0,0 1 0 0 0,0 0 0 0 0,0 0 0 0 0,-1 0 0 0 0,1-1 0 0 0,0 1-1 0 0,0 0 1 0 0,-1 0 0 0 0,1 0 0 0 0,0 0 0 0 0,-1 0 0 0 0,1 0 0 0 0,0 0-1 0 0,0 0 1 0 0,-1 0 0 0 0,1 0 0 0 0,0-1 0 0 0,-1 1 0 0 0,1 1 0 0 0,0-1-1 0 0,0 0 1 0 0,-1 0 0 0 0,1 0 0 0 0,0 0 0 0 0,-1 0 0 0 0,1 0 0 0 0,0 0-1 0 0,0 0 1 0 0,-1 0 0 0 0,1 0 0 0 0,0 1 0 0 0,0-1 0 0 0,-1 0 0 0 0,1 0-1 0 0,0 0 1 0 0,0 0 0 0 0,0 1 0 0 0,-1-1 0 0 0,1 0 0 0 0,0 0 0 0 0,0 1-1 0 0,0-1 1 0 0,-1 0 0 0 0,1 1-10 0 0,0-1 1 0 0,0 0-1 0 0,-1 0 0 0 0,1 0 0 0 0,0 0 0 0 0,-1 1 0 0 0,1-1 1 0 0,0 0-1 0 0,-1 0 0 0 0,1 0 0 0 0,0 0 0 0 0,-1 0 0 0 0,1 0 1 0 0,0 0-1 0 0,0 0 0 0 0,-1 0 0 0 0,1 0 0 0 0,0 0 0 0 0,-1 0 1 0 0,1 0-1 0 0,0 0 0 0 0,-1-1 0 0 0,1 1 0 0 0,0 0 0 0 0,-1 0 1 0 0,1 0-1 0 0,0 0 0 0 0,0 0 0 0 0,-1-1 0 0 0,1 1 0 0 0,0 0 1 0 0,0 0-1 0 0,-1-1 0 0 0,1 1 0 0 0,0 0 0 0 0,0 0 0 0 0,-1-1 1 0 0,-5-8 425 0 0,6 9-419 0 0,-1-2 68 0 0,0 1-68 0 0,1 1 1 0 0,0-1 0 0 0,0 1-1 0 0,0-1 1 0 0,-1 1 0 0 0,1-1 0 0 0,0 1-1 0 0,-1-1 1 0 0,1 1 0 0 0,0-1-1 0 0,-1 1 1 0 0,1 0 0 0 0,-1-1-1 0 0,1 1 1 0 0,-1 0 0 0 0,1-1 0 0 0,-1 1-1 0 0,1 0 1 0 0,-1-1 0 0 0,1 1-1 0 0,-1 0 1 0 0,1 0 0 0 0,-1 0-1 0 0,1 0 1 0 0,-1 0 0 0 0,1-1 0 0 0,-1 1-1 0 0,1 0 1 0 0,-1 0 0 0 0,0 0-1 0 0,1 0 1 0 0,-2 1 0 0 0,2-2 25 0 0,-2 0-31 0 0,-23-20 532 0 0,16 16-425 0 0,7 2-110 0 0,0 0-1 0 0,0 0 1 0 0,1 0-1 0 0,-1 0 0 0 0,1 0 1 0 0,-1 0-1 0 0,1 0 1 0 0,0-1-1 0 0,0 1 0 0 0,0 0 1 0 0,0-5-1 0 0,-1 0 32 0 0,-9-29 274 0 0,-21-47 0 0 0,17 47-66 0 0,-12-43 0 0 0,17 41-150 0 0,-18-41-1 0 0,24 69-63 0 0,-1 0-1 0 0,0 1 1 0 0,-1-1 0 0 0,-1 1-1 0 0,1 0 1 0 0,-2 1 0 0 0,1-1-1 0 0,-12-10 1 0 0,16 18-24 0 0,-1 0-1 0 0,1 0 0 0 0,-1 0 1 0 0,1 0-1 0 0,-1 0 1 0 0,1 1-1 0 0,-1-1 1 0 0,0 1-1 0 0,0 0 1 0 0,0 1-1 0 0,0-1 0 0 0,1 0 1 0 0,-1 1-1 0 0,0 0 1 0 0,0 0-1 0 0,0 0 1 0 0,-6 2-1 0 0,-11-2 44 0 0,20 0-52 0 0,0 0 0 0 0,0-1 0 0 0,0 1 0 0 0,0-1 0 0 0,0 1 0 0 0,0-1 0 0 0,0 1 0 0 0,0-1 0 0 0,0 0 0 0 0,0 0 0 0 0,1 1 0 0 0,-1-1 0 0 0,0 0 0 0 0,-1-2 0 0 0,2 3 0 0 0,0 0 0 0 0,-1-1 0 0 0,1 1 0 0 0,0 0 0 0 0,-1-1 0 0 0,1 1 0 0 0,0 0 0 0 0,0-1 0 0 0,0 1 0 0 0,-1-1 0 0 0,1 1 0 0 0,0 0 0 0 0,0-1 0 0 0,0 1 0 0 0,0-1 0 0 0,0 1 0 0 0,0-1 0 0 0,0 1 0 0 0,0 0 0 0 0,0-1 0 0 0,0 1 0 0 0,0-1 0 0 0,0 1 0 0 0,0-1 0 0 0,0 1 0 0 0,0-1 0 0 0,0 1 0 0 0,0 0 0 0 0,1-1 0 0 0,-1 1 0 0 0,0-1 0 0 0,0 1 0 0 0,0 0 0 0 0,1-1 0 0 0,-1 1 0 0 0,0 0 0 0 0,1-1 0 0 0,-1 1 0 0 0,0 0 0 0 0,1 0 0 0 0,-1-1 0 0 0,1 1 0 0 0,18 11 0 0 0,-15-12 0 0 0,1 1 0 0 0,-1-1 0 0 0,0 0 0 0 0,0-1 0 0 0,0 1 0 0 0,0-1 0 0 0,0 0 0 0 0,5-3 0 0 0,20-8 0 0 0,269-64 0 0 0,-36 17-269 0 0,-250 58 237 0 0,-10 2 21 0 0,0 0-1 0 0,0 0 0 0 0,1-1 1 0 0,-1 1-1 0 0,0-1 1 0 0,0 1-1 0 0,0-1 1 0 0,0 0-1 0 0,0 0 0 0 0,0 0 1 0 0,0 0-1 0 0,0 0 1 0 0,0 0-1 0 0,0 0 1 0 0,0-1-1 0 0,-1 1 0 0 0,1-1 1 0 0,0 0-1 0 0,-1 1 1 0 0,2-3-1 0 0,-3 4 12 0 0,-1 0 0 0 0,1 0 0 0 0,0 0 0 0 0,-1 1 0 0 0,1-1 0 0 0,0 0 0 0 0,-1 0 0 0 0,1 0 0 0 0,-1 0 0 0 0,1 0 0 0 0,0 0 0 0 0,-1 0 0 0 0,1 0 0 0 0,-1 0 0 0 0,1 0 0 0 0,-1 0 0 0 0,1 0 0 0 0,0 0 0 0 0,-1 0 0 0 0,1 0 0 0 0,-1 0 0 0 0,1 0 0 0 0,0-1 0 0 0,-1 1 0 0 0,1 0 0 0 0,0 0 0 0 0,-1 0 0 0 0,1-1 0 0 0,0 1 0 0 0,-1 0 0 0 0,1-1 0 0 0,0 1 0 0 0,-1 0 0 0 0,1-1 0 0 0,0 1 0 0 0,0 0 0 0 0,-1-1 0 0 0,-10-10 0 0 0,10 8 15 0 0,0 0 1 0 0,-1 0-1 0 0,0 0 0 0 0,1 0 1 0 0,-1 1-1 0 0,0-1 0 0 0,-1 1 1 0 0,1-1-1 0 0,0 1 0 0 0,-1 0 1 0 0,-4-4-1 0 0,-37-20 304 0 0,19 13-207 0 0,-17-17 134 0 0,-76-70 0 0 0,88 73-177 0 0,-100-110 61 0 0,83 83-15 0 0,44 52-114 0 0,0-1-1 0 0,-1 0 1 0 0,1 1-1 0 0,-1 0 1 0 0,1 0-1 0 0,-1 0 0 0 0,0 0 1 0 0,0 1-1 0 0,0-1 1 0 0,0 1-1 0 0,0 0 1 0 0,0 1-1 0 0,0-1 0 0 0,-1 0 1 0 0,1 1-1 0 0,0 0 1 0 0,0 0-1 0 0,0 0 1 0 0,-1 1-1 0 0,1 0 0 0 0,0-1 1 0 0,0 1-1 0 0,0 0 1 0 0,-7 4-1 0 0,48-16 1 0 0,0 2 1 0 0,76-9-1 0 0,82 7-53 0 0,-25 2-105 0 0,-148 7 90 0 0,0 1 1 0 0,0 1 0 0 0,0 1-1 0 0,0 1 1 0 0,0 1 0 0 0,0 1-1 0 0,40 12 1 0 0,-32-13 66 0 0,-29-3 0 0 0,0 0 0 0 0,0 0 0 0 0,0 1 0 0 0,0-1 0 0 0,0-1 0 0 0,-1 1 0 0 0,1 0 0 0 0,0 0 0 0 0,0 0 0 0 0,0 0 0 0 0,0 0 0 0 0,-1-1 0 0 0,1 1 0 0 0,0 0 0 0 0,0-1 0 0 0,-1 1 0 0 0,1-1 0 0 0,0 1 0 0 0,-1-1 0 0 0,1 1 0 0 0,0-1 0 0 0,-1 1 0 0 0,1-1 0 0 0,-1 0 0 0 0,1 1 0 0 0,-1-1 0 0 0,1 0 0 0 0,-1 1 0 0 0,1-1 0 0 0,-1 0 0 0 0,0 0 0 0 0,1-1 0 0 0,-2 1 0 0 0,1-1 0 0 0,-1 1 0 0 0,0 0 0 0 0,0 0 0 0 0,0 0 0 0 0,0 0 0 0 0,0-1 0 0 0,0 1 0 0 0,0 1 0 0 0,0-1 0 0 0,-2-2 0 0 0,-8-7 0 0 0,10 8 2 0 0,0 1 0 0 0,0-1-1 0 0,-1 1 1 0 0,1-1 0 0 0,-1 1-1 0 0,1-1 1 0 0,-1 1 0 0 0,1 0-1 0 0,-1 0 1 0 0,0 0 0 0 0,1 0 0 0 0,-1 0-1 0 0,0 0 1 0 0,0 0 0 0 0,0 0-1 0 0,0 1 1 0 0,1-1 0 0 0,-4 0 0 0 0,-43-3 59 0 0,20 2-31 0 0,-69-18 521 0 0,-121-41-1 0 0,99 25-276 0 0,80 27-180 0 0,-45-5 0 0 0,-32-8 43 0 0,102 18-137 0 0,0-1 0 0 0,-16-8 0 0 0,36 11 0 0 0,-1 0 0 0 0,0 0 0 0 0,0 0 0 0 0,0-1 0 0 0,7-4 0 0 0,3-2 0 0 0,133-70 0 0 0,39-19 0 0 0,-53 37 51 0 0,-18 9 84 0 0,156-94-1 0 0,-257 136-130 0 0,-9 5-146 0 0,0 1 0 0 0,0 0 0 0 0,0 1 1 0 0,0 0-1 0 0,1-1 0 0 0,-1 2 0 0 0,1-1 0 0 0,0 1 0 0 0,13-2 0 0 0,-3 2-603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2.951"/>
    </inkml:context>
    <inkml:brush xml:id="br0">
      <inkml:brushProperty name="width" value="0.1" units="cm"/>
      <inkml:brushProperty name="height" value="0.1" units="cm"/>
      <inkml:brushProperty name="color" value="#E71224"/>
    </inkml:brush>
  </inkml:definitions>
  <inkml:trace contextRef="#ctx0" brushRef="#br0">573 445 2335 0 0,'0'-1'8'0'0,"1"0"0"0"0,-1 0 0 0 0,1 1 0 0 0,-1-1 0 0 0,1 0 0 0 0,-1 0 0 0 0,0 0 0 0 0,0 0-1 0 0,1 0 1 0 0,-1 0 0 0 0,0 0 0 0 0,0 0 0 0 0,0 0 0 0 0,0 0 0 0 0,0 0 0 0 0,0 0-1 0 0,0 0 1 0 0,-1 0 0 0 0,1 1 0 0 0,-1-3 0 0 0,1 2 13 0 0,-1 1-1 0 0,1-1 1 0 0,-1 0 0 0 0,0 1-1 0 0,1-1 1 0 0,-1 1 0 0 0,0-1-1 0 0,1 1 1 0 0,-1-1 0 0 0,0 1-1 0 0,0 0 1 0 0,0-1 0 0 0,1 1-1 0 0,-1 0 1 0 0,0 0 0 0 0,0 0-1 0 0,0-1 1 0 0,-1 1 0 0 0,-6 0 147 0 0,0 0 1 0 0,1 1 0 0 0,-1 0-1 0 0,-9 2 1 0 0,6-1-36 0 0,9-1-163 0 0,0-1-1 0 0,0 0 1 0 0,1 0-1 0 0,-1 0 1 0 0,0 0-1 0 0,0 0 1 0 0,0 0-1 0 0,1 0 1 0 0,-1 0 0 0 0,0-1-1 0 0,1 1 1 0 0,-1-1-1 0 0,0 1 1 0 0,0-1-1 0 0,1 0 1 0 0,-1 0-1 0 0,1 0 1 0 0,-1 0-1 0 0,1 0 1 0 0,-1 0-1 0 0,1 0 1 0 0,0 0 0 0 0,-1 0-1 0 0,1-1 1 0 0,0 1-1 0 0,0 0 1 0 0,0-1-1 0 0,0 1 1 0 0,0-1-1 0 0,0 1 1 0 0,0-4-1 0 0,-3 0 18 0 0,0 0-1 0 0,0-1 0 0 0,-1 2 0 0 0,0-1 0 0 0,1 0 0 0 0,-1 1 1 0 0,-1 0-1 0 0,1 0 0 0 0,-1 0 0 0 0,-11-5 0 0 0,9 5 14 0 0,-3-4 123 0 0,-1 1-1 0 0,1-1 0 0 0,-14-14 0 0 0,21 19-157 0 0,1-1 0 0 0,-1 0-1 0 0,1 0 1 0 0,0 0 0 0 0,0 0 0 0 0,1 0 0 0 0,-1-1 0 0 0,1 1 0 0 0,0-1 0 0 0,0 0 0 0 0,0 0 0 0 0,-1-6-1 0 0,1-1-562 0 0,2 10 557 0 0,0 1 0 0 0,0-1 0 0 0,0 0 0 0 0,0 1 0 0 0,-1-1 0 0 0,1 0 0 0 0,-1 1-1 0 0,1-1 1 0 0,-1 0 0 0 0,0 1 0 0 0,1-1 0 0 0,-1 1 0 0 0,0-1 0 0 0,0 1 0 0 0,0-1 0 0 0,0 1-1 0 0,-1 0 1 0 0,1 0 0 0 0,0-1 0 0 0,0 1 0 0 0,-3-1 0 0 0,-1-2 554 0 0,1 0 0 0 0,-1 0 0 0 0,0 1 0 0 0,0 0 0 0 0,-1 0 0 0 0,1 0 0 0 0,-1 1 0 0 0,1 0 0 0 0,-1 0 0 0 0,0 0 0 0 0,0 1 0 0 0,1-1 0 0 0,-1 2 0 0 0,0-1 0 0 0,0 0 0 0 0,0 1 0 0 0,0 0 0 0 0,0 1 0 0 0,0-1 0 0 0,0 1 0 0 0,-9 3 0 0 0,2 0 1539 0 0,-1 0 0 0 0,1-1-1 0 0,-1 0 1 0 0,-27 1 0 0 0,38-4-1968 0 0,1 1 0 0 0,0-1 0 0 0,0 1 0 0 0,0 0 1 0 0,0 0-1 0 0,0 0 0 0 0,0 0 0 0 0,0 0 0 0 0,0 1 0 0 0,0-1 0 0 0,1 1 1 0 0,-4 2-1 0 0,5-4-65 0 0,-1 1 0 0 0,0-1 0 0 0,1 1 0 0 0,-1-1 0 0 0,1 0 0 0 0,-1 1 0 0 0,1-1 0 0 0,-1 1 0 0 0,1-1 1 0 0,0 1-1 0 0,-1 0 0 0 0,1-1 0 0 0,0 1 0 0 0,-1-1 0 0 0,1 1 0 0 0,0 0 0 0 0,-1-1 0 0 0,1 1 0 0 0,0 0 0 0 0,0-1 0 0 0,0 1 0 0 0,0 0 1 0 0,0-1-1 0 0,0 1 0 0 0,0 0 0 0 0,0-1 0 0 0,0 1 0 0 0,0 0 0 0 0,0-1 0 0 0,0 1 0 0 0,0 0 0 0 0,1-1 0 0 0,-1 1 0 0 0,0-1 0 0 0,0 1 1 0 0,1 0-1 0 0,-1-1 0 0 0,1 1 0 0 0,-1-1 0 0 0,0 1 0 0 0,1-1 0 0 0,-1 1 0 0 0,2 0 0 0 0,0 0 3 0 0,-1 0 1 0 0,1-1-1 0 0,0 1 1 0 0,0-1-1 0 0,0 1 0 0 0,0-1 1 0 0,0 0-1 0 0,0 0 0 0 0,0 0 1 0 0,0 0-1 0 0,0 0 0 0 0,0 0 1 0 0,3-1-1 0 0,29-8 87 0 0,-21 5-51 0 0,92-22 193 0 0,466-94 479 0 0,-553 119-659 0 0,-13 1 0 0 0,1 0-1 0 0,-1-1 0 0 0,0 0 0 0 0,0 1 1 0 0,1-2-1 0 0,5-1 0 0 0,6-19 575 0 0,-10 17-635 0 0,-5 3-10 0 0,0 0 0 0 0,-1 0 0 0 0,2 0 1 0 0,-1 1-1 0 0,0-1 0 0 0,0 1 0 0 0,0-1 0 0 0,1 1 0 0 0,-1 0 0 0 0,1 0 0 0 0,3-1 0 0 0,-4 2 0 0 0,-24-2 149 0 0,21 2-139 0 0,1-1 0 0 0,0 1 0 0 0,0 0 0 0 0,-1 0-1 0 0,1 0 1 0 0,0 0 0 0 0,0 0 0 0 0,-1 0 0 0 0,1 0-1 0 0,0 0 1 0 0,-1 0 0 0 0,1 0 0 0 0,0 0 0 0 0,0 0-1 0 0,-1 0 1 0 0,1 0 0 0 0,0 0 0 0 0,0 0 0 0 0,-1 0-1 0 0,1 0 1 0 0,0 0 0 0 0,0 1 0 0 0,-1-1 0 0 0,1 0-1 0 0,0 0 1 0 0,0 0 0 0 0,-1 0 0 0 0,1 0 0 0 0,0 1-1 0 0,0-1 1 0 0,0 0 0 0 0,-1 0 0 0 0,1 0 0 0 0,0 1-1 0 0,0-1 1 0 0,0 0 0 0 0,0 0 0 0 0,-1 1 0 0 0,-10 17 106 0 0,-5 24-92 0 0,2 18 85 0 0,-11 98 0 0 0,11-62-31 0 0,-9 41 164 0 0,4-38 245 0 0,5 2 1 0 0,-2 106-1 0 0,16-201-427 0 0,0 0 1 0 0,0-1-1 0 0,0 1 0 0 0,1 0 1 0 0,0-1-1 0 0,0 1 0 0 0,1-1 1 0 0,3 10-1 0 0,-4-13-50 0 0,0 0 0 0 0,0-1 0 0 0,1 1 1 0 0,-1-1-1 0 0,0 1 0 0 0,1-1 0 0 0,-1 0 0 0 0,1 1 1 0 0,-1-1-1 0 0,1 0 0 0 0,0 0 0 0 0,0 0 0 0 0,-1 0 0 0 0,1 0 1 0 0,0-1-1 0 0,0 1 0 0 0,0 0 0 0 0,0-1 0 0 0,0 0 1 0 0,0 1-1 0 0,0-1 0 0 0,0 0 0 0 0,0 0 0 0 0,0 0 0 0 0,0 0 1 0 0,0 0-1 0 0,3-1 0 0 0,34-7-95 0 0,17-1-97 0 0,-52 9-113 0 0,0-1 0 0 0,-1 2 1 0 0,1-1-1 0 0,0 0 0 0 0,0 1 0 0 0,-1-1 0 0 0,1 1 0 0 0,0 0 0 0 0,-1 0 0 0 0,1 1 1 0 0,6 3-1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7.814"/>
    </inkml:context>
    <inkml:brush xml:id="br0">
      <inkml:brushProperty name="width" value="0.1" units="cm"/>
      <inkml:brushProperty name="height" value="0.1" units="cm"/>
      <inkml:brushProperty name="color" value="#E71224"/>
    </inkml:brush>
  </inkml:definitions>
  <inkml:trace contextRef="#ctx0" brushRef="#br0">28 2208 2111 0 0,'12'10'2295'0'0,"-11"-10"-2080"0"0,0 0-1 0 0,0 1 1 0 0,0-1 0 0 0,0 1-1 0 0,0-1 1 0 0,0 1 0 0 0,0 0 0 0 0,-1-1-1 0 0,1 1 1 0 0,0 0 0 0 0,0 0-1 0 0,-1 0 1 0 0,1-1 0 0 0,0 1-1 0 0,-1 0 1 0 0,1 0 0 0 0,-1 0 0 0 0,1 0-1 0 0,-1 0 1 0 0,1 0 0 0 0,-1 0-1 0 0,0 0 1 0 0,1 0 0 0 0,-1 0-1 0 0,0 1 1 0 0,0-1 0 0 0,0 0 0 0 0,0 0-1 0 0,0 0 1 0 0,0 0 0 0 0,0 0-1 0 0,0 0 1 0 0,-1 0 0 0 0,1 0 0 0 0,0 0-1 0 0,-6 15 6249 0 0,4-35-3722 0 0,1 16-2529 0 0,0 0-1 0 0,0-1 1 0 0,-1 1-1 0 0,1 0 1 0 0,-1 1 0 0 0,0-1-1 0 0,-3-5 1 0 0,3 5-119 0 0,-1 0 0 0 0,1 0 0 0 0,0-1 1 0 0,0 1-1 0 0,0-1 0 0 0,-1-5 0 0 0,-3-23 155 0 0,1-1-1 0 0,2 0 0 0 0,1 1 1 0 0,5-65-1 0 0,0 14-65 0 0,13-175 34 0 0,-19 236-204 0 0,3 22-9 0 0,0 0 0 0 0,0 0-1 0 0,0 0 1 0 0,0 1 0 0 0,0-1 0 0 0,-1 0-1 0 0,1 0 1 0 0,0 1 0 0 0,0-1-1 0 0,0 0 1 0 0,0 0 0 0 0,-1 0-1 0 0,1 0 1 0 0,0 1 0 0 0,0-1-1 0 0,0 0 1 0 0,-1 0 0 0 0,1 0-1 0 0,0 0 1 0 0,0 0 0 0 0,-1 0-1 0 0,1 0 1 0 0,0 0 0 0 0,0 1 0 0 0,-1-1-1 0 0,1 0 1 0 0,0 0 0 0 0,0 0-1 0 0,-1 0 1 0 0,1 0 0 0 0,0 0-1 0 0,-1-1 1 0 0,1 1 0 0 0,0 0-1 0 0,0 0 1 0 0,-1 0 0 0 0,1 0-1 0 0,0 0 1 0 0,0 0 0 0 0,0 0-1 0 0,-1 0 1 0 0,1-1 0 0 0,0 1 0 0 0,0 0-1 0 0,0 0 1 0 0,-1 0 0 0 0,1 0-1 0 0,0-1 1 0 0,0 1 0 0 0,0 0-1 0 0,0 0 1 0 0,-1 0 0 0 0,1-1-1 0 0,0 1 1 0 0,0 0 0 0 0,0 0-1 0 0,0-1 1 0 0,0 1 0 0 0,0 0-1 0 0,0 0 1 0 0,0-1 0 0 0,0 1-1 0 0,-1 1 3 0 0,0 0-4 0 0,0 0-1 0 0,1 0 0 0 0,-1 0 0 0 0,0 0 1 0 0,1 1-1 0 0,-1-1 0 0 0,0 0 0 0 0,1 1 1 0 0,0-1-1 0 0,-1 0 0 0 0,1 1 0 0 0,0-1 1 0 0,0 0-1 0 0,-1 1 0 0 0,1-1 1 0 0,0 1-1 0 0,0-1 0 0 0,1 0 0 0 0,-1 1 1 0 0,0-1-1 0 0,1 2 0 0 0,25 0 0 0 0,457 114 0 0 0,-460-113 0 0 0,-19-4 0 0 0,0 0 0 0 0,0 1 0 0 0,0 0 0 0 0,0 0 0 0 0,0 0 0 0 0,0 0 0 0 0,-1 0 0 0 0,1 1 0 0 0,0-1 0 0 0,-1 1 0 0 0,5 3 0 0 0,-3 0 0 0 0,2 1 0 0 0,-1-20 0 0 0,-6 11 11 0 0,0 0 0 0 0,0 1 0 0 0,-1-1 0 0 0,0 0 0 0 0,1 1 1 0 0,-1-1-1 0 0,0 0 0 0 0,0 1 0 0 0,0 0 0 0 0,-1-1 0 0 0,1 1 0 0 0,-1 0 0 0 0,1-1 0 0 0,-4-3 0 0 0,-7-12 195 0 0,-72-209 364 0 0,47 120-491 0 0,30 88-71 0 0,-48-116 18 0 0,47 118 6 0 0,-2 0-1 0 0,0 1 1 0 0,-1 0 0 0 0,-1 0 0 0 0,-21-21-1 0 0,31 35 1 0 0,0 0-29 0 0,-1-1 1 0 0,0 1-1 0 0,1-1 1 0 0,0 0-1 0 0,0 0 1 0 0,0 0-1 0 0,0 0 1 0 0,0 0 0 0 0,-2-5-1 0 0,4 7-3 0 0,2 1 0 0 0,0 0 0 0 0,0-1 0 0 0,0 1 0 0 0,0 1 0 0 0,0-1 0 0 0,0 0 0 0 0,0 0 0 0 0,0 1 0 0 0,-1-1 0 0 0,1 1 0 0 0,0 0 0 0 0,0-1 0 0 0,0 1 0 0 0,1 1 0 0 0,2 0 0 0 0,34 13 0 0 0,56 31 0 0 0,-56-26 0 0 0,53 19 0 0 0,45 14 0 0 0,-112-41 0 0 0,-1 1 0 0 0,0 1 0 0 0,29 23 0 0 0,36 38 0 0 0,-86-72 0 0 0,-1-1 0 0 0,0-1 0 0 0,-1 1 0 0 0,1-1 0 0 0,0 1 0 0 0,0-1 0 0 0,0 0 0 0 0,0 1 0 0 0,0-1 0 0 0,3 1 0 0 0,-5-4 0 0 0,1 1 0 0 0,-1 0 0 0 0,0-1 0 0 0,1 1 0 0 0,-1 0 0 0 0,0-1 0 0 0,0 1 0 0 0,0-1 0 0 0,0 1 0 0 0,0-1 0 0 0,0 1 0 0 0,0 0 0 0 0,-1-1 0 0 0,1 1 0 0 0,-1-2 0 0 0,1 2 0 0 0,-3-9 42 0 0,-1 0 0 0 0,1 0 0 0 0,-2 0 1 0 0,1 0-1 0 0,-1 1 0 0 0,-7-10 0 0 0,-42-53 263 0 0,35 48-276 0 0,-155-178 98 0 0,101 121 81 0 0,53 56-154 0 0,0-1-1 0 0,2 0 1 0 0,-17-33-1 0 0,-37-88 165 0 0,56 111-206 0 0,14 30-12 0 0,-1 0 0 0 0,1 1 0 0 0,-1 0 0 0 0,-1-1 0 0 0,1 1 0 0 0,-1 0 0 0 0,1 1 0 0 0,-1-1 0 0 0,-1 1 0 0 0,1-1 0 0 0,-7-3 0 0 0,11 8 0 0 0,0-1 0 0 0,0 1 0 0 0,0 0 0 0 0,0 0 0 0 0,0 0 0 0 0,0 0 0 0 0,0 0 0 0 0,0 0 0 0 0,0 0 0 0 0,-1 0 0 0 0,1 0 0 0 0,0 0 0 0 0,0 0 0 0 0,0 0 0 0 0,0 0 0 0 0,0 0 0 0 0,0 0 0 0 0,0 0 0 0 0,0 0 0 0 0,0 0 0 0 0,-1 0 0 0 0,1 0 0 0 0,0 0 0 0 0,0 0 0 0 0,0 0 0 0 0,0 0 0 0 0,0 0 0 0 0,0 0 0 0 0,0 0 0 0 0,0 0 0 0 0,0 0 0 0 0,-1 0 0 0 0,1 0 0 0 0,0 0 0 0 0,0 0 0 0 0,0 0 0 0 0,0 0 0 0 0,0 0 0 0 0,0 0 0 0 0,0 0 0 0 0,0 0 0 0 0,0 0 0 0 0,0 1 0 0 0,0-1 0 0 0,0 0 0 0 0,0 0 0 0 0,0 0 0 0 0,-1 0 0 0 0,1 0 0 0 0,0 0 0 0 0,0 0 0 0 0,0 0 0 0 0,0 0 0 0 0,0 1 0 0 0,2 6 0 0 0,7 9 0 0 0,-4-13 0 0 0,0-1 0 0 0,0 1 0 0 0,0-1 0 0 0,0 0 0 0 0,0 0 0 0 0,0-1 0 0 0,1 1 0 0 0,-1-1 0 0 0,8 1 0 0 0,28 8 0 0 0,65 43 0 0 0,-58-27 0 0 0,-16-10 0 0 0,43 18 0 0 0,18 2-11 0 0,-7-1-31 0 0,-57-23 34 0 0,-14-6 7 0 0,-1 0 1 0 0,0 1-1 0 0,15 10 0 0 0,-7 0 1 0 0,-19-14 0 0 0,0 0 0 0 0,0 0 0 0 0,0 0 0 0 0,1-1 0 0 0,-1 1 0 0 0,1-1 0 0 0,0 0 0 0 0,-1 0 0 0 0,1 0 0 0 0,0-1 0 0 0,6 2 0 0 0,-8-3 0 0 0,-1 0 0 0 0,1-1 0 0 0,-1 1 0 0 0,0 0 0 0 0,1-1 0 0 0,-1 0 0 0 0,1 1 0 0 0,-1-1 0 0 0,0 0 0 0 0,0 0 0 0 0,1 0 0 0 0,-1 0 0 0 0,0 0 0 0 0,0 0 0 0 0,0 0 0 0 0,0 0 0 0 0,0 0 0 0 0,0 0 0 0 0,0-1 0 0 0,-1 1 0 0 0,1 0 0 0 0,0-1 0 0 0,-1 1 0 0 0,1 0 0 0 0,-1-1 0 0 0,1 1 0 0 0,-1-1 0 0 0,0 1 0 0 0,1-1 0 0 0,-1 1 0 0 0,0-1 0 0 0,0 1 0 0 0,0-1 0 0 0,0 1 0 0 0,-1-1 0 0 0,1 1 0 0 0,0-1 0 0 0,0 1 0 0 0,-1-1 0 0 0,1 1 0 0 0,-1 0 0 0 0,0-1 0 0 0,1 1 0 0 0,-1 0 0 0 0,0-1 0 0 0,0 1 0 0 0,0 0 0 0 0,1 0 0 0 0,-1 0 0 0 0,-1-1 0 0 0,0 0 0 0 0,-44-24 35 0 0,25 15 35 0 0,1 0-1 0 0,1-2 1 0 0,-1 0 0 0 0,-16-17 0 0 0,28 23-34 0 0,-83-85 253 0 0,78 77-241 0 0,0-1 0 0 0,1 0 0 0 0,1 0 0 0 0,-13-27 0 0 0,23 40-46 0 0,-1-1 0 0 0,1 0-1 0 0,0 0 1 0 0,0 1 0 0 0,1-1-1 0 0,-1 0 1 0 0,1 0 0 0 0,0 0-1 0 0,0 0 1 0 0,0 1 0 0 0,0-1-1 0 0,1 0 1 0 0,0 0 0 0 0,-1 0 0 0 0,1 0-1 0 0,1 1 1 0 0,-1-1 0 0 0,0 1-1 0 0,1-1 1 0 0,0 1 0 0 0,0-1-1 0 0,0 1 1 0 0,0 0 0 0 0,1 0-1 0 0,-1 0 1 0 0,5-4 0 0 0,6-6 3 0 0,1 0 1 0 0,0 1 0 0 0,1 1 0 0 0,17-10 0 0 0,-32 20-6 0 0,346-187 44 0 0,-133 79-24 0 0,-205 104-20 0 0,-3 3 0 0 0,0-1 0 0 0,0 0 0 0 0,0 0 0 0 0,0 0 0 0 0,-1 0 0 0 0,0-1 0 0 0,8-7 0 0 0,-12 11-79 0 0,0 0 0 0 0,0-1 1 0 0,0 1-1 0 0,0-1 0 0 0,0 1 0 0 0,0 0 1 0 0,0-1-1 0 0,1 1 0 0 0,-1-1 0 0 0,0 1 0 0 0,0 0 1 0 0,-1-1-1 0 0,1 1 0 0 0,0-1 0 0 0,0 1 0 0 0,0 0 1 0 0,0-1-1 0 0,0 1 0 0 0,0-1 0 0 0,0 1 0 0 0,-1 0 1 0 0,1-1-1 0 0,0 1 0 0 0,0 0 0 0 0,-1-1 1 0 0,1 1-1 0 0,0 0 0 0 0,0-1 0 0 0,-1 1 0 0 0,1 0 1 0 0,0 0-1 0 0,-1-1 0 0 0,1 1 0 0 0,0 0 0 0 0,-1 0 1 0 0,1 0-1 0 0,-1-1 0 0 0,1 1 0 0 0,0 0 1 0 0,-1 0-1 0 0,1 0 0 0 0,-1 0 0 0 0,-19-5-7125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9.052"/>
    </inkml:context>
    <inkml:brush xml:id="br0">
      <inkml:brushProperty name="width" value="0.1" units="cm"/>
      <inkml:brushProperty name="height" value="0.1" units="cm"/>
      <inkml:brushProperty name="color" value="#E71224"/>
    </inkml:brush>
  </inkml:definitions>
  <inkml:trace contextRef="#ctx0" brushRef="#br0">92 439 2303 0 0,'-13'0'1597'0'0,"5"-1"149"0"0,0 1 0 0 0,0 0 0 0 0,0 1 0 0 0,0-1 0 0 0,0 2 0 0 0,0-1 0 0 0,-15 6 1 0 0,69-26 2193 0 0,32-5-3119 0 0,-11 4-573 0 0,356-109 623 0 0,-32 10 27 0 0,-336 102-726 0 0,41-13 205 0 0,-84 25-237 0 0,-1 0 1 0 0,0 0-1 0 0,0-1 1 0 0,-1-1 0 0 0,19-14-1 0 0,6-18 639 0 0,-35 38-776 0 0,1 1 0 0 0,0-1 1 0 0,-1 1-1 0 0,1 0 0 0 0,0 0 0 0 0,0-1 1 0 0,0 1-1 0 0,-1 0 0 0 0,1 0 1 0 0,0 0-1 0 0,0 0 0 0 0,0 0 0 0 0,-1 0 1 0 0,1 0-1 0 0,0 0 0 0 0,0 0 1 0 0,0 1-1 0 0,-1-1 0 0 0,1 0 0 0 0,0 0 1 0 0,0 1-1 0 0,1 0 0 0 0,-2-1-3 0 0,1 0 0 0 0,-1 0 0 0 0,0 0-1 0 0,1 1 1 0 0,-1-1 0 0 0,1 0 0 0 0,-1 0 0 0 0,1 1 0 0 0,-1-1-1 0 0,1 0 1 0 0,-1 0 0 0 0,0 1 0 0 0,1-1 0 0 0,-1 1 0 0 0,0-1-1 0 0,1 0 1 0 0,-1 1 0 0 0,0-1 0 0 0,0 1 0 0 0,1-1 0 0 0,-1 1-1 0 0,0-1 1 0 0,0 1 0 0 0,0-1 0 0 0,0 1 0 0 0,1-1 0 0 0,-1 1-1 0 0,0-1 1 0 0,0 1 0 0 0,0-1 0 0 0,0 1 0 0 0,0-1 0 0 0,0 1-1 0 0,0-1 1 0 0,-1 1 0 0 0,1 0 5 0 0,0-1 0 0 0,-1 1-1 0 0,1-1 1 0 0,-1 0 0 0 0,1 1-1 0 0,-1-1 1 0 0,1 0 0 0 0,-1 1 0 0 0,1-1-1 0 0,-1 0 1 0 0,1 1 0 0 0,-1-1 0 0 0,0 0-1 0 0,1 0 1 0 0,-1 0 0 0 0,1 0-1 0 0,-1 0 1 0 0,0 0 0 0 0,0 0 0 0 0,1 0 4 0 0,-1 0 0 0 0,0 0 1 0 0,0 1-1 0 0,1-1 1 0 0,-1 0-1 0 0,0 0 1 0 0,1 0-1 0 0,-1 0 0 0 0,1 1 1 0 0,-1-1-1 0 0,0 0 1 0 0,1 1-1 0 0,-1-1 0 0 0,1 0 1 0 0,-1 1-1 0 0,1-1 1 0 0,-2 2-1 0 0,-11 22 12 0 0,0 1-1 0 0,2 1 0 0 0,-11 36 1 0 0,-17 85 56 0 0,25-90-33 0 0,-43 150 200 0 0,41-159-102 0 0,-3 0-1 0 0,-28 54 1 0 0,36-83-82 0 0,3-5 55 0 0,0 1-1 0 0,-10 27 1 0 0,17-39-101 0 0,0 0-1 0 0,0 0 0 0 0,0 0 1 0 0,0 0-1 0 0,1 0 1 0 0,-1 0-1 0 0,1 1 0 0 0,0-1 1 0 0,0 0-1 0 0,0 0 1 0 0,0 0-1 0 0,1 1 0 0 0,-1-1 1 0 0,1 0-1 0 0,0 0 0 0 0,0 0 1 0 0,0 0-1 0 0,0 0 1 0 0,1 0-1 0 0,1 3 0 0 0,0-3-208 0 0,0-1-1 0 0,-1 0 0 0 0,1 1 0 0 0,0-1 1 0 0,0 0-1 0 0,0-1 0 0 0,0 1 1 0 0,1-1-1 0 0,-1 1 0 0 0,0-1 0 0 0,1 0 1 0 0,-1 0-1 0 0,1 0 0 0 0,5 0 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4.038"/>
    </inkml:context>
    <inkml:brush xml:id="br0">
      <inkml:brushProperty name="width" value="0.1" units="cm"/>
      <inkml:brushProperty name="height" value="0.1" units="cm"/>
      <inkml:brushProperty name="color" value="#E71224"/>
    </inkml:brush>
  </inkml:definitions>
  <inkml:trace contextRef="#ctx0" brushRef="#br0">18 420 1839 0 0,'-18'27'20431'0'0,"32"-38"-19139"0"0,-13 11-1262 0 0,27-18 760 0 0,-14 9-502 0 0,-1 1 1 0 0,0-2-1 0 0,19-16 0 0 0,-2-8 253 0 0,39-53 0 0 0,21-25 337 0 0,-32 41-878 0 0,-30 34 0 0 0,2 13 0 0 0,-32 27-2 0 0,1-1 0 0 0,0 1 0 0 0,-1 0 0 0 0,1 0-1 0 0,0-1 1 0 0,1 1 0 0 0,-1 0 0 0 0,1 0 0 0 0,-1 0 0 0 0,1 0 0 0 0,0 0-1 0 0,0 0 1 0 0,0 0 0 0 0,1 4 0 0 0,-1 0-3 0 0,1 1-1 0 0,0-1 1 0 0,0 0 0 0 0,1 0-1 0 0,3 8 1 0 0,7 12-9 0 0,39 83-498 0 0,39 130 1 0 0,-81-204 393 0 0,-8-28 102 0 0,0 0-1 0 0,1 1 0 0 0,1-1 1 0 0,-1 0-1 0 0,1 0 1 0 0,1 0-1 0 0,0 0 1 0 0,5 9-1 0 0,-5-13 13 0 0,1 1-1 0 0,-1-1 0 0 0,1 0 1 0 0,0-1-1 0 0,0 1 1 0 0,0-1-1 0 0,0 0 0 0 0,6 3 1 0 0,-9-5 1 0 0,-1-1 1 0 0,0 1 0 0 0,1 0-1 0 0,-1-1 1 0 0,1 1 0 0 0,-1-1-1 0 0,0 1 1 0 0,1-1 0 0 0,-1 0-1 0 0,1 0 1 0 0,-1 0 0 0 0,1 1-1 0 0,0-2 1 0 0,-1 1 0 0 0,1 0-1 0 0,-1 0 1 0 0,1 0 0 0 0,-1-1-1 0 0,0 1 1 0 0,1-1 0 0 0,-1 1-1 0 0,1-1 1 0 0,-1 1 0 0 0,0-1-1 0 0,1 0 1 0 0,-1 0 0 0 0,0 0-1 0 0,0 1 1 0 0,1-1 0 0 0,-1-1-1 0 0,0 1 1 0 0,0 0-1 0 0,0 0 1 0 0,0 0 0 0 0,-1 0-1 0 0,2-2 1 0 0,178-319 1542 0 0,-175 315-1524 0 0,-1-1 0 0 0,0 0 0 0 0,0 0 0 0 0,0-1 1 0 0,-1 1-1 0 0,0-1 0 0 0,2-11 0 0 0,-4 15-2 0 0,-1 1 0 0 0,0-1 1 0 0,0 0-1 0 0,0 1 0 0 0,-1-1 1 0 0,1 1-1 0 0,-1-1 0 0 0,0 1 1 0 0,0-1-1 0 0,-1 1 0 0 0,1 0 1 0 0,-1 0-1 0 0,0-1 0 0 0,0 1 0 0 0,-1 0 1 0 0,-3-5-1 0 0,-10-9 98 0 0,12 15-93 0 0,1 0-1 0 0,0-1 1 0 0,0 1 0 0 0,0-1-1 0 0,-4-7 1 0 0,16 26-19 0 0,-6-11 0 0 0,-1 0 0 0 0,1 1 0 0 0,-1-1 0 0 0,0 1 0 0 0,0-1 0 0 0,-1 1 0 0 0,2 6 0 0 0,11 49 3 0 0,31 83 0 0 0,-3-12-69 0 0,-20-53-122 0 0,18 71-431 0 0,-36-136 600 0 0,-1-1-1 0 0,2 0 1 0 0,-1 0-1 0 0,2 0 1 0 0,10 18-1 0 0,-15-29 20 0 0,0 1 0 0 0,0-1 0 0 0,0 1 0 0 0,0-1 0 0 0,0 0 0 0 0,1 1 0 0 0,-1-1 0 0 0,0 0 0 0 0,1 0 0 0 0,-1 0 0 0 0,1 0 0 0 0,-1 0 0 0 0,1 0 0 0 0,2 0 0 0 0,-3-2 0 0 0,0 0 0 0 0,0 0 0 0 0,0-1 0 0 0,0 1 0 0 0,0 0 0 0 0,0-1 0 0 0,0 1 0 0 0,0-1 0 0 0,0 1 0 0 0,-1-1 0 0 0,1 1 0 0 0,-1-1 0 0 0,1 1 0 0 0,-1-1 0 0 0,1 0 0 0 0,-1-1 0 0 0,15-120 712 0 0,9-56 85 0 0,-16 138-748 0 0,-3 0-1 0 0,-1 0 1 0 0,-2-1-1 0 0,-2 1 1 0 0,-9-75-1 0 0,6 89 88 0 0,0-50 0 0 0,-4 94-72 0 0,8-7-64 0 0,0 1 0 0 0,0-1 0 0 0,1 1 0 0 0,0-1 0 0 0,8 19 0 0 0,24 50 0 0 0,-16-40 0 0 0,7 18 0 0 0,69 144 0 0 0,-75-166 0 0 0,2-2 0 0 0,0 0 0 0 0,44 49 0 0 0,30 20-1089 0 0,-90-96-370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5.162"/>
    </inkml:context>
    <inkml:brush xml:id="br0">
      <inkml:brushProperty name="width" value="0.1" units="cm"/>
      <inkml:brushProperty name="height" value="0.1" units="cm"/>
      <inkml:brushProperty name="color" value="#E71224"/>
    </inkml:brush>
  </inkml:definitions>
  <inkml:trace contextRef="#ctx0" brushRef="#br0">383 33 7831 0 0,'-20'-20'3669'0'0,"10"8"-1360"0"0,44 52 2221 0 0,14 32-2738 0 0,-23-34-809 0 0,88 124 695 0 0,52 79-743 0 0,-125-173-526 0 0,72 90 1 0 0,-94-136-240 0 0,2 0 0 0 0,1-1 0 0 0,1-1 0 0 0,0-1 0 0 0,1-1 0 0 0,1-1 0 0 0,33 17 0 0 0,-50-30-52 0 0,1 0 0 0 0,0-1 0 0 0,-1 1 0 0 0,1-2 0 0 0,1 1 0 0 0,-1-1 0 0 0,0-1 0 0 0,1 1 0 0 0,-1-1 0 0 0,9 0 0 0 0,-18 12-52 0 0,1-13-64 0 0,0 1 0 0 0,-1-1 0 0 0,1 1 0 0 0,0-1 0 0 0,0 1 0 0 0,0-1 0 0 0,0 0-1 0 0,0 1 1 0 0,-1-1 0 0 0,1 1 0 0 0,0-1 0 0 0,0 0 0 0 0,0 1 0 0 0,-1-1 0 0 0,1 0 0 0 0,0 1 0 0 0,-1-1-1 0 0,1 0 1 0 0,0 1 0 0 0,-1-1 0 0 0,1 0 0 0 0,0 0 0 0 0,-1 1 0 0 0,1-1 0 0 0,-1 0 0 0 0,1 0 0 0 0,-1 0 0 0 0,1 0-1 0 0,0 1 1 0 0,-1-1 0 0 0,1 0 0 0 0,-1 0 0 0 0,1 0 0 0 0,-1 0 0 0 0,1 0 0 0 0,-1 0 0 0 0,1 0 0 0 0,0 0 0 0 0,-1 0-1 0 0,0-1 1 0 0,-7-3 148 0 0,-11-3 274 0 0,18 7-382 0 0,1 1-19 0 0,-23-4 264 0 0,-3 1-239 0 0,1 1 0 0 0,-1 2 0 0 0,-41 5 1 0 0,-79 21-14 0 0,81-13 19 0 0,7-3 38 0 0,-248 57 488 0 0,247-52-198 0 0,0 4 1 0 0,1 1-1 0 0,-59 32 1 0 0,115-51-379 0 0,-12 4 109 0 0,1 2 1 0 0,0 0-1 0 0,0 0 0 0 0,-18 17 1 0 0,28-22-143 0 0,0-1 0 0 0,1 1 0 0 0,-1 0 0 0 0,1 0 0 0 0,0 0 0 0 0,0 0-1 0 0,0 0 1 0 0,0 0 0 0 0,1 1 0 0 0,-1-1 0 0 0,1 1 0 0 0,0-1 0 0 0,0 1 0 0 0,0-1 0 0 0,1 1 0 0 0,-1 0 0 0 0,1-1 0 0 0,0 1 0 0 0,0 0 0 0 0,0-1 0 0 0,0 1 0 0 0,1 0 0 0 0,-1-1 0 0 0,3 7 0 0 0,6 13-799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7"/>
    </inkml:context>
    <inkml:brush xml:id="br0">
      <inkml:brushProperty name="width" value="0.1" units="cm"/>
      <inkml:brushProperty name="height" value="0.1" units="cm"/>
      <inkml:brushProperty name="color" value="#E71224"/>
    </inkml:brush>
  </inkml:definitions>
  <inkml:trace contextRef="#ctx0" brushRef="#br0">1316 45 2759 0 0,'-28'-10'1465'0'0,"0"1"0"0"0,0 2 0 0 0,-1 1-1 0 0,0 1 1 0 0,0 1 0 0 0,-54 1 0 0 0,82 3-1286 0 0,0-1 0 0 0,0 1 0 0 0,-1 0 0 0 0,1 0 0 0 0,0 0 0 0 0,0 0 0 0 0,-1 0 0 0 0,1 1 0 0 0,0-1 0 0 0,0 0 0 0 0,0 1 0 0 0,-1-1 1 0 0,1 1-1 0 0,0-1 0 0 0,0 1 0 0 0,0-1 0 0 0,0 1 0 0 0,0 0 0 0 0,0-1 0 0 0,0 1 0 0 0,0 0 0 0 0,-1 1 0 0 0,1 0-45 0 0,1-1 1 0 0,0 0-1 0 0,0 0 0 0 0,0 0 0 0 0,0 0 1 0 0,0 0-1 0 0,0 0 0 0 0,0 1 0 0 0,0-1 1 0 0,0 0-1 0 0,0 0 0 0 0,1 0 0 0 0,-1 0 1 0 0,1 0-1 0 0,-1 0 0 0 0,0 0 0 0 0,1 0 1 0 0,0 0-1 0 0,0 2 0 0 0,6 6 331 0 0,1 0 1 0 0,-1 0-1 0 0,15 12 0 0 0,-20-18-480 0 0,65 62 529 0 0,91 83-91 0 0,235 168 58 0 0,-96-80-34 0 0,-84-74 137 0 0,-205-156-540 0 0,-1 0 0 0 0,1 0 1 0 0,-2 1-1 0 0,10 11 0 0 0,-5-5-2 0 0,31 33 159 0 0,-32-34-161 0 0,-2-2 71 0 0,3 3-49 0 0,-2 0-46 0 0,71 85 67 0 0,-44-57-34 0 0,-3 0-1 0 0,-2 2 1 0 0,-1 1-1 0 0,26 54 1 0 0,-53-93-44 0 0,0 1-1 0 0,-1-1 1 0 0,1 1 0 0 0,-1 0 0 0 0,-1 0 0 0 0,1 0-1 0 0,-1 0 1 0 0,0 0 0 0 0,0 0 0 0 0,-1 0 0 0 0,1 0-1 0 0,-2 8 1 0 0,0-11 4 0 0,1 1 0 0 0,-1-1 0 0 0,-1 0-1 0 0,1 1 1 0 0,0-1 0 0 0,-1 0 0 0 0,0 0-1 0 0,1 0 1 0 0,-1 0 0 0 0,-1 0 0 0 0,1 0-1 0 0,0-1 1 0 0,-1 1 0 0 0,1-1 0 0 0,-1 0-1 0 0,0 1 1 0 0,1-1 0 0 0,-1 0 0 0 0,0-1 0 0 0,0 1-1 0 0,-1 0 1 0 0,-4 1 0 0 0,-21 6 39 0 0,1-1 0 0 0,-1-1 0 0 0,-1-1 0 0 0,-29 1 0 0 0,23-3 2 0 0,-394 76 484 0 0,5 26 187 0 0,114-27 187 0 0,133-37-332 0 0,-203 52 1157 0 0,8 32 366 0 0,313-100-1986 0 0,1 2 1 0 0,-60 39-1 0 0,98-52-1008 0 0,10-2-310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0.345"/>
    </inkml:context>
    <inkml:brush xml:id="br0">
      <inkml:brushProperty name="width" value="0.1" units="cm"/>
      <inkml:brushProperty name="height" value="0.1" units="cm"/>
      <inkml:brushProperty name="color" value="#E71224"/>
    </inkml:brush>
  </inkml:definitions>
  <inkml:trace contextRef="#ctx0" brushRef="#br0">374 131 4143 0 0,'17'-44'2873'0'0,"-12"32"-1313"0"0,-1 0 0 0 0,1 0 1 0 0,19-25 6396 0 0,-12 24-4696 0 0,-15 77-2393 0 0,-7-17-782 0 0,-1-1 0 0 0,-3 0 0 0 0,-22 51 1 0 0,20-55-52 0 0,-32 72 564 0 0,-4-1-1 0 0,-98 152 1 0 0,110-190-311 0 0,28-51-235 0 0,11-23-35 0 0,0 0-1 0 0,0 0 0 0 0,0-1 0 0 0,0 1 0 0 0,0 0 0 0 0,-1-1 0 0 0,1 1 1 0 0,0-1-1 0 0,-1 1 0 0 0,1-1 0 0 0,0 1 0 0 0,0-1 0 0 0,-1 0 1 0 0,1 0-1 0 0,-3 0 0 0 0,2 0 20 0 0,1 1 1 0 0,-1-1-1 0 0,0 0 1 0 0,0 1-1 0 0,0-1 1 0 0,1 1-1 0 0,-1-1 1 0 0,0 1-1 0 0,1 0 1 0 0,-3 1-1 0 0,-2 7 153 0 0,10-7-72 0 0,-3-2-113 0 0,0 0-1 0 0,0-1 1 0 0,0 1-1 0 0,0-1 1 0 0,0 1-1 0 0,-1-1 0 0 0,1 1 1 0 0,0-1-1 0 0,0 0 1 0 0,0 1-1 0 0,-1-1 1 0 0,1 0-1 0 0,0 1 0 0 0,-1-1 1 0 0,1 0-1 0 0,0 0 1 0 0,-1 0-1 0 0,1 0 1 0 0,-1 0-1 0 0,1-1 0 0 0,0 0 17 0 0,0 0 1 0 0,1-1-1 0 0,-1 1 0 0 0,1 0 0 0 0,-1 0 0 0 0,1 0 0 0 0,0 0 0 0 0,0 1 0 0 0,0-1 0 0 0,0 0 0 0 0,0 1 0 0 0,0-1 0 0 0,4-1 0 0 0,37-15 329 0 0,-22 10-344 0 0,329-124-70 0 0,-300 114-31 0 0,217-89-494 0 0,-254 99 512 0 0,14-8-24 0 0,-27 16 100 0 0,1 0 0 0 0,-1-1 1 0 0,1 1-1 0 0,0 0 0 0 0,-1 0 0 0 0,1-1 0 0 0,0 1 0 0 0,-1 0 1 0 0,1 0-1 0 0,0 0 0 0 0,-1 0 0 0 0,1 0 0 0 0,0 0 1 0 0,0 0-1 0 0,-1 0 0 0 0,1 0 0 0 0,0 0 0 0 0,-1 0 1 0 0,1 0-1 0 0,0 1 0 0 0,-1-1 0 0 0,1 0 0 0 0,0 0 1 0 0,-1 1-1 0 0,1-1 0 0 0,-1 0 0 0 0,1 1 0 0 0,0-1 1 0 0,-1 1-1 0 0,1-1 0 0 0,0 1 0 0 0,-1 1 1 0 0,1-1 0 0 0,-1 1 0 0 0,1-1 0 0 0,-1 0 0 0 0,0 1 0 0 0,1-1 0 0 0,-1 1 0 0 0,0-1 0 0 0,0 1 0 0 0,0-1 0 0 0,0 1 0 0 0,-1-1 0 0 0,1 1 0 0 0,0-1 0 0 0,0 1 0 0 0,-1-1 0 0 0,1 0 0 0 0,-1 1 0 0 0,0-1 0 0 0,-1 3 0 0 0,-19 32 0 0 0,10-20 0 0 0,-10 21 12 0 0,-217 414 192 0 0,238-450-201 0 0,-190 370 1387 0 0,189-369-1369 0 0,0-1-1 0 0,0 0 1 0 0,0 0 0 0 0,0 1-1 0 0,0-1 1 0 0,0 0-1 0 0,0 0 1 0 0,0 0-1 0 0,-1 0 1 0 0,1 0-1 0 0,0 0 1 0 0,-1 0-1 0 0,1-1 1 0 0,-1 1-1 0 0,1 0 1 0 0,0-1 0 0 0,-1 1-1 0 0,0-1 1 0 0,1 0-1 0 0,-1 1 1 0 0,1-1-1 0 0,-1 0 1 0 0,1 0-1 0 0,-1 0 1 0 0,0 0-1 0 0,1 0 1 0 0,-1 0-1 0 0,1-1 1 0 0,-1 1 0 0 0,1 0-1 0 0,-1-1 1 0 0,1 1-1 0 0,-1-1 1 0 0,1 0-1 0 0,-1 1 1 0 0,1-1-1 0 0,0 0 1 0 0,-1 0-1 0 0,1 0 1 0 0,0 0-1 0 0,-2-2 1 0 0,2 3 54 0 0,6-2-43 0 0,-1 1 0 0 0,0-1 0 0 0,0 0 0 0 0,0 0 0 0 0,0 0 1 0 0,0-1-1 0 0,0 1 0 0 0,-1-1 0 0 0,6-4 0 0 0,4-4-28 0 0,198-143-4 0 0,-64 60 6 0 0,-126 84-19 0 0,-1 0 0 0 0,2 1 0 0 0,-1 1 0 0 0,1 1 0 0 0,35-7 0 0 0,-41 12-2 0 0,1-1-70 0 0,0 0-1 0 0,19-7 1 0 0,-31 9 65 0 0,0-1 1 0 0,-1 0-1 0 0,1-1 1 0 0,-1 1 0 0 0,1-1-1 0 0,-1 0 1 0 0,0 0 0 0 0,0 0-1 0 0,0 0 1 0 0,0-1-1 0 0,5-6 1 0 0,-57 100 8 0 0,-94 152-48 0 0,58-94 118 0 0,-19 47 134 0 0,-2 5 234 0 0,97-186-372 0 0,3-4-12 0 0,-1 0 0 0 0,0-1 1 0 0,0 0-1 0 0,-1 0 1 0 0,0 0-1 0 0,-1-1 0 0 0,-10 10 1 0 0,17-18-34 0 0,0 1 1 0 0,0-1 0 0 0,1 1 0 0 0,-1-1-1 0 0,0 1 1 0 0,0-1 0 0 0,0 0-1 0 0,0 1 1 0 0,0-1 0 0 0,1 0 0 0 0,-1 0-1 0 0,0 1 1 0 0,0-1 0 0 0,0 0-1 0 0,0 0 1 0 0,0 0 0 0 0,0 0 0 0 0,0 0-1 0 0,0-1 1 0 0,0 1 0 0 0,0 0-1 0 0,0 0 1 0 0,1-1 0 0 0,-1 1 0 0 0,0 0-1 0 0,0-1 1 0 0,0 1 0 0 0,0-1-1 0 0,1 1 1 0 0,-1-1 0 0 0,0 1 0 0 0,0-1-1 0 0,1 1 1 0 0,-1-1 0 0 0,1 0-1 0 0,-1 0 1 0 0,0 1 0 0 0,1-1 0 0 0,-1 0-1 0 0,1 0 1 0 0,0 0 0 0 0,-1 1 0 0 0,1-1-1 0 0,0 0 1 0 0,-1 0 0 0 0,1 0-1 0 0,0 0 1 0 0,0 0 0 0 0,0 0 0 0 0,0 0-1 0 0,0 0 1 0 0,0 1 0 0 0,0-2-1 0 0,3-1 43 0 0,0 1 0 0 0,0-1-1 0 0,0 1 1 0 0,0 0 0 0 0,1 0-1 0 0,-1 0 1 0 0,5-1 0 0 0,5-3 4 0 0,46-31-87 0 0,469-298-432 0 0,-519 328 396 0 0,45-26-232 0 0,-49 30 274 0 0,0 1 1 0 0,1-1-1 0 0,-1 2 1 0 0,1-1-1 0 0,-1 0 1 0 0,1 1-1 0 0,0 0 1 0 0,9 0-1 0 0,-14 1 21 0 0,0 0 1 0 0,1 0-1 0 0,-1 1 0 0 0,0-1 1 0 0,0 1-1 0 0,0-1 0 0 0,1 1 1 0 0,-1-1-1 0 0,0 1 0 0 0,0 0 1 0 0,0 0-1 0 0,2 1 0 0 0,7 4-94 0 0,-9-6 95 0 0,-1 0-1 0 0,1-1 1 0 0,-1 1-1 0 0,1 0 1 0 0,-1-1 0 0 0,1 1-1 0 0,-1 0 1 0 0,1-1-1 0 0,-1 1 1 0 0,0-1 0 0 0,1 1-1 0 0,-1-1 1 0 0,0 1-1 0 0,1-1 1 0 0,-1 1-1 0 0,0-1 1 0 0,0 1 0 0 0,1-1-1 0 0,-1 1 1 0 0,0-1-1 0 0,0 0 1 0 0,0 1-1 0 0,0-1 1 0 0,0 1 0 0 0,0-1-1 0 0,0 0 1 0 0,1-2 0 0 0,0 0 1 0 0,0-1-1 0 0,0 1 1 0 0,0 0-1 0 0,1 0 1 0 0,2-4-1 0 0,-2 7 2 0 0,-11 21 0 0 0,-20 47 0 0 0,-47 114 0 0 0,33-69 132 0 0,-82 153 0 0 0,-14 16 520 0 0,117-236-464 0 0,-31 92 973 0 0,30-75-834 0 0,21-60-327 0 0,1 0 0 0 0,-1 0 0 0 0,0 0 0 0 0,-1 0 0 0 0,1 0 0 0 0,0 0 0 0 0,-1 0 0 0 0,0-1 0 0 0,1 1 0 0 0,-1-1 0 0 0,0 0 0 0 0,-5 3 0 0 0,-15 13 0 0 0,5-12-492 0 0,17-6 445 0 0,0 0 0 0 0,0 0-1 0 0,0 0 1 0 0,0 0 0 0 0,0 0 0 0 0,0 1-1 0 0,0-1 1 0 0,0 0 0 0 0,0 1-1 0 0,0-1 1 0 0,0 0 0 0 0,0 1 0 0 0,0-1-1 0 0,0 1 1 0 0,0-1 0 0 0,1 1-1 0 0,-1 0 1 0 0,0-1 0 0 0,0 1-1 0 0,1 0 1 0 0,-1 0 0 0 0,0-1 0 0 0,1 1-1 0 0,-1 0 1 0 0,0 1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1.245"/>
    </inkml:context>
    <inkml:brush xml:id="br0">
      <inkml:brushProperty name="width" value="0.1" units="cm"/>
      <inkml:brushProperty name="height" value="0.1" units="cm"/>
      <inkml:brushProperty name="color" value="#E71224"/>
    </inkml:brush>
  </inkml:definitions>
  <inkml:trace contextRef="#ctx0" brushRef="#br0">34 504 12895 0 0,'-33'-49'9111'0'0,"40"60"-8689"0"0,0 1 1 0 0,-1 0-1 0 0,0 0 0 0 0,8 24 1 0 0,16 40-223 0 0,0-11-111 0 0,-13-30-1 0 0,86 210 313 0 0,7 129 317 0 0,-53-168-93 0 0,-42-150-397 0 0,-11-35-63 0 0,1-1 0 0 0,1 0 0 0 0,0 0 0 0 0,2 0 0 0 0,1-1 0 0 0,13 22 0 0 0,-22-39-136 0 0,1-1 1 0 0,0 1-1 0 0,0-1 1 0 0,0 0-1 0 0,0 1 1 0 0,1-1-1 0 0,-1 0 0 0 0,0 1 1 0 0,0-1-1 0 0,1 0 1 0 0,-1 0-1 0 0,1 0 1 0 0,-1 0-1 0 0,1-1 1 0 0,-1 1-1 0 0,1 0 1 0 0,0-1-1 0 0,-1 1 0 0 0,1-1 1 0 0,0 1-1 0 0,-1-1 1 0 0,4 1-1 0 0,-3-2 5 0 0,0 0 0 0 0,0 1 0 0 0,0-1-1 0 0,0 0 1 0 0,0 0 0 0 0,-1 0 0 0 0,1 0 0 0 0,0-1-1 0 0,-1 1 1 0 0,1 0 0 0 0,-1-1 0 0 0,1 1 0 0 0,-1-1-1 0 0,0 1 1 0 0,1-1 0 0 0,-1 0 0 0 0,0 0-1 0 0,0 1 1 0 0,1-4 0 0 0,7-14 182 0 0,-1 0 0 0 0,0-1 0 0 0,9-38 0 0 0,6-65 29 0 0,-11 51-10 0 0,-6 53-117 0 0,1 0-1 0 0,0 0 1 0 0,1 1 0 0 0,2 0-1 0 0,0 0 1 0 0,16-22 0 0 0,2-3-6 0 0,5-14-39 0 0,24-40 26 0 0,132-172 1 0 0,-131 201-103 0 0,44-50-13 0 0,112-170 0 0 0,-154 195-229 0 0,82-136-1735 0 0,-130 204-569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09.766"/>
    </inkml:context>
    <inkml:brush xml:id="br0">
      <inkml:brushProperty name="width" value="0.1" units="cm"/>
      <inkml:brushProperty name="height" value="0.1" units="cm"/>
      <inkml:brushProperty name="color" value="#E71224"/>
    </inkml:brush>
  </inkml:definitions>
  <inkml:trace contextRef="#ctx0" brushRef="#br0">0 1 2111 0 0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27.928"/>
    </inkml:context>
    <inkml:brush xml:id="br0">
      <inkml:brushProperty name="width" value="0.1" units="cm"/>
      <inkml:brushProperty name="height" value="0.1" units="cm"/>
      <inkml:brushProperty name="color" value="#E71224"/>
    </inkml:brush>
  </inkml:definitions>
  <inkml:trace contextRef="#ctx0" brushRef="#br0">3913 451 3679 0 0,'1'0'87'0'0,"-1"-1"0"0"0,1 1 0 0 0,-1-1 0 0 0,1 1 0 0 0,-1-1 0 0 0,1 1 0 0 0,-1-1 0 0 0,0 0 0 0 0,1 1 0 0 0,-1-1 0 0 0,0 1 0 0 0,1-1 0 0 0,-1 0 0 0 0,0 1 0 0 0,0-1 0 0 0,0 0 0 0 0,1 0 0 0 0,-1 1 0 0 0,0-1 0 0 0,0 0 0 0 0,0 1 0 0 0,0-1 0 0 0,0 0 0 0 0,0 0 0 0 0,-1 1 0 0 0,1-1 0 0 0,0 0 0 0 0,0 1 0 0 0,0-1 0 0 0,-1 0 0 0 0,1 1 0 0 0,0-1 0 0 0,-1 0 0 0 0,1 1 0 0 0,0-1 0 0 0,-1 1 0 0 0,1-1 0 0 0,-2 0 0 0 0,1 0 146 0 0,0 0 0 0 0,-1-1 0 0 0,1 2 0 0 0,0-1 0 0 0,-1 0 0 0 0,1 0 0 0 0,-1 0 0 0 0,1 1 0 0 0,-1-1 0 0 0,1 1 0 0 0,-1-1 0 0 0,0 1 0 0 0,1-1 0 0 0,-3 1 0 0 0,-12-1 2576 0 0,0-1-1 0 0,-29-6 1 0 0,27 3-1750 0 0,-34-2 0 0 0,-47 6-635 0 0,0 4 0 0 0,0 4 0 0 0,0 4 0 0 0,2 5 0 0 0,-172 50 0 0 0,-207 101-285 0 0,333-100-79 0 0,2 6 1 0 0,-136 96-1 0 0,190-113-50 0 0,12-9 21 0 0,-121 100 0 0 0,-176 215 79 0 0,259-248-81 0 0,48-45 22 0 0,4 2 1 0 0,3 3-1 0 0,3 3 1 0 0,3 1 0 0 0,-42 90-1 0 0,60-99-21 0 0,4 1 0 0 0,2 2 0 0 0,-28 117-1 0 0,44-134 16 0 0,2 0-1 0 0,3 0 1 0 0,2 1 0 0 0,3 0-1 0 0,8 92 1 0 0,-1-109-3 0 0,3 6-31 0 0,8 26-11 0 0,8 10 11 0 0,5 2 31 0 0,5 3-20 0 0,-18-52 20 0 0,19 33-19 0 0,-16-34 25 0 0,23 31-25 0 0,-18-32 33 0 0,31 35 21 0 0,-26-34-10 0 0,33 29-41 0 0,-35-35 28 0 0,45 37 26 0 0,8 2 0 0 0,4 0 6 0 0,-67-52-74 0 0,51 39 71 0 0,-51-41-71 0 0,1 3 20 0 0,32 17 0 0 0,22 13-8 0 0,21 7 24 0 0,11 2-25 0 0,11-1 19 0 0,-11-11-19 0 0,-62-25 25 0 0,64 24-24 0 0,22 6 24 0 0,75 16 24 0 0,-27-20 6 0 0,262 29 0 0 0,72-29-14 0 0,-394-40-59 0 0,424-2 54 0 0,-371-7-46 0 0,241-16 38 0 0,-223 3-43 0 0,413-60 59 0 0,-223-12 33 0 0,-11-37-11 0 0,154-110 247 0 0,-425 190-303 0 0,110-59 69 0 0,-162 81-83 0 0,-2-1 0 0 0,63-54 0 0 0,-54 35 13 0 0,-3-2-1 0 0,-1-1 1 0 0,-3-3 0 0 0,-2-2-1 0 0,-2-1 1 0 0,36-70-1 0 0,-53 83-7 0 0,-3-1 0 0 0,-1-1 0 0 0,-2 0-1 0 0,-2-2 1 0 0,-2 0 0 0 0,-2 0 0 0 0,-2-1-1 0 0,-2 0 1 0 0,0-75 0 0 0,-10 44-5 0 0,-2 1 1 0 0,-4 0-1 0 0,-3 0 1 0 0,-4 1 0 0 0,-27-78-1 0 0,-6 12 37 0 0,-5 3 0 0 0,-7 2 0 0 0,-6 3 0 0 0,-5 3 0 0 0,-169-226 0 0 0,129 223-144 0 0,-7 5 0 0 0,-248-209 0 0 0,248 241 152 0 0,-4 5 0 0 0,-265-148 0 0 0,272 182-154 0 0,-2 5 1 0 0,-2 5-1 0 0,-2 6 1 0 0,-2 5-1 0 0,-2 6 0 0 0,0 5 1 0 0,-2 5-1 0 0,0 7 1 0 0,-140 2-1 0 0,-449 61-154 0 0,8 73 0 0 0,502-71 244 0 0,-264 102 0 0 0,268-70 0 0 0,-275 155 0 0 0,-121 131 0 0 0,531-321 2 0 0,-101 92-1 0 0,-49 73-24 0 0,155-149-10 0 0,8-5 5 0 0,3 1 1 0 0,2 3-1 0 0,3 2 1 0 0,3 2 0 0 0,3 2-1 0 0,-36 81 1 0 0,49-84-36 0 0,3 2 1 0 0,3 1 0 0 0,2 0-1 0 0,4 2 1 0 0,3 0 0 0 0,3 0-1 0 0,-1 75 1 0 0,10-76 15 0 0,4-1 0 0 0,2 0 0 0 0,16 79 0 0 0,-5-81-1 0 0,9 21 24 0 0,-12-50-24 0 0,24 55 25 0 0,13 12-19 0 0,9-7 31 0 0,8 0 11 0 0,14 2 0 0 0,15 1 0 0 0,12-3 0 0 0,6-7 0 0 0,0-11 0 0 0,9-7 0 0 0,13 1 0 0 0,9-3 0 0 0,75 22 0 0 0,-31-24 32 0 0,264 61 0 0 0,-173-77 32 0 0,313 18 0 0 0,-473-59-51 0 0,307 18 99 0 0,-202-21-100 0 0,173 2-13 0 0,-392-11 1 0 0,336-7 0 0 0,-1-24 0 0 0,346-94 0 0 0,-154-9 73 0 0,-12-37-10 0 0,-434 134-74 0 0,-2-3 1 0 0,-2-3-1 0 0,-2-4 0 0 0,85-65 1 0 0,-130 83 45 0 0,0-2 1 0 0,-2-1-1 0 0,-1-1 1 0 0,51-71-1 0 0,-35 32 435 0 0,66-130 0 0 0,-74 115-491 0 0,-3-2 0 0 0,-5-1 1 0 0,-4-2-1 0 0,25-141 0 0 0,-44 174-104 0 0,-3-1-1 0 0,-3-1 1 0 0,-3 1 0 0 0,-2 0-1 0 0,-3 0 1 0 0,-18-92 0 0 0,0 54 270 0 0,-4 1 0 0 0,-4 2 1 0 0,-50-105-1 0 0,42 118-184 0 0,-5 2 0 0 0,-2 2 0 0 0,-4 2 0 0 0,-106-123 1 0 0,79 116-14 0 0,-4 2 0 0 0,-3 5 0 0 0,-133-94 1 0 0,100 92 313 0 0,-221-109 0 0 0,-149-13 15 0 0,319 145-281 0 0,-3 8 0 0 0,-1 7-1 0 0,-204-19 1 0 0,166 40-14 0 0,-2 9-1 0 0,-275 23 1 0 0,-166 48-144 0 0,352-30-2172 0 0,156-18-6514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7.881"/>
    </inkml:context>
    <inkml:brush xml:id="br0">
      <inkml:brushProperty name="width" value="0.05" units="cm"/>
      <inkml:brushProperty name="height" value="0.05" units="cm"/>
      <inkml:brushProperty name="color" value="#FFFFFF"/>
    </inkml:brush>
  </inkml:definitions>
  <inkml:trace contextRef="#ctx0" brushRef="#br0">970 316 12439 0 0,'0'0'958'0'0,"-1"-1"-625"0"0,-2-4-269 0 0,2 3 69 0 0,0-2-43 0 0,0-1 0 0 0,0 1 0 0 0,1-1-1 0 0,-1 1 1 0 0,1-1 0 0 0,1-6 0 0 0,-1-8 177 0 0,-1 9-24 0 0,-1 0-1 0 0,0 1 1 0 0,0-1-1 0 0,-1 1 1 0 0,0-1-1 0 0,-1 1 1 0 0,0 0-1 0 0,0 1 1 0 0,-1-1-1 0 0,0 1 1 0 0,0-1 0 0 0,-1 2-1 0 0,0-1 1 0 0,-1 1-1 0 0,-7-7 1 0 0,1 3 8 0 0,0 1 1 0 0,-1 0-1 0 0,0 1 1 0 0,0 1-1 0 0,-1 0 1 0 0,0 1-1 0 0,0 1 1 0 0,-18-5-1 0 0,12 5-115 0 0,0 0 0 0 0,0 2 0 0 0,0 0 0 0 0,-1 2 0 0 0,1 0 0 0 0,-1 1 0 0 0,-39 5 0 0 0,48-3-125 0 0,0 2 0 0 0,0-1 0 0 0,1 2 0 0 0,-1 0-1 0 0,1 0 1 0 0,-1 1 0 0 0,1 1 0 0 0,1 0 0 0 0,-1 1 0 0 0,1 0 0 0 0,0 0-1 0 0,1 1 1 0 0,-19 19 0 0 0,-16 25 38 0 0,3 2 1 0 0,2 2-1 0 0,2 2 0 0 0,3 1 1 0 0,-48 114-1 0 0,69-136-11 0 0,2-1-1 0 0,2 2 1 0 0,1-1 0 0 0,2 1-1 0 0,1 0 1 0 0,2 1-1 0 0,2-1 1 0 0,2 1 0 0 0,5 50-1 0 0,-1-65 54 0 0,13 49-18 0 0,-11-52-38 0 0,15 35-1 0 0,-15-44-30 0 0,0 0 0 0 0,1 0-1 0 0,11 15 1 0 0,-10-18-4 0 0,0 0 0 0 0,0-1 0 0 0,17 13 0 0 0,-14-13 0 0 0,1 0 0 0 0,23 12 0 0 0,-21-14 7 0 0,1 0 0 0 0,25 6 0 0 0,23 0 95 0 0,-36-11-2 0 0,20-5 52 0 0,74-16 1 0 0,-79 10-87 0 0,-1-2 0 0 0,-1-2-1 0 0,0-2 1 0 0,-1-1 0 0 0,0-2-1 0 0,39-26 1 0 0,-47 20-305 0 0,-8 2-75 0 0,-1 2-182 0 0,-21 20 391 0 0,1 0 1 0 0,-1 0 0 0 0,0 0-1 0 0,1-1 1 0 0,-1 1 0 0 0,0 0-1 0 0,0 0 1 0 0,0-1 0 0 0,0 1-1 0 0,0-1 1 0 0,-1 1 0 0 0,1-1-1 0 0,0 0 1 0 0,0-2 0 0 0,1-2-940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365"/>
    </inkml:context>
    <inkml:brush xml:id="br0">
      <inkml:brushProperty name="width" value="0.05" units="cm"/>
      <inkml:brushProperty name="height" value="0.05" units="cm"/>
      <inkml:brushProperty name="color" value="#FFFFFF"/>
    </inkml:brush>
  </inkml:definitions>
  <inkml:trace contextRef="#ctx0" brushRef="#br0">0 126 919 0 0,'0'0'2446'0'0,"6"-4"-1137"0"0,-1-2-894 0 0,-2 3-230 0 0,-1 1 1 0 0,1 0 0 0 0,0-1-1 0 0,0 1 1 0 0,0 0 0 0 0,0 0-1 0 0,5-2 1 0 0,30-16 710 0 0,-29 14-742 0 0,28-12 1104 0 0,9-1 917 0 0,-38 15-1822 0 0,29-8 895 0 0,-29 9-1097 0 0,-3 1-8 0 0,-1 1 0 0 0,1-1 0 0 0,0 1 0 0 0,-1 1 0 0 0,1-1 0 0 0,9 0 0 0 0,33-3 313 0 0,-35 3 525 0 0,-2 5-509 0 0,29 14-100 0 0,-29-14-41 0 0,-7 4-10 0 0,9 21-13 0 0,-9-21-52 0 0,-2 1-28 0 0,1 47 240 0 0,-1-46-366 0 0,-2 30 482 0 0,-5 8 169 0 0,0 3 220 0 0,4-40-803 0 0,0 33 663 0 0,2 13-76 0 0,0-3-69 0 0,4-4-192 0 0,3 0-53 0 0,2-7-70 0 0,-3-15-197 0 0,-4-21-11 0 0,2 1-45 0 0,11 25-21 0 0,-11-25-3 0 0,1-2-16 0 0,16 17-80 0 0,-20-22-4 0 0,-1-1 0 0 0,0 1-1 0 0,1-1 1 0 0,0 1 0 0 0,-1-1 0 0 0,1 1-1 0 0,-1-1 1 0 0,1 1 0 0 0,0-1-1 0 0,-1 1 1 0 0,1-1 0 0 0,0 0 0 0 0,-1 1-1 0 0,1-1 1 0 0,0 0 0 0 0,0 0 0 0 0,-1 0-1 0 0,1 0 1 0 0,1 1 0 0 0,33 6-122 0 0,-26-5-15 0 0,-4-6-32 0 0,20-16-470 0 0,-23 13-1217 0 0,12-24-6032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931"/>
    </inkml:context>
    <inkml:brush xml:id="br0">
      <inkml:brushProperty name="width" value="0.05" units="cm"/>
      <inkml:brushProperty name="height" value="0.05" units="cm"/>
      <inkml:brushProperty name="color" value="#FFFFFF"/>
    </inkml:brush>
  </inkml:definitions>
  <inkml:trace contextRef="#ctx0" brushRef="#br0">378 79 5063 0 0,'0'0'232'0'0,"-3"-2"-13"0"0,-10-9-174 0 0,4 4 638 0 0,0 1 0 0 0,-1 0 0 0 0,0 0 0 0 0,0 1 0 0 0,-11-5-1 0 0,3 2 651 0 0,12 5-751 0 0,0 0 1 0 0,0 1-1 0 0,-1 0 1 0 0,1 0-1 0 0,-1 0 1 0 0,1 1-1 0 0,-1 0 1 0 0,1 0-1 0 0,-14 1 1 0 0,13 1-429 0 0,-1 0-1 0 0,1 1 1 0 0,0-1 0 0 0,0 2 0 0 0,0-1-1 0 0,1 1 1 0 0,-1 0 0 0 0,1 1-1 0 0,-1-1 1 0 0,1 1 0 0 0,0 0 0 0 0,0 1-1 0 0,1 0 1 0 0,-1 0 0 0 0,1 0 0 0 0,0 0-1 0 0,-5 9 1 0 0,-2 2 58 0 0,1 1 0 0 0,1 0 0 0 0,0 1 1 0 0,1 0-1 0 0,-6 20 0 0 0,13-34-141 0 0,1-1-1 0 0,0 1 1 0 0,0 0 0 0 0,0-1 0 0 0,0 1 0 0 0,0 0-1 0 0,1 0 1 0 0,0 3 0 0 0,-1 3 63 0 0,0-5-37 0 0,0 0 0 0 0,1-1 1 0 0,-1 1-1 0 0,1 0 1 0 0,0 0-1 0 0,1 8 1 0 0,0-3 18 0 0,-2-6-81 0 0,1-1 0 0 0,0 1 0 0 0,0-1-1 0 0,1 1 1 0 0,-1-1 0 0 0,1 1 0 0 0,-1-1 0 0 0,1 0 0 0 0,0 0-1 0 0,2 5 1 0 0,0 0 30 0 0,-2-4-34 0 0,0 0 0 0 0,-1-1 1 0 0,1 1-1 0 0,1-1 0 0 0,-1 1 0 0 0,0-1 0 0 0,1 1 0 0 0,0-1 0 0 0,3 5 0 0 0,1 0 22 0 0,1 8 55 0 0,5 6-31 0 0,6 0 54 0 0,2 7-36 0 0,-14-22-7 0 0,3 1-7 0 0,27 28-1 0 0,-17-22 0 0 0,23 11 0 0 0,-20-16-13 0 0,31 6-54 0 0,-46-14-13 0 0,1 0 0 0 0,-1 0 0 0 0,1-1 0 0 0,12 0 0 0 0,-7-1-4 0 0,-9 1-5 0 0,0 0 1 0 0,-1 0-1 0 0,1-1 0 0 0,0 0 1 0 0,0 0-1 0 0,-1 0 0 0 0,1 0 1 0 0,0-1-1 0 0,4-2 0 0 0,35-15-69 0 0,-28 13 46 0 0,-11 4 15 0 0,1 0-1 0 0,-1-1 1 0 0,0 1-1 0 0,0-1 1 0 0,1 0-1 0 0,-2 0 1 0 0,1 0-1 0 0,5-5 0 0 0,1 1-6 0 0,-6 4 10 0 0,-1 1 1 0 0,1-1 0 0 0,0-1-1 0 0,-1 1 1 0 0,1 0-1 0 0,-1-1 1 0 0,0 0 0 0 0,3-5-1 0 0,5-6-24 0 0,0 0 0 0 0,-2-1 0 0 0,0 0-1 0 0,-1 0 1 0 0,0-1 0 0 0,-2 1 0 0 0,7-24 0 0 0,-11 29 9 0 0,0 0 0 0 0,-1 0 0 0 0,0 0 0 0 0,-1 0 0 0 0,0-1 0 0 0,-1 1 0 0 0,0 0 0 0 0,0 0 0 0 0,-2 0 1 0 0,1 0-1 0 0,-1 0 0 0 0,-1 1 0 0 0,0-1 0 0 0,0 1 0 0 0,-1 0 0 0 0,0 0 0 0 0,-1 0 0 0 0,0 1 0 0 0,-1 0 0 0 0,0 0 0 0 0,0 1 0 0 0,-1 0 0 0 0,0 0 1 0 0,0 0-1 0 0,-1 1 0 0 0,0 1 0 0 0,0-1 0 0 0,-1 1 0 0 0,0 1 0 0 0,0 0 0 0 0,0 0 0 0 0,-13-3 0 0 0,6 3 83 0 0,-1 1-1 0 0,1 1 0 0 0,0 1 1 0 0,-1 0-1 0 0,-26 2 0 0 0,9 1 14 0 0,-58 11-1 0 0,84-7-2157 0 0,17-1 1411 0 0,20 2-324 0 0,-27-6 450 0 0,9 2-6230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445"/>
    </inkml:context>
    <inkml:brush xml:id="br0">
      <inkml:brushProperty name="width" value="0.05" units="cm"/>
      <inkml:brushProperty name="height" value="0.05" units="cm"/>
      <inkml:brushProperty name="color" value="#FFFFFF"/>
    </inkml:brush>
  </inkml:definitions>
  <inkml:trace contextRef="#ctx0" brushRef="#br0">493 108 6447 0 0,'0'0'586'0'0,"-1"-4"-452"0"0,1 1-177 0 0,-1-2 440 0 0,1 1 0 0 0,-1-1 0 0 0,0 0 0 0 0,0 0 0 0 0,0 1 0 0 0,-1-1 0 0 0,1 1 0 0 0,-1-1 0 0 0,0 1 0 0 0,0-1 0 0 0,-1 1 0 0 0,1 0 0 0 0,-7-6 0 0 0,7 7-16 0 0,-1 1-14 0 0,0 0 0 0 0,0-1-1 0 0,0 1 1 0 0,0 1 0 0 0,-1-1 0 0 0,1 0 0 0 0,0 1 0 0 0,-1-1 0 0 0,1 1 0 0 0,-1 0 0 0 0,0 0-1 0 0,1 1 1 0 0,-6-1 0 0 0,-34-1 1253 0 0,-14-2-691 0 0,0 3 1 0 0,-90 10-1 0 0,128-5-918 0 0,1 5 46 0 0,-1 4 28 0 0,13-5 9 0 0,4-4-61 0 0,1-2-14 0 0,0-1 1 0 0,0 0-1 0 0,1 1 0 0 0,-1-1 1 0 0,0 1-1 0 0,1-1 0 0 0,-1 1 1 0 0,1-1-1 0 0,0 1 0 0 0,-1 0 1 0 0,1 2-1 0 0,6 4 70 0 0,17 25 6 0 0,-23-32-90 0 0,1 0-1 0 0,-1 0 0 0 0,1 0 1 0 0,-1-1-1 0 0,1 1 1 0 0,0 0-1 0 0,0 0 1 0 0,-1-1-1 0 0,1 1 1 0 0,0 0-1 0 0,0-1 0 0 0,0 1 1 0 0,0-1-1 0 0,0 1 1 0 0,0-1-1 0 0,0 0 1 0 0,2 1-1 0 0,46 19 12 0 0,10-3-31 0 0,6-1-54 0 0,6 1 12 0 0,13 3-21 0 0,-23-2 65 0 0,8 6 13 0 0,-52-16 0 0 0,28 15 0 0 0,-31-15 0 0 0,-1 2 0 0 0,15 12 0 0 0,-16-11 0 0 0,-2-1 0 0 0,12 16 0 0 0,-14-16 0 0 0,-1 1 0 0 0,10 17 0 0 0,-13-18 0 0 0,1 0 0 0 0,4 19 0 0 0,-2 15 11 0 0,-10-4 45 0 0,2-36-45 0 0,0 0 0 0 0,-1 0 0 0 0,1 0 0 0 0,-1 0 0 0 0,0 0 0 0 0,-4 6 0 0 0,3-6 0 0 0,0 0 0 0 0,0-1 0 0 0,0 1 0 0 0,-1-1 0 0 0,1 0 0 0 0,-7 4 0 0 0,-1 0 0 0 0,-1-1 0 0 0,0-1 0 0 0,0 0 0 0 0,0 0 0 0 0,-1-1 0 0 0,1-1 0 0 0,-1 0 0 0 0,0-1 0 0 0,0 0-1 0 0,0-1 1 0 0,0-1 0 0 0,-19-1 0 0 0,-11-2 16 0 0,0-3 0 0 0,-62-15 0 0 0,59 10 16 0 0,-73-28 0 0 0,102 31-95 0 0,-1 0 0 0 0,1-1 0 0 0,0 0 0 0 0,1-2 0 0 0,0 0 0 0 0,-28-25-1 0 0,41 32-14 0 0,-1 0 0 0 0,1-1 0 0 0,-1 1 0 0 0,1 0-1 0 0,0-1 1 0 0,-3-7 0 0 0,5 10-175 0 0,2 1-69 0 0,1 0 271 0 0,-1 0-1 0 0,0 0 1 0 0,0 0-1 0 0,0 0 1 0 0,0-1-1 0 0,-1 1 1 0 0,1 0-1 0 0,0 0 1 0 0,0-1-1 0 0,-1 1 1 0 0,2-3-1 0 0,-1 1-85 0 0,2-1-646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821"/>
    </inkml:context>
    <inkml:brush xml:id="br0">
      <inkml:brushProperty name="width" value="0.05" units="cm"/>
      <inkml:brushProperty name="height" value="0.05" units="cm"/>
      <inkml:brushProperty name="color" value="#FFFFFF"/>
    </inkml:brush>
  </inkml:definitions>
  <inkml:trace contextRef="#ctx0" brushRef="#br0">3 5 10967 0 0,'0'0'248'0'0,"-2"-4"2541"0"0,11 9-2120 0 0,14 9-561 0 0,-22-13 85 0 0,0-1-126 0 0,0 1 1 0 0,0 0 0 0 0,0-1-1 0 0,0 1 1 0 0,-1-1-1 0 0,1 1 1 0 0,0 0-1 0 0,0 0 1 0 0,0-1-1 0 0,-1 1 1 0 0,1 0 0 0 0,-1 0-1 0 0,1 0 1 0 0,0 1-1 0 0,5 6 298 0 0,-4-5-154 0 0,0 0-1 0 0,0 1 1 0 0,0-1 0 0 0,0 1-1 0 0,0-1 1 0 0,-1 1-1 0 0,1 0 1 0 0,0 4-1 0 0,3 4 160 0 0,9 36 1078 0 0,-10-35-1239 0 0,8 43 772 0 0,1 21-62 0 0,-3-2-326 0 0,2-1-141 0 0,-10-58-417 0 0,44 190 646 0 0,-30-151-589 0 0,-1 6-17 0 0,-2-8-21 0 0,-3-8-60 0 0,-4-7-84 0 0,-5-30-27 0 0,-5-8-723 0 0,-15-1 561 0 0,19 1 262 0 0,-1 0 0 0 0,1 0-1 0 0,0 0 1 0 0,-1 0-1 0 0,1 0 1 0 0,0-1 0 0 0,-1 1-1 0 0,1 0 1 0 0,0 0-1 0 0,-1 0 1 0 0,1 0 0 0 0,0 0-1 0 0,0 0 1 0 0,-1-1-1 0 0,1 1 1 0 0,0 0-1 0 0,-1 0 1 0 0,1 0 0 0 0,0-1-1 0 0,0 1 1 0 0,0 0-1 0 0,-1 0 1 0 0,1-1 0 0 0,0 1-1 0 0,0 0 1 0 0,0-1-1 0 0,-1 1 1 0 0,1 0-1 0 0,0 0 1 0 0,0-1 0 0 0,0 1-1 0 0,0-1 1 0 0,-30-58-2695 0 0,19 29-4411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196"/>
    </inkml:context>
    <inkml:brush xml:id="br0">
      <inkml:brushProperty name="width" value="0.05" units="cm"/>
      <inkml:brushProperty name="height" value="0.05" units="cm"/>
      <inkml:brushProperty name="color" value="#FFFFFF"/>
    </inkml:brush>
  </inkml:definitions>
  <inkml:trace contextRef="#ctx0" brushRef="#br0">98 310 13823 0 0,'-19'-6'1247'0'0,"-2"-5"-1066"0"0,18 6-276 0 0,3 3 64 0 0,-1 0-208 0 0,2-4-17 0 0,0-1 178 0 0,-2 5 56 0 0,2 0 1 0 0,-1 0 0 0 0,0 0 0 0 0,0 0 0 0 0,1 0 0 0 0,-1 0 0 0 0,1 0 0 0 0,0 0 0 0 0,-1 0 0 0 0,1 0 0 0 0,0 0 0 0 0,0 0-1 0 0,0 0 1 0 0,2-1 0 0 0,0-5-18 0 0,-2 5 23 0 0,0 0-1 0 0,1 0 1 0 0,-1 1 0 0 0,1-1-1 0 0,-1 0 1 0 0,1 1-1 0 0,0 0 1 0 0,0-1-1 0 0,0 1 1 0 0,4-3-1 0 0,-1-2-6 0 0,-2 3 54 0 0,0 0 1 0 0,1 1-1 0 0,-1-1 0 0 0,0 1 1 0 0,1 0-1 0 0,6-4 0 0 0,-2 0 82 0 0,29-20 506 0 0,99-53-163 0 0,-101 63-442 0 0,19-2 52 0 0,-38 13-31 0 0,-11 4 4 0 0,-1 1 1 0 0,1 0 0 0 0,0 0 0 0 0,-1 0-1 0 0,1 0 1 0 0,0 0 0 0 0,0 1 0 0 0,8 1-1 0 0,-3-3 72 0 0,-5 2-38 0 0,-1-1 1 0 0,1 1-1 0 0,-1 0 0 0 0,1 0 1 0 0,-1 1-1 0 0,1-1 0 0 0,7 3 1 0 0,-1-2 45 0 0,-7-1-50 0 0,0 0-1 0 0,0 1 0 0 0,0-1 0 0 0,0 1 0 0 0,0 0 0 0 0,-1 0 0 0 0,1 0 0 0 0,0 1 0 0 0,5 2 0 0 0,28 12 380 0 0,-18-6 6 0 0,17 16-20 0 0,-34-24-401 0 0,-1-1 1 0 0,1 0 0 0 0,-1 0-1 0 0,1 1 1 0 0,-1-1 0 0 0,1 1 0 0 0,-1-1-1 0 0,0 1 1 0 0,2 3 0 0 0,27 39 258 0 0,-17-19-11 0 0,-3 1-110 0 0,-2 1 1 0 0,-1 1-1 0 0,-1-1 0 0 0,4 45 0 0 0,-9-53-23 0 0,-1 0 1 0 0,-1 0-1 0 0,-1 0 0 0 0,-1 0 0 0 0,0-1 1 0 0,-1 1-1 0 0,-2-1 0 0 0,1 0 0 0 0,-18 34 1 0 0,16-38-47 0 0,0-1 1 0 0,-2-1-1 0 0,1 0 1 0 0,-2 0 0 0 0,0-1-1 0 0,0 0 1 0 0,-1 0-1 0 0,0-2 1 0 0,0 1 0 0 0,-1-1-1 0 0,-1-1 1 0 0,0 0-1 0 0,-16 7 1 0 0,10-7-78 0 0,-1-1 1 0 0,1-1 0 0 0,-2 0-1 0 0,1-2 1 0 0,-1 0-1 0 0,1-2 1 0 0,-1 0 0 0 0,0-1-1 0 0,0-1 1 0 0,0-1-1 0 0,0-1 1 0 0,1-1-1 0 0,-1-1 1 0 0,1 0 0 0 0,0-2-1 0 0,0 0 1 0 0,0-1-1 0 0,1-1 1 0 0,0-1 0 0 0,0-1-1 0 0,1-1 1 0 0,1 0-1 0 0,0-1 1 0 0,0-1 0 0 0,-18-18-1 0 0,34 30-53 0 0,-1-1-28 0 0,-1 0 0 0 0,1-1 0 0 0,0 1 1 0 0,-1-1-1 0 0,1 1 0 0 0,1-1 0 0 0,-1 0 0 0 0,0 1 0 0 0,0-1 0 0 0,1 0 0 0 0,0 0 1 0 0,0 0-1 0 0,0 0 0 0 0,0-1 0 0 0,0 1 0 0 0,0 0 0 0 0,1 0 0 0 0,-1 0 1 0 0,1-1-1 0 0,0-3 0 0 0,4-14-303 0 0,1 12-145 0 0,11-6-605 0 0,-12 11-262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8"/>
    </inkml:context>
    <inkml:brush xml:id="br0">
      <inkml:brushProperty name="width" value="0.05" units="cm"/>
      <inkml:brushProperty name="height" value="0.05" units="cm"/>
      <inkml:brushProperty name="color" value="#FFFFFF"/>
    </inkml:brush>
  </inkml:definitions>
  <inkml:trace contextRef="#ctx0" brushRef="#br0">294 566 3223 0 0,'-1'-1'10'0'0,"1"0"0"0"0,0 0 0 0 0,-1 0 0 0 0,1 0 0 0 0,0 0 0 0 0,0 0 0 0 0,0 0 0 0 0,0 1 0 0 0,0-1 0 0 0,0 0 0 0 0,0 0 0 0 0,0 0 0 0 0,0 0 0 0 0,0 0 0 0 0,1 0 0 0 0,-1 0 0 0 0,0 0 0 0 0,0 0 0 0 0,1 0 0 0 0,-1 0 0 0 0,1 0 0 0 0,-1 0 0 0 0,1 1 0 0 0,-1-1 0 0 0,1 0 0 0 0,0 0 0 0 0,-1 1 0 0 0,2-2 0 0 0,8-12-12 0 0,-10 13 11 0 0,0 0 0 0 0,0 0 0 0 0,0 0 0 0 0,0 0 0 0 0,0 0 0 0 0,0 0 0 0 0,0 0 0 0 0,-1 0 0 0 0,1 0 0 0 0,0 0-1 0 0,-1 1 1 0 0,1-1 0 0 0,0 0 0 0 0,-1 0 0 0 0,1 0 0 0 0,-1 0 0 0 0,1 0 0 0 0,-1 1 0 0 0,0-1 0 0 0,0-1-1 0 0,-19-18 1914 0 0,9 10 600 0 0,-11-10 806 0 0,19 18-3008 0 0,0 0 1 0 0,0 0-1 0 0,1-1 0 0 0,-1 1 0 0 0,0-1 1 0 0,1 0-1 0 0,0 0 0 0 0,-1 0 0 0 0,0-3 1 0 0,2 6-148 0 0,1-1 1 0 0,-1 1 0 0 0,1-1 0 0 0,-1 1 0 0 0,1 0-1 0 0,-1-1 1 0 0,1 1 0 0 0,-1 0 0 0 0,0 0-1 0 0,1-1 1 0 0,-1 1 0 0 0,1 0 0 0 0,-1 0 0 0 0,0 0-1 0 0,1 0 1 0 0,-1 0 0 0 0,1 0 0 0 0,-1 0 0 0 0,0 0-1 0 0,1 0 1 0 0,-1 0 0 0 0,1 0 0 0 0,-1 0-1 0 0,0 0 1 0 0,1 0 0 0 0,-1 0 0 0 0,1 1 0 0 0,-1-1-1 0 0,0 0 1 0 0,1 1 0 0 0,-1-1 0 0 0,1 0 0 0 0,-1 1-1 0 0,1-1 1 0 0,-1 0 0 0 0,1 1 0 0 0,0-1-1 0 0,-1 1 1 0 0,1-1 0 0 0,-2 2 641 0 0,-1 8-675 0 0,-15 52-59 0 0,4-4-59 0 0,-2 11 31 0 0,7-31 8 0 0,5-15-55 0 0,0 15 44 0 0,-4 31-39 0 0,-1 18-11 0 0,-1-16 0 0 0,-3-6 0 0 0,9-46-1 0 0,-10 31-51 0 0,-3-5 41 0 0,-6 6 11 0 0,2-6-16 0 0,17-35-59 0 0,-1-17-706 0 0,3-4 676 0 0,1 0 0 0 0,1 0 0 0 0,0 0-1 0 0,1 0 1 0 0,0 0 0 0 0,0 0 0 0 0,5-15-1 0 0,-1 1-92 0 0,23-137-1121 0 0,40-291-1998 0 0,-65 415 3270 0 0,1 1 0 0 0,3 0 0 0 0,1 1 0 0 0,1 0 0 0 0,19-46 0 0 0,-22 68 32 0 0,0 1-1 0 0,1 1 1 0 0,1-1-1 0 0,-1 1 1 0 0,2 0-1 0 0,0 1 1 0 0,0 0-1 0 0,1 0 1 0 0,1 1-1 0 0,-1 0 1 0 0,2 1-1 0 0,-1 1 1 0 0,1-1-1 0 0,1 2 1 0 0,-1 0-1 0 0,25-10 1 0 0,-15 9 48 0 0,0 1 0 0 0,1 1 0 0 0,0 1 0 0 0,0 1 1 0 0,0 1-1 0 0,1 1 0 0 0,-1 1 0 0 0,1 1 0 0 0,-1 1 0 0 0,0 1 0 0 0,1 1 1 0 0,-1 1-1 0 0,31 10 0 0 0,-44-10 162 0 0,0 1 0 0 0,0 0 0 0 0,-1 1-1 0 0,0 0 1 0 0,9 8 0 0 0,-15-12 401 0 0,3 7-133 0 0,1 2-450 0 0,-4-6-111 0 0,1 0 0 0 0,-1 0 1 0 0,1 0-1 0 0,8 8 0 0 0,-8-1-313 0 0,9 36 49 0 0,-12-46 349 0 0,-1 0 1 0 0,1 0 0 0 0,-1 1 0 0 0,0-1 0 0 0,1 0 0 0 0,-1 1 0 0 0,0-1 0 0 0,0 0-1 0 0,0 0 1 0 0,-1 3 0 0 0,-8 68-4 0 0,-5-15 32 0 0,5-37 64 0 0,3-8-47 0 0,3-6-4 0 0,0 0 1 0 0,0-1-1 0 0,-1 1 1 0 0,0-1-1 0 0,-10 11 1 0 0,-3 5 142 0 0,-1-1 1 0 0,-1-1 0 0 0,-1-1 0 0 0,-36 26 0 0 0,35-31-51 0 0,-2-1 1 0 0,1-1 0 0 0,-2-1 0 0 0,0-1 0 0 0,0-2-1 0 0,0 0 1 0 0,-1-1 0 0 0,-44 5 0 0 0,52-9-177 0 0,0-2 1 0 0,0 0-1 0 0,0-2 0 0 0,0 1 0 0 0,1-2 1 0 0,-1 0-1 0 0,0-1 0 0 0,1-1 1 0 0,-1-1-1 0 0,1 0 0 0 0,0-1 1 0 0,0 0-1 0 0,1-1 0 0 0,-17-12 1 0 0,31 19 17 0 0,1 0 1 0 0,-1 0-1 0 0,0 0 1 0 0,1-1 0 0 0,-1 1-1 0 0,1 0 1 0 0,-1-1 0 0 0,1 1-1 0 0,-1 0 1 0 0,1-1-1 0 0,-1 1 1 0 0,1-1 0 0 0,-1 1-1 0 0,1-1 1 0 0,-1 1 0 0 0,1-1-1 0 0,0 1 1 0 0,-1-1-1 0 0,1 1 1 0 0,0-1 0 0 0,-1 0-1 0 0,1 1 1 0 0,0-1 0 0 0,0 1-1 0 0,0-1 1 0 0,0 0-1 0 0,-1 0 1 0 0,2 0-2 0 0,0 1 0 0 0,0 0 0 0 0,0-1 0 0 0,0 1 0 0 0,-1-1 0 0 0,1 1 0 0 0,0 0 0 0 0,0 0 0 0 0,0 0 0 0 0,0-1 0 0 0,0 1 0 0 0,0 0 0 0 0,0 0 0 0 0,0 0 0 0 0,1 1 0 0 0,43 4-524 0 0,-44-5 547 0 0,20 4 139 0 0,-1 1 1 0 0,1 0-1 0 0,-1 2 0 0 0,0 0 0 0 0,-1 2 0 0 0,0 0 1 0 0,0 1-1 0 0,22 15 0 0 0,-36-21 551 0 0,1 3 27 0 0,18 21-137 0 0,-12-11-578 0 0,-4-4-42 0 0,-4-7 15 0 0,-1 0 0 0 0,1 0 0 0 0,-1 1 0 0 0,0 0 0 0 0,3 13 0 0 0,14 39 509 0 0,-8-16-150 0 0,-9-32-2 0 0,1 4-32 0 0,11 44-20 0 0,-11-45-2 0 0,0 1-13 0 0,15 44-58 0 0,-15-44-29 0 0,2-4-4 0 0,16 35-8 0 0,-16-35-34 0 0,1-1-20 0 0,0 1-66 0 0,-2-3 7 0 0,0 0-1 0 0,1-1 1 0 0,12 13 0 0 0,17 18 19 0 0,-24-26-49 0 0,-7-9-2 0 0,-1 1 0 0 0,0-1 0 0 0,1 0 0 0 0,0 1 0 0 0,0-2 0 0 0,0 1 0 0 0,5 2-1 0 0,26 15 6 0 0,-23-16-14 0 0,-1-3 3 0 0,9 1-7 0 0,0-1 0 0 0,0 0 1 0 0,0-2-1 0 0,22-2 0 0 0,27-1-4603 0 0,-58 4-1961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874"/>
    </inkml:context>
    <inkml:brush xml:id="br0">
      <inkml:brushProperty name="width" value="0.05" units="cm"/>
      <inkml:brushProperty name="height" value="0.05" units="cm"/>
      <inkml:brushProperty name="color" value="#FFFFFF"/>
    </inkml:brush>
  </inkml:definitions>
  <inkml:trace contextRef="#ctx0" brushRef="#br0">40 437 6447 0 0,'0'0'11328'0'0,"9"-1"-9644"0"0,26-1-722 0 0,-26 2-318 0 0,1-2-62 0 0,48-6 173 0 0,-2 1-534 0 0,5-3-21 0 0,-49 8-165 0 0,36-8 138 0 0,5-5 35 0 0,-44 12-173 0 0,27-11 138 0 0,5-6 10 0 0,-4-1-38 0 0,-7 4-72 0 0,2-5 6 0 0,-9 0-12 0 0,-9-2-54 0 0,-10 1-13 0 0,-11 1 0 0 0,-11-2 0 0 0,7 13-18 0 0,-1 0 0 0 0,0 1 0 0 0,-1 0 0 0 0,0 0 0 0 0,0 2 0 0 0,-1 0 0 0 0,-15-7 0 0 0,-110-38-217 0 0,86 35 182 0 0,47 15-3 0 0,0 1 0 0 0,0 0 1 0 0,0 0-1 0 0,0 1 0 0 0,0 0 0 0 0,0 0 0 0 0,-1 0 0 0 0,1 1 0 0 0,0 0 1 0 0,0 0-1 0 0,-1 1 0 0 0,1-1 0 0 0,0 1 0 0 0,0 1 0 0 0,0-1 0 0 0,0 1 1 0 0,0 0-1 0 0,-8 4 0 0 0,12-5 42 0 0,0 0 1 0 0,0 0-1 0 0,0 0 0 0 0,0 0 1 0 0,1 0-1 0 0,-1 1 0 0 0,0-1 1 0 0,0 0-1 0 0,1 1 1 0 0,-1-1-1 0 0,1 1 0 0 0,-2 2 1 0 0,-1 2-21 0 0,-5 5-53 0 0,-14 23 86 0 0,-4 16 90 0 0,15-21 34 0 0,1 0-1 0 0,2 0 0 0 0,-11 55 0 0 0,12-32 211 0 0,-3 68 0 0 0,11-112-254 0 0,-1 0-1 0 0,2 0 0 0 0,-1-1 1 0 0,3 16-1 0 0,-1-9 6 0 0,-2-10-37 0 0,1 1 1 0 0,-1 0-1 0 0,1 0 1 0 0,0 0-1 0 0,0 0 0 0 0,0-1 1 0 0,0 1-1 0 0,4 6 0 0 0,-1 0 35 0 0,5 7 154 0 0,-4-7-159 0 0,-3-7-34 0 0,1 1 0 0 0,-1-1 0 0 0,1 0 0 0 0,0 1 0 0 0,0-1 0 0 0,0-1 0 0 0,1 1 0 0 0,4 4 0 0 0,22 22 166 0 0,-13-16-94 0 0,-7-5-89 0 0,-5-5-9 0 0,0 0-1 0 0,1 0 0 0 0,-1-1 0 0 0,1 0 1 0 0,-1 0-1 0 0,12 4 0 0 0,43 17 51 0 0,-41-18-41 0 0,0-1-1 0 0,22 4 1 0 0,-16-6 7 0 0,34-1 1 0 0,22-7-21 0 0,-60 2-37 0 0,0-1 0 0 0,0-1 0 0 0,-1-2 0 0 0,0 0 0 0 0,0 0 0 0 0,-1-2 0 0 0,0-1 0 0 0,0 0 0 0 0,17-14 0 0 0,-5 3-440 0 0,-2-3-1 0 0,30-28 1 0 0,-34 27-71 0 0,-23 24 175 0 0,-1 0-1 0 0,1-1 1 0 0,0 1 0 0 0,-1-1-1 0 0,1 1 1 0 0,-1-1 0 0 0,0 0-1 0 0,0 1 1 0 0,1-1 0 0 0,-1 0-1 0 0,0 0 1 0 0,-1 0 0 0 0,2-3-1 0 0,0-1-1568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1.367"/>
    </inkml:context>
    <inkml:brush xml:id="br0">
      <inkml:brushProperty name="width" value="0.05" units="cm"/>
      <inkml:brushProperty name="height" value="0.05" units="cm"/>
      <inkml:brushProperty name="color" value="#FFFFFF"/>
    </inkml:brush>
  </inkml:definitions>
  <inkml:trace contextRef="#ctx0" brushRef="#br0">31 3 14743 0 0,'0'0'672'0'0,"-3"-1"-9"0"0,-9 0 2837 0 0,9 7-2717 0 0,-7 19 7 0 0,8-18-67 0 0,5 3-293 0 0,1 1-324 0 0,8 38 370 0 0,1 20 2 0 0,2 17-91 0 0,7 187 704 0 0,-1 75 507 0 0,-12-279-1514 0 0,2 4 8 0 0,-1-4 82 0 0,-2-18 8 0 0,-1-12-160 0 0,-5-29 2 0 0,-2-10-30 0 0,-1 0 0 0 0,1 0 0 0 0,0 0 0 0 0,0 0 1 0 0,0 0-1 0 0,0 0 0 0 0,0 0 0 0 0,0 0 0 0 0,0 0 0 0 0,0-1 1 0 0,0 1-1 0 0,0 0 0 0 0,-1 0 0 0 0,1 0 0 0 0,0 0 1 0 0,0 0-1 0 0,0 0 0 0 0,0 0 0 0 0,0 0 0 0 0,0 0 0 0 0,0 0 1 0 0,0 0-1 0 0,0 0 0 0 0,-1 0 0 0 0,1 0 0 0 0,0 0 0 0 0,0 0 1 0 0,0 0-1 0 0,0 0 0 0 0,0 0 0 0 0,0 0 0 0 0,0 0 0 0 0,0 0 1 0 0,-1 0-1 0 0,1 1 0 0 0,0-1 0 0 0,0 0 0 0 0,0 0 0 0 0,0 0 1 0 0,0 0-1 0 0,0 0 0 0 0,0 0 0 0 0,0 0 0 0 0,0 0 0 0 0,0 0 1 0 0,0 0-1 0 0,0 0 0 0 0,-1 0 0 0 0,1 1 0 0 0,0-1 1 0 0,0 0-1 0 0,0 0 0 0 0,0 0 0 0 0,0 0 0 0 0,0 0 0 0 0,0 0 1 0 0,0 0-1 0 0,0 0 0 0 0,0 1 0 0 0,0-1 0 0 0,0 0 0 0 0,0 0 1 0 0,0 0-1 0 0,-7-13-394 0 0,-4-20-387 0 0,8-13-6817 0 0,6 23-75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15.305"/>
    </inkml:context>
    <inkml:brush xml:id="br0">
      <inkml:brushProperty name="width" value="0.1" units="cm"/>
      <inkml:brushProperty name="height" value="0.1" units="cm"/>
      <inkml:brushProperty name="color" value="#E71224"/>
    </inkml:brush>
  </inkml:definitions>
  <inkml:trace contextRef="#ctx0" brushRef="#br0">2 41 1951 0 0,'0'-1'176'0'0,"0"-1"-176"0"0,-1 0 0 0 0,1 1 0 0 0,0-1 0 0 0,0 0 0 0 0,1-1 0 0 0,1 0 0 0 0,0-2 0 0 0,1 1 0 0 0,0 0 0 0 0,1-1 0 0 0,-1-2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25.287"/>
    </inkml:context>
    <inkml:brush xml:id="br0">
      <inkml:brushProperty name="width" value="0.1" units="cm"/>
      <inkml:brushProperty name="height" value="0.1" units="cm"/>
      <inkml:brushProperty name="color" value="#E71224"/>
    </inkml:brush>
  </inkml:definitions>
  <inkml:trace contextRef="#ctx0" brushRef="#br0">8177 29 1839 0 0,'1'-28'12169'0'0,"-1"28"-11892"0"0,1 0 0 0 0,0 0 0 0 0,-1 0 0 0 0,1 0 0 0 0,0-1 0 0 0,-1 1 0 0 0,1 0 0 0 0,0 0 0 0 0,-1 0 0 0 0,2 1 0 0 0,-10 23 4026 0 0,5-13-3928 0 0,1 1 0 0 0,-3 21 0 0 0,4-24-290 0 0,0 0-1 0 0,0 1 1 0 0,-1-1 0 0 0,0 0-1 0 0,-6 13 1 0 0,-136 267 952 0 0,111-233-798 0 0,-2-1 0 0 0,-70 83-1 0 0,56-85-28 0 0,-97 82 0 0 0,34-36-215 0 0,14-11 334 0 0,-109 75 1 0 0,-121 57 24 0 0,226-154-344 0 0,29-17 49 0 0,-146 73 0 0 0,-153 70 46 0 0,-26 13-7 0 0,138-79-98 0 0,-4 1 0 0 0,-275 151 200 0 0,329-173-141 0 0,28-17-54 0 0,-248 121-5 0 0,-54-5 84 0 0,146-59 24 0 0,210-88-108 0 0,60-24 0 0 0,-140 43 0 0 0,132-55 0 0 0,-310 95 0 0 0,181-44 0 0 0,-38 15 0 0 0,85-36 0 0 0,51-19 0 0 0,1 2 0 0 0,-189 71 0 0 0,234-81 0 0 0,-2-2 0 0 0,-1-3 0 0 0,0-3 0 0 0,-89 11 0 0 0,94-19 107 0 0,0 3 0 0 0,1 2 1 0 0,1 2-1 0 0,-100 42 0 0 0,68-13-296 0 0,48-22-66 0 0,-49 17 0 0 0,87-38 80 0 0,0 0 0 0 0,1 0 0 0 0,-1 0 0 0 0,0 0 0 0 0,1 0 0 0 0,-1 1 0 0 0,1 0 0 0 0,0-1 0 0 0,-4 4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26.496"/>
    </inkml:context>
    <inkml:brush xml:id="br0">
      <inkml:brushProperty name="width" value="0.1" units="cm"/>
      <inkml:brushProperty name="height" value="0.1" units="cm"/>
      <inkml:brushProperty name="color" value="#E71224"/>
    </inkml:brush>
  </inkml:definitions>
  <inkml:trace contextRef="#ctx0" brushRef="#br0">1124 93 1839 0 0,'2'-5'590'0'0,"0"1"0"0"0,0-1 0 0 0,0 1 0 0 0,1-1 0 0 0,0 1 0 0 0,0 0 0 0 0,0 0 0 0 0,0 0 0 0 0,1 0 0 0 0,-1 1 0 0 0,9-7 0 0 0,-6 5 226 0 0,1 0-1 0 0,0 0 0 0 0,1 1 0 0 0,-1 0 0 0 0,1 0 1 0 0,11-3-1 0 0,-18 6-719 0 0,1 1 1 0 0,-1-1-1 0 0,0 1 1 0 0,1 0-1 0 0,-1-1 1 0 0,1 1-1 0 0,-1 0 1 0 0,1 0-1 0 0,-1 0 1 0 0,1 0-1 0 0,-1 0 1 0 0,1 1-1 0 0,-1-1 1 0 0,3 1-1 0 0,-4-1-28 0 0,1 1-1 0 0,0-1 0 0 0,-1 0 0 0 0,1 1 0 0 0,-1-1 0 0 0,1 1 0 0 0,-1-1 1 0 0,1 1-1 0 0,-1-1 0 0 0,1 1 0 0 0,-1 0 0 0 0,0-1 0 0 0,1 1 1 0 0,-1-1-1 0 0,0 1 0 0 0,0 0 0 0 0,1-1 0 0 0,-1 1 0 0 0,0 0 0 0 0,0-1 1 0 0,0 2-1 0 0,0 1 102 0 0,0 0 0 0 0,0-1 0 0 0,0 1 0 0 0,-1 0 1 0 0,1-1-1 0 0,-1 1 0 0 0,0-1 0 0 0,0 1 0 0 0,0-1 1 0 0,0 1-1 0 0,0-1 0 0 0,0 1 0 0 0,-4 3 0 0 0,-33 44 1809 0 0,10-15-1223 0 0,-44 73 0 0 0,-69 135-149 0 0,56-99-359 0 0,-329 501 481 0 0,359-564-594 0 0,5 3 0 0 0,-47 105 0 0 0,65-125-13 0 0,-15 21 310 0 0,-71 95 1 0 0,61-96 172 0 0,55-82-570 0 0,1 0 0 0 0,0 0 0 0 0,-1 0 0 0 0,1 0 0 0 0,0 0 1 0 0,0 0-1 0 0,1 0 0 0 0,-1 1 0 0 0,0-1 0 0 0,1 0 0 0 0,-1 0 1 0 0,1 5-1 0 0,0-6-12 0 0,0 0 0 0 0,1 0 0 0 0,-1 1 0 0 0,1-1 0 0 0,-1 0 0 0 0,1 0 0 0 0,-1 0-1 0 0,1 1 1 0 0,0-1 0 0 0,-1 0 0 0 0,1 0 0 0 0,0 0 0 0 0,0 0 0 0 0,0 0 0 0 0,0-1 0 0 0,0 1 0 0 0,0 0 0 0 0,0 0 0 0 0,0-1 0 0 0,0 1 0 0 0,1 0 0 0 0,1 0 0 0 0,2 1 5 0 0,0 0 0 0 0,1-1 0 0 0,-1 1-1 0 0,1-1 1 0 0,-1 0 0 0 0,1-1 0 0 0,-1 1 0 0 0,1-1-1 0 0,0 0 1 0 0,-1-1 0 0 0,1 1 0 0 0,8-3 0 0 0,10-2 88 0 0,35-14 0 0 0,-39 12-14 0 0,71-20 321 0 0,0 5 0 0 0,2 3 1 0 0,149-10-1 0 0,285 16 1220 0 0,-493 13-1516 0 0,722 34 577 0 0,-686-27-703 0 0,20 3-97 0 0,-51-4-410 0 0,39 6-180 0 0,-36-5-1974 0 0,72 12-7779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3.708"/>
    </inkml:context>
    <inkml:brush xml:id="br0">
      <inkml:brushProperty name="width" value="0.05" units="cm"/>
      <inkml:brushProperty name="height" value="0.05" units="cm"/>
      <inkml:brushProperty name="color" value="#FFFFFF"/>
    </inkml:brush>
  </inkml:definitions>
  <inkml:trace contextRef="#ctx0" brushRef="#br0">117 402 1839 0 0,'0'2'667'0'0,"-11"0"7416"0"0,10 4-7602 0 0,1-1-1 0 0,0 1 1 0 0,0-1 0 0 0,1 1 0 0 0,-1-1 0 0 0,1 1 0 0 0,0-1-1 0 0,3 9 1 0 0,1 8 378 0 0,-2-12-261 0 0,0 0-1 0 0,0 0 0 0 0,1 0 1 0 0,10 17-1 0 0,-12-22-816 0 0,3 3 694 0 0,0 4-310 0 0,16 32-5 0 0,-15-33-12 0 0,-2 0-52 0 0,24 50 36 0 0,-24-52-110 0 0,11 29 92 0 0,2 13 30 0 0,-2 3 75 0 0,-1 1 98 0 0,-2-1-13 0 0,0-6-16 0 0,0-3-41 0 0,-2-16-150 0 0,-8-22-1 0 0,3 4-16 0 0,24 50 23 0 0,-2-5 48 0 0,-10-19-66 0 0,-13-27-16 0 0,0-2-5 0 0,11 28 0 0 0,-12-27 0 0 0,-1-1 0 0 0,7 26 5 0 0,-5-18 17 0 0,4 21-16 0 0,0 3-11 0 0,2-6-58 0 0,-7-27-57 0 0,-5-6-104 0 0,-1-4 134 0 0,1 0 2 0 0,-5-11-31 0 0,0-1 0 0 0,1 1 0 0 0,0-1-1 0 0,2 0 1 0 0,-5-22 0 0 0,3 13 2 0 0,-7-26-207 0 0,-3 0 0 0 0,-23-53 0 0 0,29 82 212 0 0,-1 1 0 0 0,-1 0 0 0 0,0 1 1 0 0,-1 0-1 0 0,-1 1 0 0 0,-1 1 0 0 0,-22-21 0 0 0,21 24 55 0 0,1-2 0 0 0,1 0-1 0 0,0-1 1 0 0,1 0 0 0 0,1 0-1 0 0,1-2 1 0 0,0 1 0 0 0,2-2-1 0 0,0 1 1 0 0,1-1 0 0 0,-6-25-1 0 0,-23-123-816 0 0,20 77 84 0 0,5 40 823 0 0,5 27 338 0 0,-3-30 0 0 0,9 44-359 0 0,0 1 0 0 0,1 0 0 0 0,0-1 0 0 0,1 1 0 0 0,0-1 0 0 0,4-15 0 0 0,0 4-68 0 0,1 0-1 0 0,1 1 1 0 0,1 0 0 0 0,1 1 0 0 0,0 0-1 0 0,2 0 1 0 0,0 1 0 0 0,1 0-1 0 0,21-23 1 0 0,-31 38 4 0 0,0 1 0 0 0,0-1 0 0 0,0 0 0 0 0,1 1-1 0 0,-1 0 1 0 0,1 0 0 0 0,-1 0 0 0 0,1 0 0 0 0,0 0 0 0 0,0 0 0 0 0,0 1-1 0 0,0-1 1 0 0,0 1 0 0 0,0 0 0 0 0,0 0 0 0 0,0 0 0 0 0,1 0 0 0 0,-1 1-1 0 0,0-1 1 0 0,1 1 0 0 0,-1 0 0 0 0,0 0 0 0 0,1 0 0 0 0,-1 0-1 0 0,0 0 1 0 0,4 2 0 0 0,-5-2 180 0 0,8-1-138 0 0,40-6-44 0 0,6-4 1 0 0,-8 2 42 0 0,-26 8 1 0 0,27 7-33 0 0,-36-5 176 0 0,-3 8-125 0 0,34 27 7 0 0,-33-27 146 0 0,-6 1-105 0 0,18 30-9 0 0,-18-30 31 0 0,1 0-67 0 0,15 29-48 0 0,-9-21 15 0 0,22 26-31 0 0,2 8 1 0 0,-32-44 2 0 0,0 1-1 0 0,0 0 0 0 0,-1 0 1 0 0,0 0-1 0 0,-1 1 1 0 0,0-1-1 0 0,0 1 0 0 0,-1-1 1 0 0,0 13-1 0 0,-2-6 15 0 0,0 0 0 0 0,-1-1-1 0 0,0 1 1 0 0,-1-1 0 0 0,-6 16-1 0 0,-8 13 18 0 0,-1-1 1 0 0,-43 72-1 0 0,57-107-53 0 0,-30 49-39 0 0,-3-1-1 0 0,-2-2 1 0 0,-64 67 0 0 0,82-102-1 0 0,16-15 25 0 0,0 1-1 0 0,0 0 1 0 0,0 0-1 0 0,-5 7 0 0 0,7-9 5 0 0,13-6-212 0 0,23-12 220 0 0,-18 4 8 0 0,-9 4 17 0 0,-1 1-1 0 0,2-1 0 0 0,-1 1 1 0 0,14-10-1 0 0,7-2-13 0 0,11 5 12 0 0,-30 10 52 0 0,4 8 12 0 0,36 14-45 0 0,-36-14 119 0 0,1 0-94 0 0,49 21-45 0 0,10 0-11 0 0,-5 0 12 0 0,26 16 101 0 0,-80-36-104 0 0,-5-2 2 0 0,-1 0 0 0 0,1-1 0 0 0,0 0 0 0 0,16 4 0 0 0,23 6 11 0 0,-46-12-19 0 0,1-1 1 0 0,-1 1-1 0 0,1-1 1 0 0,0 1 0 0 0,-1-1-1 0 0,1 0 1 0 0,-1 0-1 0 0,1 0 1 0 0,0 0-1 0 0,-1 0 1 0 0,3 0-1 0 0,45-9 8 0 0,-3-6-22 0 0,11-6-57 0 0,-48 18-1 0 0,2 3-96 0 0,33-1 62 0 0,-33 0-121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4.535"/>
    </inkml:context>
    <inkml:brush xml:id="br0">
      <inkml:brushProperty name="width" value="0.05" units="cm"/>
      <inkml:brushProperty name="height" value="0.05" units="cm"/>
      <inkml:brushProperty name="color" value="#FFFFFF"/>
    </inkml:brush>
  </inkml:definitions>
  <inkml:trace contextRef="#ctx0" brushRef="#br0">51 446 1375 0 0,'-5'5'16656'0'0,"16"-1"-16042"0"0,33 9-249 0 0,-44-13-356 0 0,1 1 0 0 0,-1-1 0 0 0,1 0 0 0 0,-1 0 0 0 0,0 1 0 0 0,1-1 0 0 0,-1 0 0 0 0,1 0-1 0 0,-1 0 1 0 0,1 1 0 0 0,-1-1 0 0 0,1 0 0 0 0,0 0 0 0 0,-1 0 0 0 0,1 0 0 0 0,-1 0 0 0 0,1 0 0 0 0,-1 0 0 0 0,1 0 0 0 0,-1-1 0 0 0,1 1 0 0 0,-1 0 0 0 0,1 0 0 0 0,-1 0 0 0 0,1 0 0 0 0,-1-1 0 0 0,2 1 0 0 0,58-46 609 0 0,40-28-146 0 0,-93 70-405 0 0,-1 0-1 0 0,0 0 1 0 0,0 0-1 0 0,-1-1 1 0 0,1 0-1 0 0,5-7 1 0 0,-9 9-20 0 0,0 0-1 0 0,0 0 1 0 0,-1 0 0 0 0,1 0 0 0 0,-1-1-1 0 0,0 1 1 0 0,0-1 0 0 0,0 1 0 0 0,0-1-1 0 0,-1 1 1 0 0,1-1 0 0 0,-1 1-1 0 0,0-7 1 0 0,0-3 53 0 0,0-21-108 0 0,-6-48 0 0 0,5 73-84 0 0,-1 0 1 0 0,0 0-1 0 0,0 0 0 0 0,0 0 0 0 0,-2 1 1 0 0,1-1-1 0 0,-1 1 0 0 0,0 0 0 0 0,0 0 1 0 0,-10-11-1 0 0,12 16 34 0 0,0 1-1 0 0,-1 0 1 0 0,0 0 0 0 0,0 0 0 0 0,1 0 0 0 0,-1 0 0 0 0,0 1-1 0 0,0 0 1 0 0,-1-1 0 0 0,1 1 0 0 0,0 0 0 0 0,0 0-1 0 0,0 1 1 0 0,-1-1 0 0 0,1 1 0 0 0,0 0 0 0 0,-1-1 0 0 0,1 1-1 0 0,-1 1 1 0 0,1-1 0 0 0,0 0 0 0 0,-1 1 0 0 0,-4 1 0 0 0,-8 3-111 0 0,1 0 0 0 0,-1 0 0 0 0,-19 12 0 0 0,33-17 166 0 0,-5 4-22 0 0,0 0-1 0 0,0 0 1 0 0,1 1-1 0 0,-1 0 1 0 0,1 0-1 0 0,0 0 1 0 0,0 1-1 0 0,1 0 1 0 0,0 0-1 0 0,0 0 1 0 0,-8 14-1 0 0,6-7 122 0 0,1 0 1 0 0,1 0-1 0 0,0 0 1 0 0,0 1-1 0 0,-4 28 1 0 0,4-2 396 0 0,2 0 1 0 0,2 0 0 0 0,4 51 0 0 0,-3-91-494 0 0,1 24 314 0 0,2-2-155 0 0,4 7 142 0 0,-5-16-239 0 0,-1-6-2 0 0,1 1 0 0 0,-1 0 0 0 0,1-1 0 0 0,5 10 0 0 0,-4-5-3 0 0,-1-4-13 0 0,0 0 1 0 0,1 0-1 0 0,0-1 0 0 0,5 8 1 0 0,8 21 51 0 0,-12-27-7 0 0,4 1-2 0 0,22 31-6 0 0,-22-30-1 0 0,0-5 0 0 0,27 20-1 0 0,-34-25-74 0 0,1 0 1 0 0,0 0 0 0 0,-1 0-1 0 0,1 0 1 0 0,0 0-1 0 0,-1 0 1 0 0,1 0-1 0 0,0-1 1 0 0,0 1 0 0 0,3 0-1 0 0,58 13 7 0 0,-53-14-12 0 0,0 1 0 0 0,0-1 0 0 0,1-1 0 0 0,16-2 0 0 0,39-13 0 0 0,-15-2 0 0 0,-2-3 0 0 0,-1-1 0 0 0,-2-1 0 0 0,-32 16-2 0 0,-10 6-9 0 0,0-1 0 0 0,0 0 0 0 0,-1 0 0 0 0,1 0 0 0 0,-1 0 0 0 0,0-1 0 0 0,0 1 0 0 0,5-6 0 0 0,10-9-451 0 0,-1-2 1 0 0,-1 0-1 0 0,0 0 1 0 0,-2-2-1 0 0,0 0 1 0 0,-1 0-1 0 0,15-38 1 0 0,-6 3-4370 0 0,-17 44-465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5.050"/>
    </inkml:context>
    <inkml:brush xml:id="br0">
      <inkml:brushProperty name="width" value="0.05" units="cm"/>
      <inkml:brushProperty name="height" value="0.05" units="cm"/>
      <inkml:brushProperty name="color" value="#FFFFFF"/>
    </inkml:brush>
  </inkml:definitions>
  <inkml:trace contextRef="#ctx0" brushRef="#br0">14 0 4143 0 0,'-1'1'319'0'0,"-7"10"4495"0"0,7-10-4659 0 0,0 1 0 0 0,1-1 1 0 0,-1 1-1 0 0,1 0 0 0 0,-1-1 0 0 0,1 1 0 0 0,0 0 1 0 0,0 0-1 0 0,-1-1 0 0 0,1 1 0 0 0,1 2 1 0 0,-1-1 1134 0 0,4 35 510 0 0,-3-31-180 0 0,2 3-1107 0 0,19 47 635 0 0,-6-19-745 0 0,-12-29 11 0 0,1 3 2 0 0,14 33 0 0 0,-15-33 0 0 0,1-1 0 0 0,15 34 0 0 0,-15-34-16 0 0,1 0-65 0 0,15 36-23 0 0,-16-35-7 0 0,0-1-25 0 0,15 34-100 0 0,-15-34-41 0 0,0-2-10 0 0,13 27-9 0 0,-8-18-35 0 0,15 29-29 0 0,-4 4-56 0 0,-12-12-56 0 0,-8-32-40 0 0,2-10-2269 0 0,-1 2 2156 0 0,-1-1-1 0 0,1 1 0 0 0,-1-1 1 0 0,0 0-1 0 0,1 1 0 0 0,-1-1 1 0 0,0 0-1 0 0,0 0 1 0 0,0 0-1 0 0,-1 0 0 0 0,1 0 1 0 0,0 0-1 0 0,-1 0 1 0 0,1 0-1 0 0,-1 0 0 0 0,0 0 1 0 0,0-1-1 0 0,0 1 0 0 0,0 0 1 0 0,0 0-1 0 0,0 0 1 0 0,-1-3-1 0 0,-2-8-5529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5.562"/>
    </inkml:context>
    <inkml:brush xml:id="br0">
      <inkml:brushProperty name="width" value="0.05" units="cm"/>
      <inkml:brushProperty name="height" value="0.05" units="cm"/>
      <inkml:brushProperty name="color" value="#FFFFFF"/>
    </inkml:brush>
  </inkml:definitions>
  <inkml:trace contextRef="#ctx0" brushRef="#br0">84 451 4607 0 0,'-6'-1'154'0'0,"5"1"-166"0"0,0 1 1 0 0,0-1-1 0 0,0 0 1 0 0,-1-1-1 0 0,1 1 1 0 0,0 0-1 0 0,0 0 1 0 0,0 0 0 0 0,0-1-1 0 0,0 1 1 0 0,0 0-1 0 0,-1-1 1 0 0,1 1-1 0 0,0-1 1 0 0,0 1-1 0 0,0-1 1 0 0,1 0 0 0 0,-1 1-1 0 0,0-1 1 0 0,0 0-1 0 0,-1-1 1 0 0,-6-15-739 0 0,6 12 345 0 0,0 0 0 0 0,0-1 0 0 0,0 1 0 0 0,0 0 0 0 0,1-1 0 0 0,-2-10-1 0 0,3-3 1912 0 0,0 1-1 0 0,1 0 0 0 0,1-1 0 0 0,0 1 0 0 0,1 0 1 0 0,2 0-1 0 0,11-33 0 0 0,-8 32-1308 0 0,1 0 0 0 0,0 1 0 0 0,1-1 0 0 0,1 2-1 0 0,1 0 1 0 0,25-28 0 0 0,-30 39-322 0 0,1 0 0 0 0,-1 0 0 0 0,1 1 0 0 0,14-7 0 0 0,-18 10 361 0 0,40-3 167 0 0,-36 5 879 0 0,3 2-860 0 0,34 5-180 0 0,-34-5 70 0 0,2 1-208 0 0,40 8-166 0 0,-40-8-70 0 0,-2 1-18 0 0,35 13 8 0 0,-35-13 36 0 0,-1 5-78 0 0,31 27 150 0 0,-31-27 223 0 0,-8 0 99 0 0,5 28 21 0 0,-6-20 45 0 0,-5 6 10 0 0,-2 0 1 0 0,0 0 0 0 0,-1-1 0 0 0,-2 0 0 0 0,0 0-1 0 0,-1 0 1 0 0,-2-2 0 0 0,-17 26 0 0 0,15-25-434 0 0,-2-1-1 0 0,0-1 1 0 0,-1-1 0 0 0,0 0 0 0 0,-2-1-1 0 0,0-1 1 0 0,-1-1 0 0 0,-25 15 0 0 0,17-16-152 0 0,0-1 0 0 0,-2-1 1 0 0,1-1-1 0 0,-2-2 0 0 0,1-1 1 0 0,-1-1-1 0 0,-32 2 0 0 0,58-10-1698 0 0,11-3 1444 0 0,12-5 510 0 0,-18 8-184 0 0,7-2-464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6.838"/>
    </inkml:context>
    <inkml:brush xml:id="br0">
      <inkml:brushProperty name="width" value="0.05" units="cm"/>
      <inkml:brushProperty name="height" value="0.05" units="cm"/>
      <inkml:brushProperty name="color" value="#FFFFFF"/>
    </inkml:brush>
  </inkml:definitions>
  <inkml:trace contextRef="#ctx0" brushRef="#br0">76 649 10135 0 0,'0'0'258'0'0,"-10"5"66"0"0,10-5-288 0 0,0 0 1 0 0,0 0-1 0 0,0 0 1 0 0,1 0 0 0 0,-1 0-1 0 0,0 0 1 0 0,0 0-1 0 0,0 0 1 0 0,0 0-1 0 0,0 1 1 0 0,0-1-1 0 0,0 0 1 0 0,1 0-1 0 0,-1 0 1 0 0,0 0-1 0 0,0 0 1 0 0,0 0 0 0 0,0 0-1 0 0,0 0 1 0 0,0 0-1 0 0,0 0 1 0 0,0 1-1 0 0,0-1 1 0 0,0 0-1 0 0,0 0 1 0 0,0 0-1 0 0,0 0 1 0 0,0 0-1 0 0,0 0 1 0 0,0 0 0 0 0,0 1-1 0 0,0-1 1 0 0,0 0-1 0 0,0 0 1 0 0,0 0-1 0 0,0 0 1 0 0,0 0-1 0 0,0 0 1 0 0,0 1-1 0 0,0-1 1 0 0,0 0-1 0 0,0 0 1 0 0,0 0 0 0 0,0 0-1 0 0,0 0 1 0 0,0 0-1 0 0,0 0 1 0 0,0 1-1 0 0,0-1 1 0 0,0 0-1 0 0,0 0 1 0 0,0 0-1 0 0,-1 0 1 0 0,1 0-1 0 0,0 0 1 0 0,0 0 0 0 0,0 0-1 0 0,0 0 1 0 0,54 9 940 0 0,-48-12-400 0 0,16-6 508 0 0,-1-2-1 0 0,1-1 0 0 0,29-22 1 0 0,-41 26-1022 0 0,1-1 0 0 0,-1 0 0 0 0,0 0 0 0 0,-1-1 0 0 0,0 0 0 0 0,-1-1 0 0 0,0 0 0 0 0,9-16 1 0 0,-15 22-100 0 0,0-1 0 0 0,0 0 0 0 0,0 0 1 0 0,-1 0-1 0 0,0 0 0 0 0,0 0 0 0 0,0 0 1 0 0,-1 0-1 0 0,0 0 0 0 0,0 0 1 0 0,-1 0-1 0 0,1 0 0 0 0,-1 0 0 0 0,-1 0 1 0 0,1 0-1 0 0,-1 0 0 0 0,0 0 0 0 0,0 0 1 0 0,-1 1-1 0 0,0-1 0 0 0,0 1 1 0 0,0 0-1 0 0,-4-5 0 0 0,1 1-13 0 0,-1 1 0 0 0,0 0 0 0 0,0 1 0 0 0,0-1 1 0 0,-1 1-1 0 0,0 1 0 0 0,0 0 0 0 0,-1 0 0 0 0,0 0 0 0 0,0 1 0 0 0,0 1 0 0 0,-19-7 0 0 0,25 10 25 0 0,-1 0-1 0 0,1 0 0 0 0,-1 0 1 0 0,0 1-1 0 0,1 0 1 0 0,-1 0-1 0 0,0 0 1 0 0,1 0-1 0 0,-1 0 0 0 0,0 1 1 0 0,1 0-1 0 0,-1 0 1 0 0,1 0-1 0 0,-1 0 1 0 0,-3 2-1 0 0,1 0 32 0 0,1 0 0 0 0,0 1 1 0 0,0-1-1 0 0,0 1 0 0 0,0 0 0 0 0,1 1 0 0 0,0-1 1 0 0,-6 7-1 0 0,0 5 56 0 0,0 0 1 0 0,0 0-1 0 0,2 1 1 0 0,-13 33 0 0 0,17-39-31 0 0,1-4 23 0 0,0 1 0 0 0,1 0 1 0 0,0-1-1 0 0,-1 11 0 0 0,1-8-13 0 0,0-4-2 0 0,1-1-1 0 0,0 1 0 0 0,1 0 0 0 0,-1 0 0 0 0,1 7 0 0 0,-1 39 566 0 0,1-1 76 0 0,0-40-573 0 0,5 31 418 0 0,1-7-215 0 0,-4-26-14 0 0,2 4-61 0 0,10 36-21 0 0,-10-37-7 0 0,2-3-13 0 0,19 27-49 0 0,-19-27-19 0 0,2-2-7 0 0,27 23-9 0 0,-16-16-44 0 0,24 9-45 0 0,-39-20-17 0 0,1 0 0 0 0,0 0 0 0 0,0-1-1 0 0,1 1 1 0 0,-1-1 0 0 0,0-1 0 0 0,11 3 0 0 0,-4-1-13 0 0,9 1-63 0 0,22-3-19 0 0,-25-3 14 0 0,-10 1 54 0 0,-5 1 13 0 0,0-1 0 0 0,0 1 0 0 0,0-1 0 0 0,0 0 0 0 0,0 0 0 0 0,-1 0-1 0 0,1 0 1 0 0,0 0 0 0 0,-1-1 0 0 0,1 1 0 0 0,3-3 0 0 0,17-12-106 0 0,0-1 0 0 0,0-1 1 0 0,-2-1-1 0 0,0-1 0 0 0,-1 0 1 0 0,-2-2-1 0 0,0 0 0 0 0,29-48 1 0 0,-25 32-797 0 0,-2-1 0 0 0,-2 0 0 0 0,-1-1 0 0 0,-3-1 0 0 0,14-61 0 0 0,-26 96 737 0 0,-1-1 0 0 0,0 1 0 0 0,-1-1-1 0 0,0 1 1 0 0,0-1 0 0 0,0 0 0 0 0,-1 1-1 0 0,-1-7 1 0 0,1 10 176 0 0,1 1 0 0 0,-1-1 0 0 0,0 1 0 0 0,0-1 0 0 0,0 1 0 0 0,0 0 0 0 0,0-1 0 0 0,0 1 0 0 0,0 0 0 0 0,-1 0 0 0 0,0 0 0 0 0,1 0 0 0 0,-1 0 0 0 0,0 0 0 0 0,0 0 0 0 0,0 1 0 0 0,0-1 0 0 0,0 1 0 0 0,0-1 1 0 0,0 1-1 0 0,0 0 0 0 0,-1 0 0 0 0,-2-1 0 0 0,-1 1-13 0 0,5 2 519 0 0,7 5 2114 0 0,29 22-2439 0 0,-26-21 468 0 0,-1 1-393 0 0,22 23 18 0 0,-22-23 275 0 0,-1 2-313 0 0,20 28-14 0 0,-20-29 213 0 0,0 3-269 0 0,19 33-17 0 0,-20-33-7 0 0,-2-3-7 0 0,11 28-29 0 0,-11-28 84 0 0,0 2-113 0 0,12 31-49 0 0,-12-31 41 0 0,-1-3-4 0 0,12 27-44 0 0,-11-27 0 0 0,-5-8-123 0 0,0 0 78 0 0,0 0 1 0 0,0-1 0 0 0,0 1-1 0 0,0-1 1 0 0,0 1 0 0 0,0-1-1 0 0,0 1 1 0 0,1-1 0 0 0,-1 0-1 0 0,0 1 1 0 0,0-1 0 0 0,1 0-1 0 0,-1 1 1 0 0,1-1 0 0 0,-1 0-1 0 0,0 0 1 0 0,0-1 0 0 0,-11-22-364 0 0,9 18 238 0 0,-8-16-283 0 0,1-1 0 0 0,0 0 0 0 0,2 0 0 0 0,1-1 0 0 0,0 0 1 0 0,2 0-1 0 0,1 0 0 0 0,1-1 0 0 0,1 0 0 0 0,1 0 0 0 0,1 1 0 0 0,1-1 0 0 0,8-40 0 0 0,-1 29-1216 0 0,23-61 1 0 0,-27 87 1487 0 0,0-1 0 0 0,1 1 0 0 0,0 1 0 0 0,1-1 0 0 0,0 1 1 0 0,0 0-1 0 0,1 0 0 0 0,0 1 0 0 0,1 0 0 0 0,10-9 0 0 0,-12 13 109 0 0,26-15-4 0 0,-24 16 33 0 0,5-1-96 0 0,-5 3 49 0 0,-1 0 67 0 0,-1 0 0 0 0,1 1 1 0 0,0 0-1 0 0,9 1 0 0 0,41 13 292 0 0,-45-11 544 0 0,-1 5-385 0 0,30 22 84 0 0,-31-23 620 0 0,0 5-552 0 0,31 35 86 0 0,-31-35 40 0 0,-4-1 6 0 0,20 34 11 0 0,-20-34 44 0 0,-1 1 17 0 0,17 37 6 0 0,-17-37-38 0 0,-1-2-169 0 0,13 28-79 0 0,-13-29 455 0 0,0 0-693 0 0,12 27-76 0 0,-12-27 273 0 0,29-19-2628 0 0,-33 10 2077 0 0,1 0 0 0 0,-1 0-1 0 0,1-1 1 0 0,-1 1 0 0 0,1 0-1 0 0,-1 0 1 0 0,1-1 0 0 0,-1 1 0 0 0,1 0-1 0 0,-1-1 1 0 0,0 1 0 0 0,1 0-1 0 0,-1-1 1 0 0,0 1 0 0 0,1 0 0 0 0,-1-1-1 0 0,0 1 1 0 0,1-1 0 0 0,-1 1-1 0 0,0-1 1 0 0,0 1 0 0 0,0-1-1 0 0,1 1 1 0 0,-1-1 0 0 0,0 1 0 0 0,0-1-1 0 0,0 1 1 0 0,0-1 0 0 0,0 1-1 0 0,0-1 1 0 0,0 1 0 0 0,0-1 0 0 0,0 1-1 0 0,0-1 1 0 0,0 1 0 0 0,0-1-1 0 0,-1 0 1 0 0,1-10-6605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9"/>
    </inkml:context>
    <inkml:brush xml:id="br0">
      <inkml:brushProperty name="width" value="0.05" units="cm"/>
      <inkml:brushProperty name="height" value="0.05" units="cm"/>
      <inkml:brushProperty name="color" value="#FFFFFF"/>
    </inkml:brush>
  </inkml:definitions>
  <inkml:trace contextRef="#ctx0" brushRef="#br0">0 371 6911 0 0,'0'0'528'0'0,"22"0"-1264"0"0,12 5 1575 0 0,39 10 0 0 0,-18-4 2045 0 0,-42-9-2437 0 0,-1-1-1 0 0,0-1 1 0 0,0 0 0 0 0,0-1 0 0 0,0 0 0 0 0,0-1 0 0 0,0 0 0 0 0,15-5 0 0 0,4-4 402 0 0,48-22 0 0 0,-66 27-821 0 0,0-1 1 0 0,-1 0 0 0 0,0 0 0 0 0,0-1 0 0 0,0-1 0 0 0,-2 0 0 0 0,1-1 0 0 0,-1 0 0 0 0,10-12 0 0 0,-17 18-51 0 0,0-1 0 0 0,0 0 0 0 0,0 0 0 0 0,0 0 0 0 0,-1 0 0 0 0,0 0 0 0 0,0 0 1 0 0,0 0-1 0 0,-1-1 0 0 0,0 1 0 0 0,0-1 0 0 0,0 1 0 0 0,0-1 0 0 0,-1 1 1 0 0,0-1-1 0 0,0 1 0 0 0,-1-1 0 0 0,0 0 0 0 0,0 1 0 0 0,0-1 0 0 0,0 1 1 0 0,-1 0-1 0 0,0 0 0 0 0,0-1 0 0 0,0 1 0 0 0,-4-5 0 0 0,1 1-139 0 0,-1 0 1 0 0,0 0-1 0 0,-1 1 0 0 0,0-1 0 0 0,0 2 0 0 0,0-1 1 0 0,-1 1-1 0 0,-13-9 0 0 0,17 13 214 0 0,0 0 1 0 0,0 0-1 0 0,0 1 1 0 0,-1 0-1 0 0,1 0 1 0 0,-1 0-1 0 0,0 1 0 0 0,1-1 1 0 0,-1 1-1 0 0,0 0 1 0 0,0 0-1 0 0,0 1 0 0 0,0 0 1 0 0,0 0-1 0 0,0 0 1 0 0,0 0-1 0 0,0 1 1 0 0,0-1-1 0 0,1 1 0 0 0,-8 3 1 0 0,-7 4-257 0 0,1 0-1 0 0,0 2 1 0 0,1 0 0 0 0,-20 16 0 0 0,-61 54 655 0 0,93-76-425 0 0,-1 0 1 0 0,1 1 0 0 0,-1 0-1 0 0,1 0 1 0 0,-5 8-1 0 0,4-5 25 0 0,1-2 128 0 0,-1 4 4 0 0,-20 41 202 0 0,24-40-180 0 0,-2 1-137 0 0,3-7-21 0 0,-1 0 1 0 0,1 0-1 0 0,0 0 1 0 0,0 0-1 0 0,1 1 1 0 0,-1 6-1 0 0,2-1 120 0 0,0 37-9 0 0,-1-36-6 0 0,2 2 13 0 0,9 43 56 0 0,-9-43 30 0 0,3-1 4 0 0,17 36 18 0 0,-17-36 72 0 0,2-3 36 0 0,23 29 8 0 0,-16-23-35 0 0,-7-10-277 0 0,-4-2-50 0 0,0-2 0 0 0,0 1 0 0 0,1 0 0 0 0,-1-1 0 0 0,1 1 0 0 0,-1-1 1 0 0,1 0-1 0 0,5 1 0 0 0,9 6 24 0 0,0-2 1 0 0,0 0 0 0 0,1-1 0 0 0,0-2 0 0 0,0 1 0 0 0,30 1 0 0 0,-23-5-62 0 0,0-2 0 0 0,0-1 0 0 0,0-1 0 0 0,0-1 0 0 0,43-13 0 0 0,-25 2-453 0 0,0-1 0 0 0,54-30 0 0 0,-85 38-316 0 0,0 1 0 0 0,-1-2-1 0 0,0 0 1 0 0,0 0 0 0 0,-1-1 0 0 0,19-22-1 0 0,-20 19-4549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7.381"/>
    </inkml:context>
    <inkml:brush xml:id="br0">
      <inkml:brushProperty name="width" value="0.05" units="cm"/>
      <inkml:brushProperty name="height" value="0.05" units="cm"/>
      <inkml:brushProperty name="color" value="#FFFFFF"/>
    </inkml:brush>
  </inkml:definitions>
  <inkml:trace contextRef="#ctx0" brushRef="#br0">8 15 5063 0 0,'-7'-4'838'0'0,"11"1"406"0"0,-4 3-1219 0 0,1-1 0 0 0,-1 1 0 0 0,1 0 0 0 0,-1 0 0 0 0,0 0 0 0 0,1-1 0 0 0,-1 1 0 0 0,0 0 0 0 0,1-1 0 0 0,-1 1 0 0 0,0 0 0 0 0,1 0 0 0 0,-1-1 0 0 0,0 1-1 0 0,0-1 1 0 0,1 1 0 0 0,-1 0 0 0 0,0-1 0 0 0,0 1 0 0 0,0-1 0 0 0,1 0 0 0 0,4 13 587 0 0,16 34 27 0 0,-15-35 51 0 0,-6 1 186 0 0,4 55 1052 0 0,-2-33-980 0 0,-2-25-117 0 0,2 5-51 0 0,6 39-11 0 0,-6-40-37 0 0,1 1-150 0 0,8 41-66 0 0,-8-41-18 0 0,0-1-19 0 0,9 40-72 0 0,-9-39-30 0 0,1-1-8 0 0,9 41-13 0 0,-10-41-49 0 0,0 0-19 0 0,10 37-7 0 0,-10-37-11 0 0,1-3-46 0 0,14 30-22 0 0,-14-30 186 0 0,3 0-252 0 0,20 31-28 0 0,-20-30 93 0 0,2-1-130 0 0,26 30-2 0 0,-17-22 18 0 0,16 13-12 0 0,-32-29-70 0 0,-1-1 1 0 0,1 0-1 0 0,0 1 1 0 0,-1-1-1 0 0,1 0 1 0 0,0 0-1 0 0,0 0 1 0 0,0 0-1 0 0,2 1 0 0 0,46 16 6 0 0,-46-17-12 0 0,1-1-1 0 0,-1 1 0 0 0,0-1 1 0 0,0 0-1 0 0,0 0 0 0 0,0 0 1 0 0,0-1-1 0 0,7-1 0 0 0,1-2-111 0 0,-1-1 0 0 0,0 0 0 0 0,0-1 0 0 0,0 0 0 0 0,-1-1 0 0 0,0 0-1 0 0,15-14 1 0 0,-14 10-169 0 0,1-1-1 0 0,-1 0 1 0 0,11-16-1 0 0,-1-10-1554 0 0,-19 32 642 0 0,0 1 1 0 0,0-1 0 0 0,0 0 0 0 0,1-10 0 0 0,-2 2-4420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7.836"/>
    </inkml:context>
    <inkml:brush xml:id="br0">
      <inkml:brushProperty name="width" value="0.05" units="cm"/>
      <inkml:brushProperty name="height" value="0.05" units="cm"/>
      <inkml:brushProperty name="color" value="#FFFFFF"/>
    </inkml:brush>
  </inkml:definitions>
  <inkml:trace contextRef="#ctx0" brushRef="#br0">34 320 5527 0 0,'-33'0'590'0'0,"34"-3"-716"0"0,1 0 0 0 0,0 0 0 0 0,0 1 0 0 0,0-1 0 0 0,0 1 0 0 0,0-1 0 0 0,0 1 0 0 0,1 0 0 0 0,2-2 0 0 0,17-12 4044 0 0,22-21 1 0 0,-28 22-2255 0 0,1 1 1 0 0,34-21-1 0 0,0 8-978 0 0,59-23-1 0 0,-81 39-642 0 0,15-4-33 0 0,2 4-10 0 0,3 2 11 0 0,-5-1 32 0 0,-42 9-65 0 0,1 1 0 0 0,0-1 0 0 0,-1 0 1 0 0,1-1-1 0 0,0 1 0 0 0,-1 0 0 0 0,1-1 1 0 0,-1 1-1 0 0,0-1 0 0 0,1 0 1 0 0,-1 1-1 0 0,0-1 0 0 0,3-4 0 0 0,2-14-2913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9.458"/>
    </inkml:context>
    <inkml:brush xml:id="br0">
      <inkml:brushProperty name="width" value="0.05" units="cm"/>
      <inkml:brushProperty name="height" value="0.05" units="cm"/>
      <inkml:brushProperty name="color" value="#FFFFFF"/>
    </inkml:brush>
  </inkml:definitions>
  <inkml:trace contextRef="#ctx0" brushRef="#br0">278 0 6447 0 0,'0'0'526'0'0,"-1"6"-2341"0"0,-3 18 2592 0 0,3-18 3241 0 0,2 2-3140 0 0,3 32 1762 0 0,1-30-2109 0 0,18 30-124 0 0,-18-30-58 0 0,0-1-12 0 0,12 27-5 0 0,-12-27-17 0 0,0 2-10 0 0,15 34-1 0 0,-15-34 22 0 0,0 0 88 0 0,25 51 956 0 0,-11-27-962 0 0,-14-26-22 0 0,0 1-2 0 0,18 29-29 0 0,-18-29-124 0 0,2 0-58 0 0,18 31-12 0 0,-18-30-17 0 0,-1-1-74 0 0,33 52-6 0 0,-7-9-54 0 0,-1-4-23 0 0,-28-47-45 0 0,-2-8 46 0 0,-1-6 15 0 0,-2 6-60 0 0,-1 0 0 0 0,0 0 1 0 0,-1 0-1 0 0,1 0 0 0 0,-1 1 0 0 0,0-1 0 0 0,0 1 0 0 0,-1 0 0 0 0,0 0 0 0 0,-5-4 0 0 0,2 1-47 0 0,-14-13-1018 0 0,0 0 0 0 0,-39-27 1 0 0,48 40 733 0 0,0 1 0 0 0,0-1 1 0 0,-1 2-1 0 0,0 0 0 0 0,0 1 0 0 0,-1 0 1 0 0,-16-3-1 0 0,12 4 316 0 0,-1 1 0 0 0,0 1 1 0 0,0 1-1 0 0,-34 1 0 0 0,44 1 87 0 0,0 1-1 0 0,0-1 1 0 0,1 2 0 0 0,-1 0 0 0 0,0 0-1 0 0,1 0 1 0 0,0 1 0 0 0,0 1-1 0 0,0-1 1 0 0,0 1 0 0 0,-10 9-1 0 0,-45 39 1128 0 0,61-51-376 0 0,4-3-700 0 0,-1 1 0 0 0,0 0 0 0 0,0-1-1 0 0,0 1 1 0 0,0-1 0 0 0,0 1 0 0 0,0 0-1 0 0,1-1 1 0 0,-1 1 0 0 0,0 0 0 0 0,0-1 0 0 0,1 1-1 0 0,-1 0 1 0 0,0-1 0 0 0,0 1 0 0 0,1 0-1 0 0,-1 0 1 0 0,0-1 0 0 0,1 1 0 0 0,-1 0 0 0 0,0 0-1 0 0,1-1 1 0 0,-1 1 0 0 0,1 0 0 0 0,-1 0-1 0 0,0 0 1 0 0,1 0 0 0 0,-1 0 0 0 0,1-1-1 0 0,16-8-102 0 0,-11 5 1325 0 0,4 3-985 0 0,31-5-38 0 0,-31 5-10 0 0,-3-3-6 0 0,37-18 141 0 0,-1-3-140 0 0,10-8-51 0 0,12-8-54 0 0,4-2-9 0 0,-54 34-114 0 0,45-23 84 0 0,4 2-52 0 0,11-3-33 0 0,3 1 86 0 0,-23 10-6 0 0,-28 9-26 0 0,-20 10 15 0 0,2-1 6 0 0,2 0-64 0 0,28-17 112 0 0,-12 4-142 0 0,-21 13-88 0 0,1-1-63 0 0,21-14-19 0 0,-21 15-7 0 0,-9-1-1889 0 0,2 5 2046 0 0,0-1 1 0 0,0 1-1 0 0,0 0 1 0 0,0-1-1 0 0,0 1 1 0 0,0 0-1 0 0,0 0 0 0 0,0-1 1 0 0,-1 1-1 0 0,1 0 1 0 0,0-1-1 0 0,0 1 1 0 0,0 0-1 0 0,0 0 1 0 0,0-1-1 0 0,-1 1 0 0 0,1 0 1 0 0,0 0-1 0 0,0-1 1 0 0,0 1-1 0 0,-1 0 1 0 0,1 0-1 0 0,0 0 1 0 0,0 0-1 0 0,-1-1 1 0 0,1 1-1 0 0,0 0 0 0 0,-1 0 1 0 0,1 0-1 0 0,0 0 1 0 0,0 0-1 0 0,-1 0 1 0 0,1 0-1 0 0,-1 0 1 0 0,-41 20-3177 0 0,40-18 2074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4"/>
    </inkml:context>
    <inkml:brush xml:id="br0">
      <inkml:brushProperty name="width" value="0.05" units="cm"/>
      <inkml:brushProperty name="height" value="0.05" units="cm"/>
      <inkml:brushProperty name="color" value="#FFFFFF"/>
    </inkml:brush>
  </inkml:definitions>
  <inkml:trace contextRef="#ctx0" brushRef="#br0">4 286 5527 0 0,'0'0'6322'0'0,"5"7"-5204"0"0,16 21-62 0 0,-15-21 1040 0 0,-2 0-1488 0 0,13 22-133 0 0,-13-21-56 0 0,-2-1-17 0 0,8 20-28 0 0,-7-20-113 0 0,0 2-49 0 0,12 26-11 0 0,-11-27-10 0 0,0 2-40 0 0,0 1-107 0 0,-2-6-14 0 0,0 0 1 0 0,1 0 0 0 0,-1 0-1 0 0,1 0 1 0 0,0 0 0 0 0,5 6-1 0 0,19 28 194 0 0,-23-31-192 0 0,-2-4-10 0 0,1 0-1 0 0,-1 0 1 0 0,1 0 0 0 0,0 0 0 0 0,0 0-1 0 0,4 3 1 0 0,25 29 130 0 0,2 0-24 0 0,-9-6-58 0 0,4 7 20 0 0,-22-27-60 0 0,13 26 108 0 0,-16-28-114 0 0,9 24 96 0 0,-4 2-60 0 0,0 11-48 0 0,-6-9-28 0 0,-2-29-86 0 0,-2-13-2978 0 0,-1-21 2878 0 0,2 25 183 0 0,0 1 0 0 0,0-1 0 0 0,0 1 0 0 0,0-1 0 0 0,-1 1 0 0 0,1-1 0 0 0,0 1 0 0 0,-1-1 0 0 0,1 1 0 0 0,-1 0 0 0 0,0-1 0 0 0,1 1 0 0 0,-1 0 0 0 0,0-1 0 0 0,0 1 0 0 0,0 0 1 0 0,-1-2-1 0 0,-1 0-49 0 0,-66-120-1523 0 0,-66-109-481 0 0,113 200 2466 0 0,-1 1 0 0 0,-39-39 0 0 0,54 61-96 0 0,4 4-114 0 0,0 0-1 0 0,1 1 0 0 0,-1-1 0 0 0,1 0 0 0 0,-3-9 1 0 0,3 10-116 0 0,2 1 12 0 0,0 0-1 0 0,0-1 1 0 0,0 1 0 0 0,0-1-1 0 0,0 1 1 0 0,1-1-1 0 0,0 1 1 0 0,-1-1-1 0 0,1 1 1 0 0,1-1 0 0 0,-1 1-1 0 0,0-1 1 0 0,2-3-1 0 0,-2 4-41 0 0,1-3 93 0 0,4-15 204 0 0,2 5-158 0 0,6-13-152 0 0,4-3 23 0 0,3-1-36 0 0,3 1-12 0 0,4 2 11 0 0,5 0 48 0 0,-25 24 31 0 0,-1 1 6 0 0,22-13-1 0 0,-21 13-6 0 0,1 1-1 0 0,1 0-59 0 0,-6 2-12 0 0,1 0-1 0 0,-1 0 1 0 0,1 0-1 0 0,0 1 1 0 0,0-1-1 0 0,0 1 1 0 0,-1 0-1 0 0,7 0 1 0 0,26-7 77 0 0,-17 7-3 0 0,20 4-22 0 0,-30-2-5 0 0,1 2 0 0 0,29 11 15 0 0,-29-11 60 0 0,-2 2 21 0 0,26 17 6 0 0,-26-17 6 0 0,-2 2 16 0 0,16 19 4 0 0,-16-19 0 0 0,-4 1-16 0 0,8 22-65 0 0,-7-23-23 0 0,-4 2-7 0 0,-3 30-14 0 0,-9-2-68 0 0,8-26-21 0 0,3-7-11 0 0,0 1 0 0 0,0-1 0 0 0,-1 0 0 0 0,1 0 0 0 0,-7 7 0 0 0,-10 12-123 0 0,0-1 1 0 0,-1-2 0 0 0,-38 31-1 0 0,35-36 130 0 0,-9 5-17 0 0,2-1 22 0 0,-6 2-32 0 0,29-16 53 0 0,-6 5-74 0 0,-22 18-3 0 0,32-25 235 0 0,11-5-111 0 0,32-12-88 0 0,1-8 27 0 0,5-4 102 0 0,-15 9-1 0 0,-4 1-6 0 0,-23 14-72 0 0,0 0 0 0 0,1 0 0 0 0,-1 0 0 0 0,0 1 0 0 0,9-3 0 0 0,-4 1 28 0 0,28-7 38 0 0,11-2 14 0 0,2 6-1 0 0,-35 4-59 0 0,32 1 151 0 0,-34 1-157 0 0,-7-1 1 0 0,0 1 0 0 0,1 0 1 0 0,-1 0-1 0 0,1 1 0 0 0,-1 0 0 0 0,8 2 0 0 0,-3-3-1 0 0,-6 1-3 0 0,0-1 0 0 0,0 1-1 0 0,0 0 1 0 0,0 0 0 0 0,-1 0 0 0 0,1 1 0 0 0,5 2 0 0 0,28 10 1 0 0,4 6 22 0 0,-12 2-22 0 0,-19-10 10 0 0,8 25-86 0 0,-16-29 36 0 0,0-1 1 0 0,-1 1-1 0 0,0-1 0 0 0,1 9 1 0 0,0 39-58 0 0,-4-37 108 0 0,-2 1 1 0 0,0 0 0 0 0,-1-1 0 0 0,-1 1 0 0 0,0-1-1 0 0,-2 0 1 0 0,0-1 0 0 0,-1 0 0 0 0,-1 0 0 0 0,0 0-1 0 0,-1-1 1 0 0,-1-1 0 0 0,-1 0 0 0 0,0 0 0 0 0,-1-1 0 0 0,0-1-1 0 0,-27 22 1 0 0,28-28-3 0 0,1 0 0 0 0,-1-1-1 0 0,0 0 1 0 0,0-1 0 0 0,-1 0-1 0 0,1-1 1 0 0,-20 3 0 0 0,-96 11-644 0 0,59-11-154 0 0,-36 7-1336 0 0,101-13 1852 0 0,10-6-1594 0 0,17-17 399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4.839"/>
    </inkml:context>
    <inkml:brush xml:id="br0">
      <inkml:brushProperty name="width" value="0.05" units="cm"/>
      <inkml:brushProperty name="height" value="0.05" units="cm"/>
      <inkml:brushProperty name="color" value="#FFFFFF"/>
    </inkml:brush>
  </inkml:definitions>
  <inkml:trace contextRef="#ctx0" brushRef="#br0">93 465 455 0 0,'0'0'263'0'0,"4"-4"-142"0"0,17-20 11310 0 0,10 20-9346 0 0,-22 2-1698 0 0,-1 1 2493 0 0,-2-3-2353 0 0,32-22 833 0 0,-11 6-1214 0 0,-21 15-15 0 0,2 1-52 0 0,21-13 1 0 0,-22 13 33 0 0,-1 1-12 0 0,20-11-5 0 0,-20 11 664 0 0,0-2-541 0 0,15-15-58 0 0,-16 15 99 0 0,-3-1-153 0 0,6-21-86 0 0,-3-4-43 0 0,-5 24-88 0 0,0 1-4 0 0,2-17-4 0 0,-2 17-48 0 0,-1 0-24 0 0,0-2 96 0 0,0 0 0 0 0,-1 0 0 0 0,0 0 0 0 0,0 1-1 0 0,-1-1 1 0 0,0 0 0 0 0,-1 1 0 0 0,1 0 0 0 0,-1 0 0 0 0,-1 0-1 0 0,1 0 1 0 0,-1 1 0 0 0,0-1 0 0 0,-1 1 0 0 0,-10-9 0 0 0,-25-16-168 0 0,26 21 125 0 0,-6 0-94 0 0,18 9 224 0 0,-3-1-97 0 0,-1 0 0 0 0,1 0 0 0 0,0 0 0 0 0,-1 1 0 0 0,1 0 0 0 0,-1 0 0 0 0,0 0-1 0 0,1 1 1 0 0,-10 1 0 0 0,13-1 67 0 0,0 0-19 0 0,0 0 1 0 0,-1 1-1 0 0,1-1 0 0 0,0 1 1 0 0,-1 0-1 0 0,1 0 0 0 0,0 0 1 0 0,0 0-1 0 0,0 0 0 0 0,0 1 1 0 0,0 0-1 0 0,0-1 0 0 0,0 1 1 0 0,1 0-1 0 0,-4 3 0 0 0,-24 43-438 0 0,24-34 500 0 0,1 1 0 0 0,0-1 0 0 0,-3 25 0 0 0,6-33 11 0 0,-14 60 491 0 0,6-15-203 0 0,2-2 42 0 0,6-40-280 0 0,-2 30 279 0 0,3 10 121 0 0,3-2 74 0 0,4-5-13 0 0,3-3-16 0 0,-2-14-257 0 0,-5-18-7 0 0,3 1-7 0 0,13 23-1 0 0,-14-23-5 0 0,3-3-23 0 0,18 18-11 0 0,-18-18-1 0 0,0-2-13 0 0,23 10-58 0 0,-22-10-29 0 0,1-3-4 0 0,38-3-16 0 0,-34 0-75 0 0,0 0 1 0 0,19-7-1 0 0,15-13-5 0 0,-3-7-15 0 0,-31 21-3 0 0,-7 5-8 0 0,0 0 1 0 0,0-1 0 0 0,-1 0-1 0 0,7-8 1 0 0,23-24-135 0 0,-4 3-184 0 0,-12 13 152 0 0,-14 15-42 0 0,0 0-180 0 0,15-21-76 0 0,-15 20-20 0 0,-1 1-35 0 0,10-17-142 0 0,-10 17-66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5.598"/>
    </inkml:context>
    <inkml:brush xml:id="br0">
      <inkml:brushProperty name="width" value="0.05" units="cm"/>
      <inkml:brushProperty name="height" value="0.05" units="cm"/>
      <inkml:brushProperty name="color" value="#FFFFFF"/>
    </inkml:brush>
  </inkml:definitions>
  <inkml:trace contextRef="#ctx0" brushRef="#br0">0 1 5063 0 0,'0'0'1982'0'0,"5"8"-1070"0"0,17 23 117 0 0,-17-23 24 0 0,-5-2 9 0 0,1 20 20 0 0,0-20 8 0 0,-1 1 4 0 0,0 2-729 0 0,0-6-170 0 0,0 0 0 0 0,0 1 0 0 0,1-1 0 0 0,-1 0 1 0 0,1 0-1 0 0,0 0 0 0 0,-1 1 0 0 0,1-1 0 0 0,2 4 0 0 0,9 27 353 0 0,-10-26-50 0 0,3 2-197 0 0,19 46 108 0 0,-6-10-25 0 0,2 4 0 0 0,-1-4 64 0 0,-6-18-190 0 0,-10-21 4 0 0,2 1-8 0 0,14 27-45 0 0,-14-26-17 0 0,-1 0-7 0 0,20 42 117 0 0,-6-12-92 0 0,-2 4-2 0 0,-3 0 0 0 0,-2-5-25 0 0,-4-13-110 0 0,-5-19-1 0 0,1 2-12 0 0,7 26-32 0 0,-8-26 52 0 0,1-1 0 0 0,7 23-77 0 0,-8-23-71 0 0,2-2-359 0 0,0 0 262 0 0,4 7 204 0 0,-3-1-2906 0 0,-3-17 1972 0 0,5-17-1037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6.097"/>
    </inkml:context>
    <inkml:brush xml:id="br0">
      <inkml:brushProperty name="width" value="0.05" units="cm"/>
      <inkml:brushProperty name="height" value="0.05" units="cm"/>
      <inkml:brushProperty name="color" value="#FFFFFF"/>
    </inkml:brush>
  </inkml:definitions>
  <inkml:trace contextRef="#ctx0" brushRef="#br0">7 0 6447 0 0,'0'0'4066'0'0,"-1"6"-3016"0"0,-4 19-639 0 0,5-24-398 0 0,0-1 0 0 0,0 1 0 0 0,0-1 0 0 0,0 1 0 0 0,0 0 0 0 0,0-1 0 0 0,0 1 0 0 0,0 0 0 0 0,0-1 0 0 0,0 1 0 0 0,0-1 0 0 0,1 1 0 0 0,-1 0 0 0 0,0-1 0 0 0,0 1 0 0 0,1-1 0 0 0,-1 1 0 0 0,0-1 0 0 0,1 1 0 0 0,-1 0 0 0 0,0-1 0 0 0,1 1 0 0 0,0 0 0 0 0,21 33 342 0 0,-16-25 11 0 0,-1-1 8 0 0,25 43 428 0 0,0-1 26 0 0,-2 1 144 0 0,-4-5 39 0 0,-4-3 562 0 0,-7-9-1081 0 0,-9-26-152 0 0,-2-1-69 0 0,13 33 200 0 0,-5-16-439 0 0,-7-18-98 0 0,8 25-762 0 0,-9-25 620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6.364"/>
    </inkml:context>
    <inkml:brush xml:id="br0">
      <inkml:brushProperty name="width" value="0.05" units="cm"/>
      <inkml:brushProperty name="height" value="0.05" units="cm"/>
      <inkml:brushProperty name="color" value="#FFFFFF"/>
    </inkml:brush>
  </inkml:definitions>
  <inkml:trace contextRef="#ctx0" brushRef="#br0">53 0 1375 0 0,'-3'2'107'0'0,"-18"7"11644"0"0,9-4-10917 0 0,9-4 45 0 0,-11 5 141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3.788"/>
    </inkml:context>
    <inkml:brush xml:id="br0">
      <inkml:brushProperty name="width" value="0.05" units="cm"/>
      <inkml:brushProperty name="height" value="0.05" units="cm"/>
      <inkml:brushProperty name="color" value="#FFFFFF"/>
    </inkml:brush>
  </inkml:definitions>
  <inkml:trace contextRef="#ctx0" brushRef="#br0">69 449 5063 0 0,'0'0'643'0'0,"-4"1"-1226"0"0,-14 8 13411 0 0,26-9-12678 0 0,22 1-20 0 0,-23-1-10 0 0,-1-4-34 0 0,18-14-16 0 0,-18 13 190 0 0,1 2-148 0 0,25-9 102 0 0,-25 9 819 0 0,37-2-584 0 0,-36 3 167 0 0,1 0-516 0 0,0 0-85 0 0,-5 1-8 0 0,0 0 0 0 0,0 0 0 0 0,0 0 0 0 0,-1 0 0 0 0,1-1 0 0 0,-1 1 0 0 0,1-1 0 0 0,-1 0 0 0 0,5-3 1 0 0,24-14 61 0 0,-17 8-14 0 0,19-20-45 0 0,-3 1-10 0 0,-7 0-12 0 0,-5-3-36 0 0,-4-1 36 0 0,-9 5 12 0 0,-7 10-10 0 0,0 16-5 0 0,-1-1 0 0 0,1 1 0 0 0,0 0 0 0 0,-1 0 0 0 0,1 0 1 0 0,-1 0-1 0 0,0 0 0 0 0,-4-4 0 0 0,1 0-31 0 0,0-2-134 0 0,0 1 0 0 0,-1 1 0 0 0,0-1 0 0 0,0 1 0 0 0,-1 0 0 0 0,0 0 1 0 0,0 1-1 0 0,0 0 0 0 0,-1 0 0 0 0,0 1 0 0 0,0 0 0 0 0,-1 0 1 0 0,1 1-1 0 0,-1 0 0 0 0,0 0 0 0 0,0 1 0 0 0,0 1 0 0 0,-1-1 1 0 0,1 1-1 0 0,0 1 0 0 0,-1 0 0 0 0,0 0 0 0 0,1 1 0 0 0,-1 0 1 0 0,1 1-1 0 0,-1 0 0 0 0,1 0 0 0 0,-1 1 0 0 0,1 0 0 0 0,0 1 1 0 0,-1 0-1 0 0,-9 5 0 0 0,13-5 49 0 0,-12 9-60 0 0,4 1-50 0 0,-10 10 73 0 0,-3 8 68 0 0,19-22 80 0 0,5-6 24 0 0,1-1-1 0 0,0 1 0 0 0,0 0 0 0 0,0 0 1 0 0,0 0-1 0 0,1 0 0 0 0,-1 0 0 0 0,-1 5 1 0 0,-13 31 206 0 0,13-31-169 0 0,1-5 3 0 0,0 1 0 0 0,1 0 0 0 0,0 0 0 0 0,0 0-1 0 0,0 0 1 0 0,0 7 0 0 0,-1-3 39 0 0,-2 29 350 0 0,3 15 221 0 0,0-41-519 0 0,4 34 556 0 0,-2-33-551 0 0,6 35 584 0 0,5 12 180 0 0,1-4-42 0 0,-12-46-720 0 0,-1-6-58 0 0,0 1 0 0 0,0-1 0 0 0,1 0-1 0 0,0 0 1 0 0,0 1 0 0 0,0-1 0 0 0,0 0-1 0 0,0 0 1 0 0,1 0 0 0 0,-1 0 0 0 0,3 3 0 0 0,14 29 148 0 0,-14-27-59 0 0,2-1-12 0 0,19 17-17 0 0,-11-14-74 0 0,26 10-49 0 0,18-1 22 0 0,-41-14-33 0 0,-10-3 8 0 0,0 0 0 0 0,0-1 1 0 0,0 1-1 0 0,0-2 0 0 0,8 1 0 0 0,-3 1 16 0 0,-4-1-2 0 0,0 0 1 0 0,0 0-1 0 0,0-1 0 0 0,9-1 0 0 0,-5 2 0 0 0,-7 0-12 0 0,0-1 0 0 0,0 0-1 0 0,0 0 1 0 0,0 0 0 0 0,-1-1 0 0 0,1 0 0 0 0,9-2 0 0 0,-3 2 10 0 0,-6 0-6 0 0,1 0 1 0 0,-1 0 0 0 0,1 0-1 0 0,-1-1 1 0 0,10-4-1 0 0,22-9 49 0 0,-26 10-67 0 0,-6 3-16 0 0,0-1 1 0 0,0 1-1 0 0,0-1 1 0 0,-1 0-1 0 0,7-6 0 0 0,23-18-192 0 0,-27 22 142 0 0,17-18-235 0 0,2-7-138 0 0,31-54-1071 0 0,-54 79 1145 0 0,0-3-50 0 0,8-22-207 0 0,-8 23-89 0 0,0-15-3291 0 0,-1 16 2486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4.730"/>
    </inkml:context>
    <inkml:brush xml:id="br0">
      <inkml:brushProperty name="width" value="0.05" units="cm"/>
      <inkml:brushProperty name="height" value="0.05" units="cm"/>
      <inkml:brushProperty name="color" value="#FFFFFF"/>
    </inkml:brush>
  </inkml:definitions>
  <inkml:trace contextRef="#ctx0" brushRef="#br0">0 282 13359 0 0,'0'0'1320'0'0,"8"5"-3197"0"0,21 16 2252 0 0,-22-15 641 0 0,-1-1-510 0 0,20 18-47 0 0,-20-18-19 0 0,1 1-7 0 0,20 16 17 0 0,-20-16 71 0 0,29 29 588 0 0,-29-29-562 0 0,1 3-55 0 0,41 39 876 0 0,-39-38-1253 0 0,-4-4 10 0 0,0 0 1 0 0,1 0 0 0 0,0 0 0 0 0,9 5 0 0 0,20 15 75 0 0,-27-20-69 0 0,1-1-32 0 0,28 14-4 0 0,-29-14 6 0 0,0-2 20 0 0,27 9 6 0 0,-27-9 0 0 0,-2-1-5 0 0,22 5-23 0 0,-22-6 161 0 0,1 0-193 0 0,23 3-4 0 0,-23-4 264 0 0,-11-13-264 0 0,-5-3-11 0 0,-3-11-42 0 0,-21-58-168 0 0,-148-353-2134 0 0,175 424 2111 0 0,4 12 169 0 0,1 1-1 0 0,-1 0 0 0 0,0-1 1 0 0,0 1-1 0 0,1 0 0 0 0,-1 0 0 0 0,0 0 1 0 0,0 0-1 0 0,-1 0 0 0 0,1 0 1 0 0,0 0-1 0 0,0 0 0 0 0,0 0 0 0 0,-2-1 1 0 0,-3-2-59 0 0,4 2 69 0 0,3 9-179 0 0,2 21-44 0 0,-2-21 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0"/>
    </inkml:context>
    <inkml:brush xml:id="br0">
      <inkml:brushProperty name="width" value="0.05" units="cm"/>
      <inkml:brushProperty name="height" value="0.05" units="cm"/>
      <inkml:brushProperty name="color" value="#FFFFFF"/>
    </inkml:brush>
  </inkml:definitions>
  <inkml:trace contextRef="#ctx0" brushRef="#br0">205 5 1839 0 0,'3'-5'449'0'0,"-2"7"169"0"0,-2 7 690 0 0,1-5 941 0 0,-3 6-934 0 0,-9 30 165 0 0,9-30 31 0 0,-1 1-61 0 0,-15 54 753 0 0,4-10-264 0 0,2 5-983 0 0,3 4-255 0 0,1 1-345 0 0,2 3-68 0 0,-2 9 155 0 0,0 3 41 0 0,0-1 62 0 0,2-6 0 0 0,3-30-341 0 0,3-32-21 0 0,0 1-7 0 0,-4 36-19 0 0,3-36-73 0 0,0-1-21 0 0,-10 35-40 0 0,6-30 19 0 0,-9 5-33 0 0,15-21-10 0 0,0 1 0 0 0,0-1 0 0 0,-1 0 0 0 0,1 1 0 0 0,0-1 0 0 0,-1 0 0 0 0,1 1 0 0 0,0-1 0 0 0,-1 0 0 0 0,1 0 0 0 0,0 1 0 0 0,-1-1 0 0 0,1 0 0 0 0,0 0 0 0 0,-1 0 0 0 0,1 0 0 0 0,-1 0 0 0 0,1 1 0 0 0,-1-1 0 0 0,1 0 0 0 0,0 0 0 0 0,-1 0 0 0 0,1 0 0 0 0,-1 0 0 0 0,1 0 0 0 0,-1 0 0 0 0,1 0 0 0 0,0-1 0 0 0,-1 1 0 0 0,1 0 0 0 0,-1 0 0 0 0,1 0 0 0 0,0 0 0 0 0,-1 0 0 0 0,1-1 0 0 0,0 1 0 0 0,-1 0 0 0 0,1 0 0 0 0,0-1 0 0 0,-1 1 0 0 0,1 0 0 0 0,0-1 0 0 0,-1 1 0 0 0,1 0 0 0 0,0-1 0 0 0,0 1 0 0 0,-1 0 0 0 0,1-1 0 0 0,0 1 0 0 0,0 0 0 0 0,0-1 0 0 0,0 1 0 0 0,-1-1 0 0 0,1 1 0 0 0,0-1 0 0 0,-8-21 0 0 0,6 9-126 0 0,1 0-1 0 0,0 0 1 0 0,0-1-1 0 0,1 1 0 0 0,1 0 1 0 0,0 0-1 0 0,1 0 1 0 0,1 0-1 0 0,0 0 1 0 0,6-17-1 0 0,3-4-417 0 0,3-1 0 0 0,26-45 0 0 0,-25 51 136 0 0,3 0 0 0 0,0 1 0 0 0,1 1 0 0 0,2 1 0 0 0,1 1 0 0 0,1 1 0 0 0,0 2 0 0 0,2 0 0 0 0,1 1 0 0 0,1 2 0 0 0,37-20 0 0 0,-57 34 298 0 0,1 1-1 0 0,0 1 0 0 0,1 0 1 0 0,-1 0-1 0 0,1 1 0 0 0,-1 0 1 0 0,1 1-1 0 0,-1 0 1 0 0,1 1-1 0 0,0-1 0 0 0,0 2 1 0 0,-1-1-1 0 0,14 4 0 0 0,-16-2 102 0 0,0-1 0 0 0,0 2 0 0 0,0-1 0 0 0,0 1 0 0 0,-1 0 0 0 0,1 0 0 0 0,-1 1 0 0 0,0 0 0 0 0,0 0 0 0 0,0 1 0 0 0,-1-1 0 0 0,1 1 0 0 0,-1 0 0 0 0,0 1 0 0 0,-1-1 0 0 0,1 1 0 0 0,-1 0 0 0 0,5 9 0 0 0,-3 1 273 0 0,0-1-1 0 0,-1 1 0 0 0,-1 0 0 0 0,0 0 0 0 0,-1 0 0 0 0,-1 1 1 0 0,0-1-1 0 0,-1 1 0 0 0,-3 26 0 0 0,1-33-160 0 0,0-1-1 0 0,0 0 1 0 0,-1 0 0 0 0,-1 0-1 0 0,0 0 1 0 0,0-1 0 0 0,0 1-1 0 0,-1-1 1 0 0,-1 1-1 0 0,-6 9 1 0 0,3-7 14 0 0,-1 0 0 0 0,-1 0 0 0 0,1-1 1 0 0,-2 0-1 0 0,0 0 0 0 0,-11 7 0 0 0,-8 3 92 0 0,-1-2 0 0 0,-1-2 0 0 0,0 0 0 0 0,-50 15 0 0 0,66-26-160 0 0,0 0 1 0 0,0-1 0 0 0,-1-1 0 0 0,1-1-1 0 0,-1 0 1 0 0,1-1 0 0 0,-33-3 0 0 0,42 1-110 0 0,0 1 0 0 0,0-1 0 0 0,0-1 0 0 0,1 1 0 0 0,-1-1 0 0 0,0-1 0 0 0,1 1 0 0 0,-1-1 0 0 0,1 0 0 0 0,0 0 0 0 0,0-1 0 0 0,0 0 0 0 0,1 0 0 0 0,-1 0 0 0 0,1-1 0 0 0,0 0 0 0 0,0 0 0 0 0,1 0 0 0 0,-1-1 0 0 0,1 1 0 0 0,-5-9 0 0 0,8 9-257 0 0,-1 0-1 0 0,1 0 1 0 0,0 1 0 0 0,0-1-1 0 0,0 0 1 0 0,1 0 0 0 0,0-1-1 0 0,1-8 1 0 0,-1 1-1843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5.449"/>
    </inkml:context>
    <inkml:brush xml:id="br0">
      <inkml:brushProperty name="width" value="0.05" units="cm"/>
      <inkml:brushProperty name="height" value="0.05" units="cm"/>
      <inkml:brushProperty name="color" value="#FFFFFF"/>
    </inkml:brush>
  </inkml:definitions>
  <inkml:trace contextRef="#ctx0" brushRef="#br0">10 491 4607 0 0,'0'0'2896'0'0,"8"-1"-1732"0"0,21 0 42 0 0,-22 1 951 0 0,-2-4-1252 0 0,18-12-10 0 0,-18 13-63 0 0,0-2-241 0 0,14-11-102 0 0,-14 11-17 0 0,0 2-17 0 0,15-13-47 0 0,-15 12-22 0 0,-1 0-2 0 0,13-14-5 0 0,-13 13-22 0 0,0 0-6 0 0,14-14-6 0 0,-13 15-26 0 0,0-2-107 0 0,21-26 105 0 0,-11 13-179 0 0,2-5-70 0 0,-5-2-58 0 0,-3 0-10 0 0,-3-2 0 0 0,-3-3 0 0 0,-5-1 0 0 0,0 23-98 0 0,1 0 1 0 0,-2 0-1 0 0,1 1 0 0 0,-1-1 0 0 0,-1 1 1 0 0,0-1-1 0 0,0 1 0 0 0,0 1 0 0 0,-1-1 0 0 0,0 0 1 0 0,-11-10-1 0 0,14 15-38 0 0,-1 0 0 0 0,0 1 0 0 0,0-1 0 0 0,0 1 0 0 0,0 0 1 0 0,0 0-1 0 0,0 1 0 0 0,-1-1 0 0 0,1 0 0 0 0,-7-1 0 0 0,6 2 8 0 0,-1 0 3 0 0,-1 0-1 0 0,1 1 0 0 0,0 0 1 0 0,0 0-1 0 0,0 1 0 0 0,0-1 1 0 0,0 1-1 0 0,0 0 0 0 0,0 0 1 0 0,0 1-1 0 0,0 0 0 0 0,0 0 1 0 0,1 0-1 0 0,-1 0 0 0 0,-4 3 1 0 0,-13 9 7 0 0,-1 5 18 0 0,3 8 20 0 0,5 8 64 0 0,10-23 39 0 0,-4 31 280 0 0,1 14 397 0 0,4 4 133 0 0,3-48-672 0 0,1 37 659 0 0,4 11 32 0 0,3-6-184 0 0,-7-46-552 0 0,1-4 0 0 0,-1 0 0 0 0,1-1 0 0 0,0 1 0 0 0,0-1 0 0 0,1 0 0 0 0,2 7 0 0 0,8 25 180 0 0,-9-27-20 0 0,1-2-84 0 0,10 25-37 0 0,-10-25-10 0 0,1 0-1 0 0,0 1-92 0 0,-3-6-20 0 0,0 1 0 0 0,0 0-1 0 0,0-1 1 0 0,0 1 0 0 0,0-1-1 0 0,0 1 1 0 0,1-1 0 0 0,-1 0-1 0 0,1 0 1 0 0,0 0 0 0 0,3 2-1 0 0,27 18 110 0 0,-31-20-123 0 0,0 0 0 0 0,0-1-1 0 0,1 1 1 0 0,-1-1-1 0 0,1 1 1 0 0,-1-1 0 0 0,1 0-1 0 0,-1 0 1 0 0,1 0-1 0 0,0 0 1 0 0,4 0 0 0 0,0 1 21 0 0,-4-1-19 0 0,0 1 0 0 0,1-1 0 0 0,-1 0-1 0 0,0 0 1 0 0,0-1 0 0 0,0 1 0 0 0,1 0-1 0 0,-1-1 1 0 0,5 0 0 0 0,1 0 14 0 0,-5 1-19 0 0,1 0 1 0 0,-1-1-1 0 0,0 1 0 0 0,1-1 1 0 0,-1 0-1 0 0,1 0 0 0 0,5-2 1 0 0,0 1 5 0 0,8-1 43 0 0,30-10-11 0 0,12-12-31 0 0,-2-8 20 0 0,-7-3-31 0 0,-16 9-11 0 0,15-16-73 0 0,-9 5 5 0 0,5-13-18 0 0,-42 45 28 0 0,-2 0-34 0 0,7-15-11 0 0,-7 15-1 0 0,-1 0-509 0 0,2-15 49 0 0,-2 15-20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2:36.200"/>
    </inkml:context>
    <inkml:brush xml:id="br0">
      <inkml:brushProperty name="width" value="0.1" units="cm"/>
      <inkml:brushProperty name="height" value="0.1" units="cm"/>
      <inkml:brushProperty name="color" value="#E71224"/>
    </inkml:brush>
  </inkml:definitions>
  <inkml:trace contextRef="#ctx0" brushRef="#br0">5469 5921 5527 0 0,'5'25'10894'0'0,"-22"-30"-7629"0"0,10 7-2327 0 0,0 0-576 0 0,-1 0 0 0 0,0 0 0 0 0,0-1 0 0 0,-1 0 0 0 0,1 0 0 0 0,-11-2 0 0 0,-60-3 170 0 0,-81-9 400 0 0,125 8-748 0 0,-1-1 1 0 0,-52-18-1 0 0,-83-34 327 0 0,-81-28 34 0 0,192 65-515 0 0,1-3 1 0 0,2-2-1 0 0,0-3 1 0 0,-102-71-1 0 0,-125-68 2 0 0,2 1 0 0 0,-113-88-32 0 0,-11-9 0 0 0,171 109 0 0 0,188 122 9 0 0,2-2 1 0 0,-64-63-1 0 0,-70-94 46 0 0,-63-58-10 0 0,22 30-45 0 0,18-16 0 0 0,51 58 0 0 0,137 162 0 0 0,-62-71 0 0 0,-81-120 0 0 0,39 14 46 0 0,9-4 1 0 0,-115-287-1 0 0,26-70 479 0 0,102 211-21 0 0,-32-106 100 0 0,16 133-452 0 0,58 171-452 0 0,24 57-1006 0 0,-18-95 0 0 0,39 142 646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2:37.320"/>
    </inkml:context>
    <inkml:brush xml:id="br0">
      <inkml:brushProperty name="width" value="0.1" units="cm"/>
      <inkml:brushProperty name="height" value="0.1" units="cm"/>
      <inkml:brushProperty name="color" value="#E71224"/>
    </inkml:brush>
  </inkml:definitions>
  <inkml:trace contextRef="#ctx0" brushRef="#br0">0 2440 11519 0 0,'0'-10'4921'0'0,"6"-48"-2794"0"0,86-558 1851 0 0,222-803-1677 0 0,-313 1415-2295 0 0,24-87 344 0 0,48-111-1 0 0,-70 195-308 0 0,-3 4-26 0 0,1 0 1 0 0,0 1 0 0 0,0-1-1 0 0,1 1 1 0 0,-1-1 0 0 0,1 1 0 0 0,-1-1-1 0 0,1 1 1 0 0,0 0 0 0 0,0 0 0 0 0,3-4-1 0 0,-4 6-11 0 0,-1 0 0 0 0,0 0-1 0 0,1 1 1 0 0,-1-1-1 0 0,0 0 1 0 0,1 0-1 0 0,-1 0 1 0 0,0 0-1 0 0,0 0 1 0 0,1 0-1 0 0,-1 0 1 0 0,0 0-1 0 0,1 1 1 0 0,-1-1-1 0 0,0 0 1 0 0,0 0-1 0 0,1 0 1 0 0,-1 1 0 0 0,0-1-1 0 0,0 0 1 0 0,1 0-1 0 0,-1 1 1 0 0,0-1-1 0 0,0 0 1 0 0,0 0-1 0 0,0 1 1 0 0,1-1-1 0 0,-1 0 1 0 0,0 1-1 0 0,0-1 1 0 0,0 0-1 0 0,0 1 1 0 0,0-1-1 0 0,0 0 1 0 0,0 1 0 0 0,5 17 73 0 0,-4-13-58 0 0,0-2-3 0 0,11 44 402 0 0,20 47-1 0 0,-25-77-308 0 0,0-1-1 0 0,2 0 1 0 0,0-1 0 0 0,1 0-1 0 0,0 0 1 0 0,17 18-1 0 0,79 84 596 0 0,133 190 0 0 0,-150-166-351 0 0,-6 5 0 0 0,86 204 0 0 0,-46-93-491 0 0,-66-152-2507 0 0,-33-68-7175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08.071"/>
    </inkml:context>
    <inkml:brush xml:id="br0">
      <inkml:brushProperty name="width" value="0.05" units="cm"/>
      <inkml:brushProperty name="height" value="0.05" units="cm"/>
      <inkml:brushProperty name="color" value="#FFFFFF"/>
    </inkml:brush>
  </inkml:definitions>
  <inkml:trace contextRef="#ctx0" brushRef="#br0">1040 5 3679 0 0,'0'-1'40'0'0,"0"1"0"0"0,0 0-1 0 0,0 0 1 0 0,0 0 0 0 0,0-1-1 0 0,-1 1 1 0 0,1 0 0 0 0,0 0-1 0 0,0 0 1 0 0,0 0 0 0 0,0-1-1 0 0,0 1 1 0 0,0 0 0 0 0,0 0-1 0 0,-1 0 1 0 0,1 0-1 0 0,0-1 1 0 0,0 1 0 0 0,0 0-1 0 0,0 0 1 0 0,-1 0 0 0 0,1 0-1 0 0,0 0 1 0 0,0 0 0 0 0,0 0-1 0 0,0 0 1 0 0,-1 0 0 0 0,1 0-1 0 0,0 0 1 0 0,0 0 0 0 0,0 0-1 0 0,-1-1 1 0 0,1 1-1 0 0,0 1 1 0 0,0-1 0 0 0,0 0-1 0 0,-1 0 1 0 0,1 0 0 0 0,-15 3 1123 0 0,-22 12 459 0 0,26-11-1016 0 0,-97 35 2811 0 0,-80 34 227 0 0,12 4-2211 0 0,95-44 39 0 0,-124 70 0 0 0,164-76-1233 0 0,23-14-150 0 0,0-2 1 0 0,-27 14 0 0 0,39-22-77 0 0,0-1 1 0 0,0 0 0 0 0,0 0-1 0 0,0 0 1 0 0,-1-1 0 0 0,1 0-1 0 0,0 0 1 0 0,-1-1 0 0 0,1 1-1 0 0,-1-2 1 0 0,1 1 0 0 0,-9-2 0 0 0,20 0-119 0 0,5-2 25 0 0,-1 0 1 0 0,1 0-1 0 0,-1-1 1 0 0,0-1-1 0 0,0 0 1 0 0,11-9-1 0 0,-10 5 31 0 0,0 1 0 0 0,0 0 0 0 0,0 1 0 0 0,1 0 0 0 0,1 0 0 0 0,-1 2 0 0 0,22-11-1 0 0,94-27-531 0 0,-48 19 371 0 0,-49 13 158 0 0,-1-1-1 0 0,-1-1 0 0 0,0-1 1 0 0,-1-1-1 0 0,43-35 0 0 0,-58 42 72 0 0,2 0-1 0 0,-1 0 0 0 0,1 1 1 0 0,0 1-1 0 0,1 1 0 0 0,0 0 1 0 0,0 0-1 0 0,27-5 1 0 0,-7 5 24 0 0,0 2 1 0 0,67 0-1 0 0,-36-2 171 0 0,-49 4-180 0 0,0 0 0 0 0,26 1 0 0 0,-37 1-32 0 0,0 1 0 0 0,0 0 0 0 0,0 0 0 0 0,0 1 0 0 0,0-1 0 0 0,0 1 0 0 0,-1 1 0 0 0,1-1 0 0 0,-1 1 0 0 0,1 0 0 0 0,4 4 0 0 0,32 19 6 0 0,-30-19 108 0 0,0 0-1 0 0,0 2 1 0 0,16 13-1 0 0,-24-18-79 0 0,-1-1 0 0 0,0 1 0 0 0,0 0 0 0 0,0 0 0 0 0,0 0 0 0 0,-1 0 0 0 0,0 0 0 0 0,0 1 0 0 0,0-1 1 0 0,0 1-1 0 0,-1-1 0 0 0,1 1 0 0 0,-1 0 0 0 0,1 7 0 0 0,0 66 459 0 0,-2-56-433 0 0,-1-17-24 0 0,0 0-1 0 0,0 0 1 0 0,0-1-1 0 0,-1 1 1 0 0,1 0-1 0 0,-1-1 1 0 0,0 1-1 0 0,0-1 1 0 0,-1 0-1 0 0,1 0 1 0 0,-1 0-1 0 0,0 0 1 0 0,0 0-1 0 0,0 0 1 0 0,-1-1-1 0 0,1 0 1 0 0,-7 5-1 0 0,-6 5 106 0 0,-1-2 0 0 0,-30 18 0 0 0,25-18-122 0 0,15-8 2 0 0,0 1 0 0 0,-1 0 0 0 0,2 0 0 0 0,-1 1 0 0 0,0 0 0 0 0,-6 6 0 0 0,8-6-11 0 0,-1 1 0 0 0,0-1 0 0 0,0 1 0 0 0,0-2 0 0 0,-9 6 0 0 0,12-9-30 0 0,-1 1 0 0 0,1-1 0 0 0,0 0 0 0 0,-1 0 0 0 0,1-1 0 0 0,0 1 0 0 0,-1 0 0 0 0,1-1 0 0 0,-1 0 0 0 0,1 0 0 0 0,-1 0 0 0 0,1 0 0 0 0,-1-1 0 0 0,-4-1 0 0 0,-41-9 82 0 0,-45-8 301 0 0,83 18-326 0 0,-1 0 0 0 0,1 1 0 0 0,-1 0 0 0 0,1 1 1 0 0,-1 0-1 0 0,-15 4 0 0 0,23-4-124 0 0,-1 0 1 0 0,0-1 0 0 0,1 1-1 0 0,-1-1 1 0 0,0 0-1 0 0,1 0 1 0 0,-1-1 0 0 0,1 1-1 0 0,-1-1 1 0 0,0 0-1 0 0,1 0 1 0 0,-7-3-1 0 0,-3-3 43 0 0,0 0 0 0 0,-19-13-1 0 0,-10-6 429 0 0,35 22-454 0 0,-1 0 0 0 0,1 1 0 0 0,0 0 0 0 0,-1 0 0 0 0,0 1-1 0 0,1 0 1 0 0,-1 0 0 0 0,0 1 0 0 0,-16 0 0 0 0,24 1 17 0 0,0 0 0 0 0,0 0 0 0 0,0 0 0 0 0,1-1 0 0 0,-1 1 0 0 0,0 0 0 0 0,0 0 0 0 0,1-1 0 0 0,-1 1 0 0 0,0 0 0 0 0,0-1 0 0 0,1 1 0 0 0,-1-1 0 0 0,0 1 0 0 0,1-1 0 0 0,-1 1 0 0 0,1-1 0 0 0,-1 1 0 0 0,1-1 0 0 0,-1 0 0 0 0,1 1 0 0 0,-1-2 0 0 0,-9-20-79 0 0,-1-4 703 0 0,11 26-548 0 0,-1-1 0 0 0,1 0 0 0 0,-1 1 0 0 0,0-1 0 0 0,1 1 0 0 0,-1-1 0 0 0,0 0 0 0 0,1 1 0 0 0,-1 0 0 0 0,0-1-1 0 0,0 1 1 0 0,1-1 0 0 0,-1 1 0 0 0,0 0 0 0 0,0 0 0 0 0,0-1 0 0 0,0 1 0 0 0,1 0 0 0 0,-1 0 0 0 0,0 0 0 0 0,0 0-1 0 0,0 0 1 0 0,0 0 0 0 0,1 0 0 0 0,-1 0 0 0 0,0 0 0 0 0,-1 1 0 0 0,1-1-20 0 0,0 0 0 0 0,0 1 0 0 0,1-1 0 0 0,-1 0 0 0 0,0 1 0 0 0,1-1 0 0 0,-1 0 0 0 0,0 1 0 0 0,1-1 0 0 0,-1 1 0 0 0,0-1 0 0 0,1 1 0 0 0,-1 0 0 0 0,1-1 0 0 0,-1 1 0 0 0,1 0 0 0 0,-1-1 0 0 0,1 1 0 0 0,-1 0 0 0 0,1-1 0 0 0,0 1 0 0 0,-1 0 0 0 0,1 0 0 0 0,0-1 0 0 0,0 1 0 0 0,0 0 0 0 0,0 0 0 0 0,-1 0 0 0 0,1-1-1 0 0,0 1 1 0 0,0 0 0 0 0,0 0 0 0 0,1 0 0 0 0,-1-1 0 0 0,0 1 0 0 0,0 0 0 0 0,0 0 0 0 0,1-1 0 0 0,-1 1 0 0 0,0 0 0 0 0,1 0 0 0 0,0 0 0 0 0,-1 1 1 0 0,1 0 0 0 0,0 0 0 0 0,0 0 1 0 0,0-1-1 0 0,0 1 0 0 0,0 0 0 0 0,0-1 0 0 0,1 1 0 0 0,-1-1 0 0 0,1 0 0 0 0,-1 1 0 0 0,1-1 0 0 0,-1 0 0 0 0,1 0 0 0 0,0 0 0 0 0,2 2 0 0 0,-1-3 51 0 0,-2 1-18 0 0,1-1-1 0 0,-1 0 0 0 0,1 0 0 0 0,-1 1 0 0 0,0-1 0 0 0,1 1 0 0 0,-1-1 0 0 0,0 1 0 0 0,1 0 0 0 0,-1 0 1 0 0,0-1-1 0 0,0 1 0 0 0,0 0 0 0 0,0 0 0 0 0,0 0 0 0 0,2 2 0 0 0,-1 2 8 0 0,0-1-1 0 0,0 1 1 0 0,-1 0-1 0 0,1 0 1 0 0,-1-1-1 0 0,0 1 1 0 0,-1 0-1 0 0,1 0 1 0 0,-1 6-1 0 0,3 45-22 0 0,-1 66 190 0 0,0-111-151 0 0,-1-7-50 0 0,0 1 0 0 0,-1 0 0 0 0,0 0 0 0 0,0 0 0 0 0,-1 8-1 0 0,-2 39 11 0 0,-1 1 32 0 0,2 3-2 0 0,5-18 12 0 0,1 16-66 0 0,-3-46-10 0 0,0 0 1 0 0,0 0 0 0 0,-1 0-1 0 0,-1 0 1 0 0,-1 11-1 0 0,1-4 3 0 0,-5 19-223 0 0,6-33 210 0 0,-1 1-1 0 0,1-1 1 0 0,-1 0-1 0 0,1 1 1 0 0,0-1-1 0 0,0 0 1 0 0,-1 1 0 0 0,1-1-1 0 0,0 1 1 0 0,0-1-1 0 0,0 0 1 0 0,1 1-1 0 0,-1-1 1 0 0,0 1 0 0 0,0-1-1 0 0,1 0 1 0 0,-1 1-1 0 0,1-1 1 0 0,-1 0-1 0 0,1 0 1 0 0,0 1 0 0 0,-1-1-1 0 0,1 0 1 0 0,0 0-1 0 0,0 0 1 0 0,0 0-1 0 0,0 0 1 0 0,0 0 0 0 0,1 1-1 0 0,0-1-24 0 0,-1 0 0 0 0,1 0 0 0 0,0 0 0 0 0,-1 0 0 0 0,1 0 0 0 0,0-1 0 0 0,0 1 0 0 0,-1-1 1 0 0,1 1-1 0 0,0-1 0 0 0,3 0 0 0 0,-5 1 21 0 0,1-1 0 0 0,-1 0 0 0 0,1 0 0 0 0,0 0 1 0 0,-1 0-1 0 0,1 0 0 0 0,-1 0 0 0 0,1 0 0 0 0,-1 0 1 0 0,1 0-1 0 0,0 0 0 0 0,-1 0 0 0 0,1 0 0 0 0,-1-1 0 0 0,1 1 1 0 0,-1 0-1 0 0,1 0 0 0 0,-1-1 0 0 0,1 1 0 0 0,-1 0 1 0 0,1-1-1 0 0,-1 1 0 0 0,1 0 0 0 0,-1-1 0 0 0,1 1 1 0 0,-1-1-1 0 0,1 1 0 0 0,-1-1 0 0 0,0 1 0 0 0,1-1 0 0 0,-1 1 1 0 0,0-1-1 0 0,0 1 0 0 0,1-1 0 0 0,-1 1 0 0 0,0-1 1 0 0,0 1-1 0 0,0-1 0 0 0,0 0 0 0 0,-1-1-185 0 0,0 0 0 0 0,-1 0 0 0 0,0 0 0 0 0,1 0 0 0 0,-1 0 0 0 0,0 0 0 0 0,0 1 0 0 0,0-1-1 0 0,0 1 1 0 0,0-1 0 0 0,0 1 0 0 0,0 0 0 0 0,-1 0 0 0 0,-2-1 0 0 0,-5-4-495 0 0,-10-7-2102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09.659"/>
    </inkml:context>
    <inkml:brush xml:id="br0">
      <inkml:brushProperty name="width" value="0.05" units="cm"/>
      <inkml:brushProperty name="height" value="0.05" units="cm"/>
      <inkml:brushProperty name="color" value="#FFFFFF"/>
    </inkml:brush>
  </inkml:definitions>
  <inkml:trace contextRef="#ctx0" brushRef="#br0">193 25 3223 0 0,'-10'-14'1483'0'0,"4"8"-150"0"0,-9 14-175 0 0,1 2 42 0 0,-9 5 1059 0 0,22-14-2035 0 0,0 0 1 0 0,0-1-1 0 0,0 1 1 0 0,1 0-1 0 0,-1 0 0 0 0,0 0 1 0 0,0 0-1 0 0,1 0 1 0 0,-1 0-1 0 0,0 0 0 0 0,1 0 1 0 0,-1 0-1 0 0,1 0 1 0 0,0 0-1 0 0,-1 0 0 0 0,1 0 1 0 0,-1 2-1 0 0,2-1-27 0 0,0 0 0 0 0,0-1-1 0 0,0 1 1 0 0,0 0 0 0 0,0 0-1 0 0,1 0 1 0 0,-1-1 0 0 0,1 1-1 0 0,-1-1 1 0 0,1 1 0 0 0,-1-1-1 0 0,1 1 1 0 0,0-1 0 0 0,0 0-1 0 0,-1 0 1 0 0,4 1 0 0 0,10 9 271 0 0,3 7-219 0 0,-2-2 137 0 0,20 24 1 0 0,-14-11-31 0 0,-6-7-177 0 0,1-1-1 0 0,2 0 1 0 0,36 33-1 0 0,-33-36 52 0 0,1-1-1 0 0,42 24 0 0 0,-61-40-228 0 0,0 0-1 0 0,-1 0 0 0 0,1 0 1 0 0,0-1-1 0 0,0 0 1 0 0,0 1-1 0 0,-1-1 0 0 0,1 0 1 0 0,0-1-1 0 0,0 1 1 0 0,0-1-1 0 0,0 1 0 0 0,-1-1 1 0 0,1 0-1 0 0,0-1 1 0 0,-1 1-1 0 0,5-3 1 0 0,3-1-11 0 0,1-1 1 0 0,-1 0 0 0 0,19-15 0 0 0,-25 16-105 0 0,1 0 0 0 0,-1-1 1 0 0,0 0-1 0 0,0 0 0 0 0,-1 0 0 0 0,1-1 1 0 0,-1 0-1 0 0,-1 1 0 0 0,1-1 0 0 0,-1 0 1 0 0,-1-1-1 0 0,1 1 0 0 0,-1-1 1 0 0,0 1-1 0 0,-1-1 0 0 0,0 1 0 0 0,0-1 1 0 0,-1 0-1 0 0,0 1 0 0 0,0-1 0 0 0,-1 0 1 0 0,-2-11-1 0 0,2 10 25 0 0,-1 0 0 0 0,0 0 0 0 0,0 0 0 0 0,-1 0 0 0 0,0 1 0 0 0,-1-1 1 0 0,0 1-1 0 0,-1 0 0 0 0,1 0 0 0 0,-1 0 0 0 0,-1 1 0 0 0,0 0 0 0 0,0 0 0 0 0,0 0 0 0 0,0 1 0 0 0,-1-1 0 0 0,-1 2 0 0 0,-11-9 1 0 0,9 10 109 0 0,1 0 0 0 0,-1 1 0 0 0,0 0 1 0 0,0 0-1 0 0,0 1 0 0 0,0 0 0 0 0,0 1 1 0 0,-1 0-1 0 0,1 1 0 0 0,0 0 0 0 0,-1 1 1 0 0,1 0-1 0 0,0 0 0 0 0,-14 5 1 0 0,-8 2 297 0 0,0 3 1 0 0,1 0 0 0 0,-33 18 0 0 0,-6 8-240 0 0,59-32-49 0 0,0 1 0 0 0,0 0 0 0 0,0 0 0 0 0,0 1-1 0 0,1 0 1 0 0,0 1 0 0 0,-13 14 0 0 0,21-20 410 0 0,-3 9-297 0 0,-23 43 399 0 0,24-40-438 0 0,-10 40-1 0 0,10-40 134 0 0,3-1-153 0 0,-5 41-12 0 0,5-41 186 0 0,5-1-194 0 0,18 44-11 0 0,-17-47-52 0 0,1 0 1 0 0,-1 0 0 0 0,11 11-1 0 0,-8-11 23 0 0,0 0-1 0 0,1 0 1 0 0,0-1-1 0 0,1 0 1 0 0,0-1-1 0 0,0 0 0 0 0,0 0 1 0 0,1-1-1 0 0,0-1 1 0 0,0 0-1 0 0,0 0 1 0 0,1-1-1 0 0,0 0 1 0 0,0-1-1 0 0,0-1 1 0 0,23 3-1 0 0,-20-4-368 0 0,24 3-1577 0 0,-37-4 1811 0 0,0 0 0 0 0,0 0 1 0 0,0 0-1 0 0,0 0 0 0 0,0 0 0 0 0,0-1 0 0 0,0 1 0 0 0,-1-1 0 0 0,1 1 0 0 0,0-1 0 0 0,0 0 1 0 0,0 0-1 0 0,0 0 0 0 0,2-1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0.455"/>
    </inkml:context>
    <inkml:brush xml:id="br0">
      <inkml:brushProperty name="width" value="0.05" units="cm"/>
      <inkml:brushProperty name="height" value="0.05" units="cm"/>
      <inkml:brushProperty name="color" value="#FFFFFF"/>
    </inkml:brush>
  </inkml:definitions>
  <inkml:trace contextRef="#ctx0" brushRef="#br0">597 308 1375 0 0,'5'-5'535'0'0,"0"0"0"0"0,-1 0 0 0 0,0-1 0 0 0,0 1 0 0 0,0-1 0 0 0,0 0 0 0 0,-1 1 0 0 0,0-2 0 0 0,-1 1 0 0 0,1 0 0 0 0,-1-1 0 0 0,0 1 0 0 0,0-1 0 0 0,-1 1 0 0 0,0-1 0 0 0,0 0 0 0 0,-1-10 0 0 0,0 10-402 0 0,0 0 0 0 0,-1 0 1 0 0,0 1-1 0 0,0-1 1 0 0,-1 0-1 0 0,0 0 0 0 0,0 1 1 0 0,-1-1-1 0 0,1 1 1 0 0,-1 0-1 0 0,-1 0 0 0 0,1 0 1 0 0,-1 0-1 0 0,0 1 1 0 0,0-1-1 0 0,-1 1 0 0 0,0 0 1 0 0,0 0-1 0 0,0 1 1 0 0,-9-7-1 0 0,5 4 92 0 0,-1 0 1 0 0,1 1-1 0 0,-1 0 1 0 0,0 1-1 0 0,-1 0 1 0 0,1 0-1 0 0,-19-4 1 0 0,22 7-23 0 0,-1 0 0 0 0,0 1 0 0 0,1 0 0 0 0,-1 0 0 0 0,0 1 0 0 0,0 0 0 0 0,1 0 0 0 0,-1 1 0 0 0,0 0 0 0 0,0 1 0 0 0,1-1 0 0 0,-8 4 0 0 0,13-5-234 0 0,1 1 0 0 0,0-1 1 0 0,0 0-1 0 0,0 1 1 0 0,0-1-1 0 0,0 1 1 0 0,1 0-1 0 0,-1-1 1 0 0,0 1-1 0 0,0 0 1 0 0,0-1-1 0 0,0 1 1 0 0,1 0-1 0 0,-1 0 1 0 0,0 0-1 0 0,1 0 1 0 0,-1 0-1 0 0,1-1 0 0 0,-1 1 1 0 0,1 0-1 0 0,-1 0 1 0 0,1 1-1 0 0,0-1 1 0 0,-1 0-1 0 0,1 0 1 0 0,0 0-1 0 0,0 0 1 0 0,0 0-1 0 0,0 2 1 0 0,1 3 213 0 0,0 1 0 0 0,0-1-1 0 0,1 0 1 0 0,4 11 0 0 0,1 5 281 0 0,8 25-362 0 0,-12-35 68 0 0,1-1-90 0 0,10 33-1 0 0,10 25 6 0 0,-20-58-21 0 0,0 1 24 0 0,12 36-12 0 0,-10-23-16 0 0,1 25-36 0 0,-5-38 38 0 0,-7 3 3 0 0,-13 42-30 0 0,14-43 263 0 0,-4-4-207 0 0,-22 29-18 0 0,29-38-67 0 0,0 0 1 0 0,0 1-1 0 0,0-1 0 0 0,0 0 1 0 0,0 1-1 0 0,0-1 0 0 0,0 0 1 0 0,-1 0-1 0 0,1 0 0 0 0,-3 1 1 0 0,-3 3 26 0 0,-1-1-1 0 0,0 0 1 0 0,0 0 0 0 0,0-1 0 0 0,0 0 0 0 0,-1 0 0 0 0,1-1 0 0 0,-1 0 0 0 0,1 0 0 0 0,-1-1 0 0 0,0 0 0 0 0,0-1 0 0 0,0 0 0 0 0,-17-2 0 0 0,14-1-5 0 0,1-1 0 0 0,0 0 0 0 0,0 0 0 0 0,0-1 0 0 0,0-1 1 0 0,1 0-1 0 0,0 0 0 0 0,0-1 0 0 0,0 0 0 0 0,1-1 0 0 0,0 0 0 0 0,1 0 0 0 0,0-1 0 0 0,0 0 0 0 0,1-1 0 0 0,-12-18 0 0 0,9 9-71 0 0,0 0 0 0 0,2-1 0 0 0,0 0 0 0 0,1 0 1 0 0,1 0-1 0 0,1-1 0 0 0,1 0 0 0 0,-3-35 0 0 0,5 40-75 0 0,-2-13-95 0 0,4 27 191 0 0,-1 1-1 0 0,1 0 1 0 0,0-1 0 0 0,0 1-1 0 0,1 0 1 0 0,-1-1-1 0 0,0 1 1 0 0,0 0-1 0 0,1-1 1 0 0,-1 1 0 0 0,0 0-1 0 0,1 0 1 0 0,0-1-1 0 0,-1 1 1 0 0,2-2 0 0 0,-1 2-26 0 0,0 1 1 0 0,0 0 0 0 0,0-1 0 0 0,-1 1 0 0 0,1 0 0 0 0,0-1-1 0 0,0 1 1 0 0,0 0 0 0 0,0 0 0 0 0,0 0 0 0 0,0 0 0 0 0,0 0-1 0 0,-1 0 1 0 0,1 0 0 0 0,0 0 0 0 0,0 0 0 0 0,0 1 0 0 0,0-1 0 0 0,0 0-1 0 0,0 0 1 0 0,-1 1 0 0 0,1-1 0 0 0,1 2 0 0 0,23 11-1269 0 0,-21-10 1016 0 0,7 5-526 0 0,1 0-106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0.986"/>
    </inkml:context>
    <inkml:brush xml:id="br0">
      <inkml:brushProperty name="width" value="0.05" units="cm"/>
      <inkml:brushProperty name="height" value="0.05" units="cm"/>
      <inkml:brushProperty name="color" value="#FFFFFF"/>
    </inkml:brush>
  </inkml:definitions>
  <inkml:trace contextRef="#ctx0" brushRef="#br0">677 18 5063 0 0,'-3'-9'341'0'0,"-1"0"-510"0"0,-5 19 125 0 0,-4 6 1077 0 0,-1 0 0 0 0,-1 0-1 0 0,0-1 1 0 0,-1-1 0 0 0,-1-1-1 0 0,0 0 1 0 0,-20 11 0 0 0,-11 7 865 0 0,-110 75 1294 0 0,69-48-1961 0 0,33-17-560 0 0,30-21-493 0 0,19-15-2 0 0,-2 1-2 0 0,-27 20-12 0 0,27-20-2 0 0,3 0 0 0 0,-20 15-10 0 0,20-16 124 0 0,-1 3-196 0 0,-20 22-12 0 0,21-23-26 0 0,10-3-1632 0 0,-2-4 1527 0 0,-1 1-1 0 0,0 0 0 0 0,0 0 1 0 0,0 0-1 0 0,1 0 1 0 0,-1-1-1 0 0,0 1 1 0 0,1-1-1 0 0,-1 1 0 0 0,0-1 1 0 0,1 1-1 0 0,-1-1 1 0 0,1 0-1 0 0,-1 0 1 0 0,1 1-1 0 0,-1-1 0 0 0,1 0 1 0 0,-1 0-1 0 0,0-1 1 0 0,1 1-1 0 0,-1 0 0 0 0,1 0 1 0 0,-1-1-1 0 0,1 1 1 0 0,-1-1-1 0 0,0 1 1 0 0,1-1-1 0 0,-1 0 0 0 0,0 1 1 0 0,0-1-1 0 0,1 0 1 0 0,-1 0-1 0 0,0 0 1 0 0,0 0-1 0 0,0 0 0 0 0,0 0 1 0 0,1-2-1 0 0,18-17-2776 0 0,-8 9-2760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1.307"/>
    </inkml:context>
    <inkml:brush xml:id="br0">
      <inkml:brushProperty name="width" value="0.05" units="cm"/>
      <inkml:brushProperty name="height" value="0.05" units="cm"/>
      <inkml:brushProperty name="color" value="#FFFFFF"/>
    </inkml:brush>
  </inkml:definitions>
  <inkml:trace contextRef="#ctx0" brushRef="#br0">12 27 3679 0 0,'-2'-3'63'0'0,"1"2"-63"0"0,0 0 0 0 0,0 0 0 0 0,0 0 0 0 0,1 0 0 0 0,-1 0 0 0 0,0 0 1 0 0,1 0-1 0 0,-1 0 0 0 0,1 0 0 0 0,-1 0 0 0 0,1 0 0 0 0,0 0 1 0 0,0-1-1 0 0,-1 1 0 0 0,1 0 0 0 0,0 0 0 0 0,0 0 0 0 0,0-1 1 0 0,0-1-1 0 0,1 5 247 0 0,0-1 0 0 0,-1 0 0 0 0,1 1 0 0 0,0-1 0 0 0,-1 0 0 0 0,1 1 0 0 0,-1-1 1 0 0,0 1-1 0 0,0-1 0 0 0,1 1 0 0 0,-1 2 0 0 0,1 5 1076 0 0,3-1-615 0 0,-1-1 0 0 0,1 1 0 0 0,1-1 0 0 0,-1 0 0 0 0,1 0 0 0 0,0 0 0 0 0,8 7 0 0 0,46 38 480 0 0,-29-26-1246 0 0,61 57-1154 0 0,-86-79 988 0 0,1 3-26 0 0,17 20-113 0 0,-17-20-48 0 0,-1 0-6 0 0,0 1 267 0 0,15 18-919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1.995"/>
    </inkml:context>
    <inkml:brush xml:id="br0">
      <inkml:brushProperty name="width" value="0.05" units="cm"/>
      <inkml:brushProperty name="height" value="0.05" units="cm"/>
      <inkml:brushProperty name="color" value="#FFFFFF"/>
    </inkml:brush>
  </inkml:definitions>
  <inkml:trace contextRef="#ctx0" brushRef="#br0">331 6 2303 0 0,'-1'-1'160'0'0,"-1"1"-1"0"0,1-1 0 0 0,0 0 0 0 0,0 1 0 0 0,0-1 1 0 0,-1 1-1 0 0,1-1 0 0 0,0 1 0 0 0,0 0 0 0 0,-1 0 1 0 0,1-1-1 0 0,0 1 0 0 0,-1 0 0 0 0,1 0 0 0 0,0 0 1 0 0,-1 1-1 0 0,1-1 0 0 0,0 0 0 0 0,-1 0 0 0 0,1 1 1 0 0,0-1-1 0 0,-3 2 0 0 0,-31 14 2685 0 0,26-12-2486 0 0,-90 41 4018 0 0,95-43-3800 0 0,-3 2-14 0 0,-20 10-62 0 0,20-10-27 0 0,1 0-5 0 0,-21 13-7 0 0,20-13 299 0 0,0 3-398 0 0,-21 20-14 0 0,21-21 601 0 0,3 6-745 0 0,-15 35-11 0 0,14-35 526 0 0,8 0-564 0 0,8 38 15 0 0,-8-37 54 0 0,-2-12-195 0 0,0 0 0 0 0,0 0 1 0 0,0 1-1 0 0,0-1 0 0 0,0 0 0 0 0,0 1 0 0 0,0-1 0 0 0,0 1 0 0 0,0-1 1 0 0,0 1-1 0 0,-1-1 0 0 0,1 3 0 0 0,0-2 1 0 0,0 0 0 0 0,0 0 0 0 0,0 0 0 0 0,0 0 0 0 0,0 0 0 0 0,1 0 0 0 0,-1 0 0 0 0,0 0 0 0 0,1 0 0 0 0,0 0 0 0 0,3 2 0 0 0,74 69 67 0 0,-60-55-113 0 0,-7-7-84 0 0,0 0 0 0 0,26 16 0 0 0,-34-24 81 0 0,1 0 1 0 0,0-1-1 0 0,0 0 0 0 0,0 0 0 0 0,0-1 1 0 0,0 1-1 0 0,0-1 0 0 0,0 0 0 0 0,0-1 1 0 0,1 1-1 0 0,-1-1 0 0 0,6 0 0 0 0,70-8-2 0 0,-72 6-30 0 0,0 0-1 0 0,0 0 0 0 0,0-1 1 0 0,-1 0-1 0 0,1 0 0 0 0,13-9 1 0 0,-20 10 29 0 0,1 0 1 0 0,-1 0-1 0 0,0 0 1 0 0,0 0-1 0 0,0-1 1 0 0,0 1 0 0 0,-1-1-1 0 0,1 1 1 0 0,-1-1-1 0 0,1 0 1 0 0,-1 0-1 0 0,0 0 1 0 0,0 0 0 0 0,0 0-1 0 0,0 0 1 0 0,-1 0-1 0 0,1 0 1 0 0,-1 0-1 0 0,0 0 1 0 0,0 0 0 0 0,0-5-1 0 0,-1-8 0 0 0,-1 1 1 0 0,-7-30-1 0 0,7 39 29 0 0,-5-28 190 0 0,-19-68 224 0 0,22 89-393 0 0,-1 0-1 0 0,0 1 1 0 0,0 0 0 0 0,-1 0-1 0 0,-14-19 1 0 0,15 25-28 0 0,-1-1 0 0 0,0 1 0 0 0,0 0 0 0 0,0 0 0 0 0,-1 0 0 0 0,0 1 0 0 0,-7-4 0 0 0,13 8-16 0 0,2 3-175 0 0,1 0-1 0 0,0 1 1 0 0,-1-1-1 0 0,1 0 1 0 0,-1 1-1 0 0,0-1 1 0 0,0 1-1 0 0,0-1 1 0 0,1 4 0 0 0,-2-4-35 0 0,0 0 0 0 0,-1 0 0 0 0,1 0 0 0 0,0 0 0 0 0,-1 1 0 0 0,0-1 0 0 0,1-1 0 0 0,-1 1 0 0 0,0 0 1 0 0,0 0-1 0 0,-2 3 0 0 0,-1 3-1662 0 0,1-1-3399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2.729"/>
    </inkml:context>
    <inkml:brush xml:id="br0">
      <inkml:brushProperty name="width" value="0.05" units="cm"/>
      <inkml:brushProperty name="height" value="0.05" units="cm"/>
      <inkml:brushProperty name="color" value="#FFFFFF"/>
    </inkml:brush>
  </inkml:definitions>
  <inkml:trace contextRef="#ctx0" brushRef="#br0">296 29 3223 0 0,'-5'0'556'0'0,"1"0"0"0"0,0 1 0 0 0,-1-1 0 0 0,1 1 0 0 0,0 0-1 0 0,0 0 1 0 0,0 1 0 0 0,-1-1 0 0 0,1 1 0 0 0,1 0 0 0 0,-1 0-1 0 0,0 0 1 0 0,0 0 0 0 0,1 1 0 0 0,-1 0 0 0 0,-5 6 1504 0 0,1 2-1670 0 0,-24 33 2 0 0,23-32 442 0 0,1-2-388 0 0,-24 31 2 0 0,24-31 326 0 0,0 0-461 0 0,-23 29-8 0 0,23-29 495 0 0,1-1-656 0 0,-1 2-97 0 0,-21 23 442 0 0,28-34-481 0 0,0 1 0 0 0,-1 0 1 0 0,1-1-1 0 0,0 1 0 0 0,-1-1 0 0 0,1 1 0 0 0,-1-1 0 0 0,0 1 0 0 0,1-1 0 0 0,-1 0 1 0 0,1 0-1 0 0,-4 0 0 0 0,3 0 4 0 0,2 0-12 0 0,0 0 0 0 0,-1 0 1 0 0,1 0-1 0 0,0 0 0 0 0,-1 0 1 0 0,1 0-1 0 0,-1 0 0 0 0,1 0 1 0 0,0 0-1 0 0,-1 0 0 0 0,1-1 1 0 0,0 1-1 0 0,-1 0 0 0 0,1 0 1 0 0,0 0-1 0 0,-1 0 0 0 0,1-1 1 0 0,0 1-1 0 0,-1 0 0 0 0,1 0 1 0 0,0-1-1 0 0,0 1 0 0 0,-1 0 1 0 0,1-1-1 0 0,0 1 0 0 0,0 0 1 0 0,0 0-1 0 0,-1-1 1 0 0,1 1-1 0 0,0 0 0 0 0,0-1 1 0 0,0 1-1 0 0,0-1 0 0 0,0 1 1 0 0,0 0-1 0 0,0-1 0 0 0,0 1 1 0 0,0 0-1 0 0,0-1 0 0 0,0 1 1 0 0,0-1-1 0 0,0 1 0 0 0,0 0 1 0 0,0-1-1 0 0,0 0 0 0 0,3-14-135 0 0,1 8-39 0 0,0 1 1 0 0,0 0 0 0 0,0 0 0 0 0,1 1 0 0 0,0-1 0 0 0,0 1 0 0 0,0 0 0 0 0,0 0 0 0 0,12-7 0 0 0,5-3-406 0 0,31-14-1 0 0,73-27-175 0 0,-10 6 213 0 0,-106 44 524 0 0,0 0-1 0 0,-1 0 1 0 0,13-12 0 0 0,6-4 524 0 0,-26 21-447 0 0,1-1 1 0 0,0 1-1 0 0,0 0 0 0 0,0 0 0 0 0,0 0 0 0 0,0 1 1 0 0,0-1-1 0 0,0 1 0 0 0,0 0 0 0 0,0-1 1 0 0,0 1-1 0 0,0 1 0 0 0,0-1 0 0 0,1 0 0 0 0,-1 1 1 0 0,0 0-1 0 0,0-1 0 0 0,0 1 0 0 0,-1 0 0 0 0,1 1 1 0 0,4 1-1 0 0,2 1-84 0 0,0 1 1 0 0,0 0-1 0 0,-1 1 1 0 0,1 0 0 0 0,8 8-1 0 0,19 26-601 0 0,-35-38 371 0 0,1 11-1200 0 0,5 37 1107 0 0,-6-37-152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1"/>
    </inkml:context>
    <inkml:brush xml:id="br0">
      <inkml:brushProperty name="width" value="0.05" units="cm"/>
      <inkml:brushProperty name="height" value="0.05" units="cm"/>
      <inkml:brushProperty name="color" value="#FFFFFF"/>
    </inkml:brush>
  </inkml:definitions>
  <inkml:trace contextRef="#ctx0" brushRef="#br0">47 419 9671 0 0,'-9'-11'593'0'0,"5"4"-100"0"0,20 4-467 0 0,3 2 433 0 0,0 2 1 0 0,38 5-1 0 0,0 1 3251 0 0,-34-8-3336 0 0,1 0 0 0 0,-1-2 0 0 0,0-1-1 0 0,0 0 1 0 0,38-14 0 0 0,-50 14-448 0 0,0 0-1 0 0,0-1 1 0 0,0-1-1 0 0,0 0 1 0 0,-1 0 0 0 0,0-1-1 0 0,0 0 1 0 0,-1-1 0 0 0,0 0-1 0 0,0-1 1 0 0,-1 0-1 0 0,11-14 1 0 0,-14 16 137 0 0,0 1 0 0 0,-1-1 0 0 0,0-1 0 0 0,0 1 0 0 0,-1-1 0 0 0,0 1 1 0 0,0-1-1 0 0,-1 0 0 0 0,0 0 0 0 0,0 0 0 0 0,-1 0 0 0 0,0-1 0 0 0,0 1 0 0 0,-1 0 0 0 0,0 0 0 0 0,-1-1 0 0 0,0 1 0 0 0,0 0 0 0 0,-3-11 1 0 0,2 12-403 0 0,-1 1 0 0 0,0-1 0 0 0,-1 1 0 0 0,1 0 0 0 0,-1 0 0 0 0,0 0 0 0 0,0 0 0 0 0,-1 1 0 0 0,0 0 0 0 0,0 0 0 0 0,0 0 0 0 0,-1 0 0 0 0,-5-3 0 0 0,6 4 270 0 0,-1 1 0 0 0,1 0 0 0 0,0 0 0 0 0,-1 0 0 0 0,1 1 0 0 0,-1 0 0 0 0,0 0 0 0 0,0 1 0 0 0,0-1 0 0 0,0 1 0 0 0,0 0 0 0 0,0 1 0 0 0,0 0 0 0 0,0 0 0 0 0,-10 1 0 0 0,1 2 298 0 0,1 1 0 0 0,-1 1 0 0 0,1 1 0 0 0,0 0 0 0 0,0 0 0 0 0,1 1 0 0 0,0 1 0 0 0,0 0 0 0 0,-20 18-1 0 0,9-5 463 0 0,1 2 0 0 0,1 0 0 0 0,-31 42-1 0 0,41-47-323 0 0,0 1 0 0 0,2 0-1 0 0,0 1 1 0 0,1 0 0 0 0,-8 27-1 0 0,8-15-7 0 0,0 0 0 0 0,-5 59 1 0 0,13-81-326 0 0,0-1 0 0 0,1 1 0 0 0,0-1 0 0 0,0 1 0 0 0,1-1 1 0 0,1 1-1 0 0,-1-1 0 0 0,1 1 0 0 0,7 16 0 0 0,-6-20-21 0 0,1 1 0 0 0,-1-1 0 0 0,1 0 0 0 0,1 0 0 0 0,-1 0 0 0 0,1 0 0 0 0,0-1 0 0 0,0 0 0 0 0,1 0 0 0 0,0 0-1 0 0,-1-1 1 0 0,2 0 0 0 0,8 5 0 0 0,7 2-10 0 0,0-2-1 0 0,0 0 0 0 0,1-1 1 0 0,47 9-1 0 0,97 5 9 0 0,-149-21-43 0 0,0 0 0 0 0,1-2 0 0 0,-1 0-1 0 0,0-1 1 0 0,0 0 0 0 0,0-2 0 0 0,-1 0 0 0 0,1-1 0 0 0,-1-1 0 0 0,0 0 0 0 0,0-2 0 0 0,-1 0 0 0 0,31-20 0 0 0,-28 17-602 0 0,19-12-546 0 0,-37 21 929 0 0,1 1 0 0 0,0-1 0 0 0,0 0 0 0 0,0 1 0 0 0,-1-1 0 0 0,1 0 0 0 0,-1 0 1 0 0,0 0-1 0 0,1 0 0 0 0,-1 0 0 0 0,0-1 0 0 0,0 1 0 0 0,0 0 0 0 0,0-4 0 0 0,-1-1-3687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3.490"/>
    </inkml:context>
    <inkml:brush xml:id="br0">
      <inkml:brushProperty name="width" value="0.05" units="cm"/>
      <inkml:brushProperty name="height" value="0.05" units="cm"/>
      <inkml:brushProperty name="color" value="#FFFFFF"/>
    </inkml:brush>
  </inkml:definitions>
  <inkml:trace contextRef="#ctx0" brushRef="#br0">144 42 10135 0 0,'0'0'60'0'0,"0"-1"0"0"0,-1 1 1 0 0,1 0-1 0 0,0-1 0 0 0,0 1 0 0 0,0 0 0 0 0,-1-1 0 0 0,1 1 0 0 0,0 0 0 0 0,0-1 0 0 0,0 1 0 0 0,0-1 0 0 0,-1 1 0 0 0,1 0 0 0 0,0-1 0 0 0,0 1 0 0 0,0-1 0 0 0,0 1 0 0 0,0-1 0 0 0,0 1 0 0 0,0 0 1 0 0,0-1-1 0 0,1 1 0 0 0,-1-1 0 0 0,0 1 0 0 0,0-1 0 0 0,0 1 0 0 0,0 0 0 0 0,0-1 0 0 0,1 1 0 0 0,-1 0 0 0 0,0-1 0 0 0,1 0 0 0 0,14 3-342 0 0,-10 0 98 0 0,0 0-1 0 0,0 1 1 0 0,0-1-1 0 0,9 7 1 0 0,46 52 4073 0 0,-47-46-3278 0 0,1 0 0 0 0,1-2 0 0 0,0 1 0 0 0,0-2-1 0 0,26 16 1 0 0,-16-13-432 0 0,1 0-45 0 0,33 14 0 0 0,-52-26-99 0 0,-1-1 0 0 0,1 1 1 0 0,0-1-1 0 0,0-1 0 0 0,0 1 1 0 0,1-1-1 0 0,-1 0 0 0 0,0-1 0 0 0,0 0 1 0 0,11-1-1 0 0,-15 1-12 0 0,0-2-1 0 0,0 1 1 0 0,0 0 0 0 0,0-1 0 0 0,0 1-1 0 0,-1-1 1 0 0,1 0 0 0 0,0 0-1 0 0,-1 0 1 0 0,0 0 0 0 0,3-4 0 0 0,25-29-528 0 0,-26 30 406 0 0,1-1-50 0 0,-1-1-1 0 0,0 0 1 0 0,0 0-1 0 0,0 0 1 0 0,-1 0-1 0 0,0 0 0 0 0,-1-1 1 0 0,1 0-1 0 0,-1 1 1 0 0,-1-1-1 0 0,1-9 1 0 0,-1 11 3 0 0,-1 1 0 0 0,0-1 0 0 0,0 0 0 0 0,-1 1 0 0 0,0-1 0 0 0,0 1 0 0 0,0-1 0 0 0,0 1 0 0 0,-1-1 0 0 0,0 1 0 0 0,0 0 0 0 0,-1 0 0 0 0,1 0 0 0 0,-1 0 0 0 0,0 0 0 0 0,-7-7 0 0 0,8 10 108 0 0,-1 0 0 0 0,0 0-1 0 0,0 0 1 0 0,0 0 0 0 0,0 0-1 0 0,0 0 1 0 0,0 1-1 0 0,-1 0 1 0 0,1-1 0 0 0,-1 1-1 0 0,1 0 1 0 0,0 1 0 0 0,-1-1-1 0 0,1 1 1 0 0,-1 0 0 0 0,-6 0-1 0 0,-7 0 132 0 0,-1 1 0 0 0,-19 5 0 0 0,20-4 54 0 0,-55 9 1397 0 0,-138 39 0 0 0,193-45-1036 0 0,-4 5-196 0 0,3 0 202 0 0,-10 6-74 0 0,21-12 0 0 0,-2 3-18 0 0,-28 22-78 0 0,28-22-31 0 0,2 2-8 0 0,-21 25-13 0 0,21-25 175 0 0,4 5-250 0 0,-10 43-16 0 0,10-42-59 0 0,6-5-22 0 0,7 34-7 0 0,-2-22-8 0 0,19 30-27 0 0,-16-36-51 0 0,0 0 0 0 0,1-1 0 0 0,1-1 0 0 0,0 0 0 0 0,28 23 0 0 0,84 48 125 0 0,-35-27-202 0 0,-83-53 9 0 0,-3-1-21 0 0,1 0 1 0 0,-1-1-1 0 0,1 1 0 0 0,0-1 1 0 0,0-1-1 0 0,1 1 1 0 0,-1 0-1 0 0,0-1 0 0 0,1 0 1 0 0,8 1-1 0 0,-13-3 43 0 0,-1 0 0 0 0,0 0-1 0 0,0 0 1 0 0,1 0 0 0 0,-1 0 0 0 0,0 0-1 0 0,0 0 1 0 0,1 0 0 0 0,-1 0 0 0 0,0 0-1 0 0,0-1 1 0 0,1 1 0 0 0,-1 0 0 0 0,0 0-1 0 0,0 0 1 0 0,1 0 0 0 0,-1-1 0 0 0,0 1-1 0 0,0 0 1 0 0,0 0 0 0 0,0 0-1 0 0,1-1 1 0 0,-1 1 0 0 0,0 0 0 0 0,0 0-1 0 0,0-1 1 0 0,0 1 0 0 0,0 0 0 0 0,0 0-1 0 0,0-1 1 0 0,0 1 0 0 0,0 0 0 0 0,0 0-1 0 0,0-1 1 0 0,0 1 0 0 0,0 0 0 0 0,0 0-1 0 0,0-1 1 0 0,0 1 0 0 0,0 0 0 0 0,0-1-1 0 0,0 1 1 0 0,0 0 0 0 0,0 0 0 0 0,0-1-1 0 0,0 1 1 0 0,0 0 0 0 0,-1 0-1 0 0,1 0 1 0 0,0-1 0 0 0,-8-12-1509 0 0,3 8 454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7.370"/>
    </inkml:context>
    <inkml:brush xml:id="br0">
      <inkml:brushProperty name="width" value="0.05" units="cm"/>
      <inkml:brushProperty name="height" value="0.05" units="cm"/>
      <inkml:brushProperty name="color" value="#FFFFFF"/>
    </inkml:brush>
  </inkml:definitions>
  <inkml:trace contextRef="#ctx0" brushRef="#br0">687 298 3223 0 0,'-3'-3'416'0'0,"-1"0"0"0"0,1 1-1 0 0,-1-1 1 0 0,1 1 0 0 0,-1 0 0 0 0,0 0-1 0 0,0 0 1 0 0,0 0 0 0 0,0 1-1 0 0,-1 0 1 0 0,1 0 0 0 0,0 0-1 0 0,0 0 1 0 0,-1 1 0 0 0,1-1-1 0 0,-1 1 1 0 0,1 0 0 0 0,-8 1-1 0 0,1 1 482 0 0,0 0-1 0 0,1 1 0 0 0,-1 0 0 0 0,1 0 1 0 0,0 1-1 0 0,-11 6 0 0 0,18-9-500 0 0,-4 3-78 0 0,-22 13-20 0 0,22-13-14 0 0,-1 1-49 0 0,-37 22 190 0 0,8-5 199 0 0,-14 12-209 0 0,13-9-14 0 0,-3 4-15 0 0,0 0-165 0 0,-2 3-58 0 0,8-3-138 0 0,18-15 18 0 0,-20 17-33 0 0,3-5-24 0 0,-5 5-70 0 0,33-25 16 0 0,22-18-2078 0 0,-6 3 1914 0 0,-1 0 0 0 0,0 0 0 0 0,-1-1 0 0 0,0 0-1 0 0,-1-1 1 0 0,0 0 0 0 0,0 0 0 0 0,-1 0 0 0 0,-1-1-1 0 0,0 0 1 0 0,0 0 0 0 0,-1 0 0 0 0,-1-1 0 0 0,4-25 0 0 0,-6 25 172 0 0,9-118-695 0 0,-10 113 751 0 0,-1 1-1 0 0,0-1 1 0 0,-1 1 0 0 0,-1 0 0 0 0,-7-25 0 0 0,6 31 241 0 0,-1 1 1 0 0,0 0 0 0 0,-1 0 0 0 0,0 1 0 0 0,0 0 0 0 0,-9-9-1 0 0,6 6 166 0 0,1 1-1 0 0,-13-22 1 0 0,20 30-370 0 0,0 0 1 0 0,0 0-1 0 0,0-1 1 0 0,1 1-1 0 0,-1 0 1 0 0,1 0-1 0 0,0-1 1 0 0,0-3 0 0 0,0 6-20 0 0,0 0 0 0 0,0 0 1 0 0,0 0-1 0 0,0 0 0 0 0,0 0 1 0 0,0 1-1 0 0,0-1 0 0 0,0 0 1 0 0,1 0-1 0 0,-1 0 0 0 0,0 0 1 0 0,0 0-1 0 0,1 1 0 0 0,-1-1 1 0 0,1 0-1 0 0,-1 0 1 0 0,1 0-1 0 0,-1 1 0 0 0,1-1 1 0 0,-1 0-1 0 0,1 1 0 0 0,0-1 1 0 0,-1 1-1 0 0,1-1 0 0 0,0 0 1 0 0,0 1-1 0 0,-1 0 0 0 0,1-1 1 0 0,0 1-1 0 0,0-1 0 0 0,0 1 1 0 0,0 0-1 0 0,-1 0 1 0 0,1-1-1 0 0,1 1 0 0 0,1 2 114 0 0,1-1-1 0 0,-1 1 0 0 0,0 0 0 0 0,0 0 1 0 0,-1 0-1 0 0,1 0 0 0 0,0 0 1 0 0,-1 1-1 0 0,1-1 0 0 0,2 4 1 0 0,3 3 99 0 0,84 67 937 0 0,11 11-644 0 0,-90-71-440 0 0,15 20 13 0 0,-25-32-82 0 0,0 0-1 0 0,0-1 0 0 0,0 1 1 0 0,0 1-1 0 0,-1-1 0 0 0,1 0 1 0 0,1 6-1 0 0,14 29 57 0 0,7 10-43 0 0,-11-26 18 0 0,23 26-31 0 0,5 3-11 0 0,1-5 0 0 0,0-5 0 0 0,-4-3 0 0 0,-1-1 0 0 0,0 5 0 0 0,-10-9-20 0 0,-28-34 2 0 0,1 1-1 0 0,-1 0 1 0 0,1-1-1 0 0,-1 1 1 0 0,1 0-1 0 0,-1-1 1 0 0,0 1-1 0 0,1 0 1 0 0,-1 0-1 0 0,0-1 1 0 0,1 1-1 0 0,-1 0 1 0 0,0 0-1 0 0,0 0 1 0 0,0-1-1 0 0,0 3 1 0 0,0-3 17 0 0,0 0 0 0 0,0 0 0 0 0,0 1 0 0 0,0-1 0 0 0,0 0 0 0 0,-1 0 0 0 0,1 0 0 0 0,0 1 0 0 0,0-1 1 0 0,0 0-1 0 0,-1 0 0 0 0,1 0 0 0 0,0 0 0 0 0,0 1 0 0 0,0-1 0 0 0,-1 0 0 0 0,1 0 0 0 0,0 0 0 0 0,0 0 0 0 0,-1 0 0 0 0,1 0 0 0 0,0 0 0 0 0,0 0 0 0 0,-1 0 1 0 0,1 0-1 0 0,0 0 0 0 0,0 0 0 0 0,-1 0 0 0 0,1 0 0 0 0,0 0 0 0 0,-1 0-99 0 0,1 0-1 0 0,0 0 1 0 0,-1 0 0 0 0,1 0 0 0 0,0 0-1 0 0,-1 0 1 0 0,1 0 0 0 0,0 0 0 0 0,-1 0 0 0 0,1 0-1 0 0,0 0 1 0 0,-1 0 0 0 0,1 0 0 0 0,0 0-1 0 0,-1 0 1 0 0,1 0 0 0 0,0-1 0 0 0,-1 1-1 0 0,1 0 1 0 0,0 0 0 0 0,0 0 0 0 0,-1-1-1 0 0,1 1 1 0 0,0 0 0 0 0,0 0 0 0 0,-1 0 0 0 0,1-1-1 0 0,0 1 1 0 0,0 0 0 0 0,0-1 0 0 0,0 1-1 0 0,-1 0 1 0 0,1-1 0 0 0,0 1 0 0 0,0 0-1 0 0,0 0 1 0 0,0-1 0 0 0,0 1 0 0 0,0 0-1 0 0,0-1 1 0 0,0 1 0 0 0,0 0 0 0 0,0-1 0 0 0,0 1-1 0 0,0 0 1 0 0,0-1 0 0 0,0 0 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8.517"/>
    </inkml:context>
    <inkml:brush xml:id="br0">
      <inkml:brushProperty name="width" value="0.05" units="cm"/>
      <inkml:brushProperty name="height" value="0.05" units="cm"/>
      <inkml:brushProperty name="color" value="#FFFFFF"/>
    </inkml:brush>
  </inkml:definitions>
  <inkml:trace contextRef="#ctx0" brushRef="#br0">765 1 10135 0 0,'-8'2'739'0'0,"-1"1"-1"0"0,1 0 1 0 0,-9 4-1 0 0,17-7-820 0 0,-6 3 514 0 0,-1 1 20 0 0,-20 14 84 0 0,20-13 38 0 0,-1 1 8 0 0,-38 27 602 0 0,6-6 16 0 0,-6 2-89 0 0,-1 1-110 0 0,-2-1-174 0 0,-4-2-222 0 0,0-1-129 0 0,-3 4-160 0 0,2-2-68 0 0,1-1-64 0 0,2 0-43 0 0,5-3-39 0 0,20-9-33 0 0,-15 12 6 0 0,34-22-43 0 0,13-4-3885 0 0,22 3-946 0 0,-27-4 4174 0 0,1 0 1 0 0,0 0-1 0 0,0 0 0 0 0,-1-1 1 0 0,1 1-1 0 0,0-1 0 0 0,0 1 1 0 0,-1-1-1 0 0,4-1 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9.076"/>
    </inkml:context>
    <inkml:brush xml:id="br0">
      <inkml:brushProperty name="width" value="0.05" units="cm"/>
      <inkml:brushProperty name="height" value="0.05" units="cm"/>
      <inkml:brushProperty name="color" value="#FFFFFF"/>
    </inkml:brush>
  </inkml:definitions>
  <inkml:trace contextRef="#ctx0" brushRef="#br0">363 46 7831 0 0,'-2'-3'518'0'0,"1"0"-1"0"0,0 1 0 0 0,1-1 1 0 0,-1 0-1 0 0,1 0 0 0 0,-1 0 1 0 0,1 0-1 0 0,0 1 1 0 0,0-7-1 0 0,0 9-416 0 0,0-1 0 0 0,0 1 0 0 0,1-1 0 0 0,-1 1-1 0 0,0-1 1 0 0,1 1 0 0 0,-1-1 0 0 0,0 1 0 0 0,1-1 0 0 0,-1 1 0 0 0,1-1 0 0 0,-1 1 0 0 0,0-1 0 0 0,1 1 0 0 0,-1 0-1 0 0,1-1 1 0 0,-1 1 0 0 0,1 0 0 0 0,0-1 0 0 0,21-1 1001 0 0,-11 4-950 0 0,0 0 0 0 0,-1 1 0 0 0,1 0 0 0 0,0 1 0 0 0,-1 1 0 0 0,0-1 0 0 0,0 2 0 0 0,0-1 0 0 0,0 1 0 0 0,9 9 0 0 0,-14-12-83 0 0,0 2 26 0 0,15 17 7 0 0,-15-17 121 0 0,1 2-44 0 0,16 19 21 0 0,-17-19 202 0 0,1 1-255 0 0,15 24-19 0 0,-16-23-7 0 0,0-1-21 0 0,1 1-85 0 0,-3-5-7 0 0,0 1 1 0 0,0 0-1 0 0,0 0 0 0 0,-1 0 1 0 0,0 0-1 0 0,3 9 1 0 0,15 47 1 0 0,-6 1-20 0 0,-13-60 6 0 0,-1 0 0 0 0,1 0 0 0 0,-1 0 0 0 0,0 0 0 0 0,0 0 0 0 0,0 1 0 0 0,0-1 1 0 0,0 0-1 0 0,0 0 0 0 0,-1 2 0 0 0,-2 11 3 0 0,1-8 51 0 0,0 0 0 0 0,1 0-1 0 0,0 0 1 0 0,0 14 0 0 0,-7-15 149 0 0,-23 16 7 0 0,29-20-179 0 0,0 0 0 0 0,1-1 0 0 0,-2 1 0 0 0,1-1 1 0 0,0 0-1 0 0,0 0 0 0 0,0 0 0 0 0,0 0 0 0 0,-1 0 0 0 0,1 0 0 0 0,-4 1 0 0 0,-1-1 31 0 0,-5 4-17 0 0,-1-1-1 0 0,1-1 1 0 0,-1 0 0 0 0,0 0 0 0 0,0-1-1 0 0,0-1 1 0 0,-1 0 0 0 0,1-1-1 0 0,0 0 1 0 0,0-1 0 0 0,0-1 0 0 0,-19-4-1 0 0,10-1-53 0 0,0 0-1 0 0,1-1 0 0 0,0-1 0 0 0,0-2 1 0 0,1 0-1 0 0,-19-14 0 0 0,31 20 29 0 0,-173-120-1366 0 0,167 112 1019 0 0,12 11 149 0 0,-1-1 0 0 0,1 1-1 0 0,-1-1 1 0 0,0 1-1 0 0,0 0 1 0 0,0 0-1 0 0,0 0 1 0 0,-7-2 0 0 0,6 4-117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9.744"/>
    </inkml:context>
    <inkml:brush xml:id="br0">
      <inkml:brushProperty name="width" value="0.05" units="cm"/>
      <inkml:brushProperty name="height" value="0.05" units="cm"/>
      <inkml:brushProperty name="color" value="#FFFFFF"/>
    </inkml:brush>
  </inkml:definitions>
  <inkml:trace contextRef="#ctx0" brushRef="#br0">309 19 6911 0 0,'-2'-2'116'0'0,"1"1"0"0"0,-1-1 0 0 0,0 0 0 0 0,0 1 0 0 0,0 0-1 0 0,0-1 1 0 0,0 1 0 0 0,0 0 0 0 0,0 0 0 0 0,0 0 0 0 0,-1 0 0 0 0,1 1-1 0 0,0-1 1 0 0,-1 1 0 0 0,1-1 0 0 0,0 1 0 0 0,-5 0 1661 0 0,1 4-1485 0 0,-20 14-11 0 0,20-14 799 0 0,-2 4-664 0 0,-21 23 11 0 0,22-23 44 0 0,0-2 17 0 0,-19 16 6 0 0,19-16 29 0 0,-1-1 112 0 0,-25 16 49 0 0,25-16 10 0 0,2 2-27 0 0,-20 17-123 0 0,20-18 429 0 0,0 4-521 0 0,-19 29-118 0 0,19-29 208 0 0,3 1-288 0 0,-8 31-45 0 0,8-31 168 0 0,0 43-33 0 0,3-43-24 0 0,3 0-165 0 0,8 35-22 0 0,-8-35-6 0 0,2-1-6 0 0,15 26-10 0 0,-19-33-104 0 0,0 0 0 0 0,1 0 0 0 0,-1 0-1 0 0,1 0 1 0 0,0-1 0 0 0,0 1 0 0 0,0-1 0 0 0,0 1 0 0 0,0-1 0 0 0,6 4 0 0 0,-2 0 5 0 0,-1-1-1 0 0,-1 0 0 0 0,1 0 0 0 0,0-1 0 0 0,1 0-1 0 0,-1 0 1 0 0,1 0 0 0 0,0 0 0 0 0,10 4 0 0 0,-3-2 17 0 0,5 4-21 0 0,1-1-1 0 0,0-1 1 0 0,1-1-1 0 0,0-1 1 0 0,0 0-1 0 0,22 2 1 0 0,-32-6-5 0 0,-1-2-1 0 0,1 1 1 0 0,0-1 0 0 0,-1-1 0 0 0,1 0 0 0 0,0 0 0 0 0,-1-1-1 0 0,1 0 1 0 0,-1-1 0 0 0,0 0 0 0 0,0 0 0 0 0,0-1 0 0 0,0 0-1 0 0,-1-1 1 0 0,11-6 0 0 0,-9 4-27 0 0,-1-1 0 0 0,1 0-1 0 0,-1 0 1 0 0,0-1 0 0 0,-1-1-1 0 0,0 1 1 0 0,-1-1 0 0 0,0 0-1 0 0,0-1 1 0 0,-1 0 0 0 0,-1 0-1 0 0,1 0 1 0 0,5-20-1 0 0,-7 15-12 0 0,-1-1-1 0 0,0 1 0 0 0,-1-1 1 0 0,0 0-1 0 0,-2 0 0 0 0,0 0 1 0 0,-1 0-1 0 0,0 0 0 0 0,-7-24 1 0 0,1 16 12 0 0,0 1-808 0 0,5 9-4883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0.276"/>
    </inkml:context>
    <inkml:brush xml:id="br0">
      <inkml:brushProperty name="width" value="0.05" units="cm"/>
      <inkml:brushProperty name="height" value="0.05" units="cm"/>
      <inkml:brushProperty name="color" value="#FFFFFF"/>
    </inkml:brush>
  </inkml:definitions>
  <inkml:trace contextRef="#ctx0" brushRef="#br0">284 3 7367 0 0,'-4'-1'122'0'0,"3"1"-83"0"0,0-1 0 0 0,0 1-1 0 0,0 0 1 0 0,0 0 0 0 0,0 0 0 0 0,0 0 0 0 0,0 0-1 0 0,0 0 1 0 0,0 0 0 0 0,0 0 0 0 0,0 0 0 0 0,0 0-1 0 0,0 1 1 0 0,0-1 0 0 0,0 0 0 0 0,1 1 0 0 0,-3 0-1 0 0,2-1 318 0 0,-4 12-204 0 0,-16 35 102 0 0,16-35 46 0 0,0-2 10 0 0,-16 31 25 0 0,16-30 572 0 0,-1 1-421 0 0,-18 37 22 0 0,18-37 86 0 0,0-3 40 0 0,-18 28 6 0 0,18-28-5 0 0,0-1-23 0 0,-1 2-384 0 0,3-4 182 0 0,-1-1 0 0 0,0 1 0 0 0,0-1 0 0 0,-9 8 1 0 0,-18 17 54 0 0,23-22 1120 0 0,3-1-1265 0 0,-20 21-32 0 0,20-21 83 0 0,7-8-819 0 0,0 1 403 0 0,0 0 0 0 0,1-1-1 0 0,-1 1 1 0 0,0-1 0 0 0,0 1 0 0 0,0-1-1 0 0,0 0 1 0 0,0 1 0 0 0,0-1 0 0 0,0 0-1 0 0,0 0 1 0 0,0 0 0 0 0,-1 0 0 0 0,1 0-1 0 0,0 0 1 0 0,0 0 0 0 0,-1 0 0 0 0,1-1 0 0 0,14-27-509 0 0,-11 20 367 0 0,-1 4 155 0 0,19-37-272 0 0,47-69 0 0 0,-59 99 229 0 0,0-1 1 0 0,1 1 0 0 0,0 1-1 0 0,1 0 1 0 0,0 1-1 0 0,1 0 1 0 0,0 1 0 0 0,1 0-1 0 0,15-7 1 0 0,-12 9-53 0 0,-1 1 0 0 0,1 0 0 0 0,0 1 0 0 0,1 1 0 0 0,-1 1 0 0 0,1 0 0 0 0,25 0 0 0 0,-40 3 267 0 0,1 1-1 0 0,-1-1 1 0 0,1 1 0 0 0,-1 0-1 0 0,1 0 1 0 0,-1 0 0 0 0,1 0 0 0 0,4 3-1 0 0,-7-4 353 0 0,3 4-260 0 0,19 16-49 0 0,-1-1-235 0 0,-17-15-200 0 0,0 3-43 0 0,15 20-1 0 0,-15-21-4 0 0,-1 3-656 0 0,13 27 590 0 0,-13-27-197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1.007"/>
    </inkml:context>
    <inkml:brush xml:id="br0">
      <inkml:brushProperty name="width" value="0.05" units="cm"/>
      <inkml:brushProperty name="height" value="0.05" units="cm"/>
      <inkml:brushProperty name="color" value="#FFFFFF"/>
    </inkml:brush>
  </inkml:definitions>
  <inkml:trace contextRef="#ctx0" brushRef="#br0">562 229 2759 0 0,'-2'-12'1140'0'0,"0"0"0"0"0,2 1 0 0 0,-1-1 0 0 0,1 1 0 0 0,2-14 0 0 0,0 17-786 0 0,-2 0 0 0 0,1 0-1 0 0,-1 0 1 0 0,0-1 0 0 0,0 1 0 0 0,-1 0 0 0 0,-1 0-1 0 0,1 0 1 0 0,-1 0 0 0 0,0 0 0 0 0,-6-13 0 0 0,6 18-307 0 0,0 1 1 0 0,-1-1-1 0 0,1 0 1 0 0,0 1-1 0 0,-1 0 0 0 0,0 0 1 0 0,1 0-1 0 0,-1 0 1 0 0,0 0-1 0 0,0 0 1 0 0,0 1-1 0 0,0-1 1 0 0,-1 1-1 0 0,1 0 1 0 0,0 0-1 0 0,-1 0 1 0 0,1 0-1 0 0,0 1 1 0 0,-5-1-1 0 0,-7 0 520 0 0,-1 0-1 0 0,-28 4 1 0 0,27-2-251 0 0,11-1-96 0 0,-2 2-11 0 0,-39 6 53 0 0,41-6-249 0 0,-18 3 194 0 0,17 2-121 0 0,-20 22 6 0 0,20-22 382 0 0,10 5-326 0 0,8 34 10 0 0,-8-35 2 0 0,1-4 6 0 0,12 22 20 0 0,-12-21 8 0 0,1-1 4 0 0,28 38 177 0 0,-6-11-38 0 0,4 3-41 0 0,-24-30-253 0 0,14 26 162 0 0,-15-26-167 0 0,-4-4-24 0 0,1 0-1 0 0,-1 0 1 0 0,0 0 0 0 0,-1 0-1 0 0,1 0 1 0 0,-1 0 0 0 0,1 1-1 0 0,-1-1 1 0 0,0 0 0 0 0,1 8-1 0 0,14 40 78 0 0,-12-25 26 0 0,-2 25-10 0 0,-1-38-10 0 0,-3-1 2 0 0,-7 34 10 0 0,7-34 3 0 0,-4-3 0 0 0,-16 28-2 0 0,16-28 84 0 0,-3-2-98 0 0,-27 21-1 0 0,18-17-21 0 0,-20 5-46 0 0,36-15-2 0 0,0 0-1 0 0,-1 0 0 0 0,1 0 1 0 0,0 0-1 0 0,-1 0 0 0 0,1 0 1 0 0,-1-1-1 0 0,1 1 0 0 0,-1-1 1 0 0,1 0-1 0 0,-1 0 0 0 0,-4 0 1 0 0,0 0 88 0 0,4 0-54 0 0,1 1 0 0 0,-1-1-1 0 0,0 0 1 0 0,1 0-1 0 0,-1 0 1 0 0,0 0 0 0 0,0 0-1 0 0,1 0 1 0 0,-1-1-1 0 0,0 0 1 0 0,-4-1 0 0 0,-3-1 79 0 0,0 0-233 0 0,0-1 1 0 0,0 1-1 0 0,1-1 0 0 0,-1-1 1 0 0,1 0-1 0 0,0 0 0 0 0,0-1 1 0 0,1 0-1 0 0,0-1 0 0 0,0 0 1 0 0,0 0-1 0 0,1-1 0 0 0,0 0 1 0 0,0 0-1 0 0,1 0 0 0 0,0-1 1 0 0,-5-11-1 0 0,-1-2 89 0 0,1-1-1 0 0,1 0 1 0 0,2-1-1 0 0,0 0 1 0 0,-8-46-1 0 0,10 41-144 0 0,2 12-362 0 0,1 1-1 0 0,-1-26 1 0 0,4 41 496 0 0,0 1 0 0 0,0-1 0 0 0,0 0 1 0 0,0 1-1 0 0,0-1 0 0 0,0 1 1 0 0,1 0-1 0 0,-1-1 0 0 0,0 1 1 0 0,0-1-1 0 0,0 1 0 0 0,1-1 1 0 0,-1 1-1 0 0,0-1 0 0 0,1 1 1 0 0,-1 0-1 0 0,0-1 0 0 0,1 1 1 0 0,-1-1-1 0 0,0 1 0 0 0,1 0 0 0 0,-1 0 1 0 0,1-1-1 0 0,-1 1 0 0 0,1 0 1 0 0,-1 0-1 0 0,1-1 0 0 0,0 1 1 0 0,19-2-221 0 0,20 9-1379 0 0,-22 0-2815 0 0,0-1-1428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1.803"/>
    </inkml:context>
    <inkml:brush xml:id="br0">
      <inkml:brushProperty name="width" value="0.05" units="cm"/>
      <inkml:brushProperty name="height" value="0.05" units="cm"/>
      <inkml:brushProperty name="color" value="#FFFFFF"/>
    </inkml:brush>
  </inkml:definitions>
  <inkml:trace contextRef="#ctx0" brushRef="#br0">265 0 4607 0 0,'2'0'4832'0'0,"-9"9"-3868"0"0,-22 26 42 0 0,21-27 992 0 0,0-2-1148 0 0,-24 18-61 0 0,24-19 719 0 0,0 4-968 0 0,-25 27-85 0 0,25-27-21 0 0,3 0-15 0 0,-18 29-58 0 0,18-28-29 0 0,-1-2-4 0 0,-19 27-6 0 0,19-26 259 0 0,0 0-300 0 0,-20 29 6 0 0,19-28 362 0 0,5-1-313 0 0,-1 3-224 0 0,3-8-30 0 0,-1 1 0 0 0,0 0 0 0 0,0-1 0 0 0,-1 1 1 0 0,0-1-1 0 0,-2 6 0 0 0,5 1 71 0 0,3 33-16 0 0,1-25-57 0 0,16 22-10 0 0,-14-32-52 0 0,0 0 0 0 0,15 16 0 0 0,14 4-7 0 0,-23-20-13 0 0,1 0 0 0 0,0-2 0 0 0,1 0 0 0 0,0 0 0 0 0,0-1 0 0 0,0-1 1 0 0,1-1-1 0 0,0 0 0 0 0,0-1 0 0 0,0 0 0 0 0,28 0 0 0 0,-32-3-1 0 0,0-1 1 0 0,-1 0-1 0 0,1 0 1 0 0,0-1-1 0 0,-1-1 1 0 0,1 0-1 0 0,-1 0 0 0 0,0-1 1 0 0,0-1-1 0 0,0 0 1 0 0,-1 0-1 0 0,0-1 1 0 0,0 0-1 0 0,0-1 1 0 0,-1 0-1 0 0,16-16 0 0 0,-13 9-76 0 0,0-1 0 0 0,-1-1 0 0 0,0 0 0 0 0,-2-1-1 0 0,0 0 1 0 0,0 0 0 0 0,-2-1 0 0 0,0 0-1 0 0,-1 0 1 0 0,-1-1 0 0 0,-1 1 0 0 0,0-1-1 0 0,0-19 1 0 0,-4 36 59 0 0,0 0 0 0 0,0 1 0 0 0,0-1 1 0 0,-1 0-1 0 0,1 1 0 0 0,0-1 0 0 0,-1 1 0 0 0,1-1 0 0 0,-1 0 0 0 0,0 1 0 0 0,1 0 0 0 0,-2-2 0 0 0,-5-4-2959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2.567"/>
    </inkml:context>
    <inkml:brush xml:id="br0">
      <inkml:brushProperty name="width" value="0.05" units="cm"/>
      <inkml:brushProperty name="height" value="0.05" units="cm"/>
      <inkml:brushProperty name="color" value="#FFFFFF"/>
    </inkml:brush>
  </inkml:definitions>
  <inkml:trace contextRef="#ctx0" brushRef="#br0">222 92 4607 0 0,'0'0'4460'0'0,"3"8"-3244"0"0,-1-4-817 0 0,1 1 1 0 0,-1 0-1 0 0,1-1 0 0 0,-1 1 0 0 0,1-1 0 0 0,1 0 0 0 0,-1 0 0 0 0,1 0 0 0 0,-1 0 0 0 0,1-1 0 0 0,0 1 1 0 0,0-1-1 0 0,1 0 0 0 0,7 4 0 0 0,23 10 189 0 0,26 14 1830 0 0,57 39 1 0 0,-79-47-2313 0 0,-25-18 81 0 0,-4-3-121 0 0,-7-1-48 0 0,1-1-1 0 0,-1 1 1 0 0,0-1 0 0 0,0 0 0 0 0,1 0-1 0 0,-1-1 1 0 0,0 1 0 0 0,0 0 0 0 0,0-1-1 0 0,1 0 1 0 0,-1 0 0 0 0,0 0 0 0 0,0 0-1 0 0,0 0 1 0 0,0-1 0 0 0,-1 1 0 0 0,1-1-1 0 0,0 0 1 0 0,-1 0 0 0 0,1 0 0 0 0,-1 0-1 0 0,1 0 1 0 0,2-5 0 0 0,5-4-90 0 0,-1-1 1 0 0,0-1-1 0 0,12-21 0 0 0,-15 23-58 0 0,-3 6 10 0 0,-1 0 1 0 0,1 0-1 0 0,-1 0 0 0 0,0 0 0 0 0,0-1 1 0 0,0 1-1 0 0,-1-1 0 0 0,0 0 0 0 0,0 1 1 0 0,0-1-1 0 0,-1 0 0 0 0,1 1 0 0 0,-2-12 1 0 0,0 12 11 0 0,-1 1 0 0 0,1-1 0 0 0,-1 1 0 0 0,0-1 0 0 0,0 1 0 0 0,0 0 0 0 0,0-1 0 0 0,-1 1 1 0 0,0 0-1 0 0,1 1 0 0 0,-2-1 0 0 0,1 0 0 0 0,0 1 0 0 0,-1 0 0 0 0,1 0 0 0 0,-9-5 1 0 0,3 2 136 0 0,0 0 1 0 0,0 1 0 0 0,-1 0 0 0 0,0 1 0 0 0,0 0 0 0 0,0 1-1 0 0,-1 0 1 0 0,1 1 0 0 0,-1 0 0 0 0,1 0 0 0 0,-1 1 0 0 0,-20 1 0 0 0,-7 2-20 0 0,-11 7-10 0 0,34-6 3 0 0,-34 11 72 0 0,-2 3 35 0 0,31-11-29 0 0,-33 15 466 0 0,41-16-432 0 0,4-2-1 0 0,0 0-1 0 0,1 1 1 0 0,-1 0 0 0 0,-7 5 0 0 0,-20 12 209 0 0,26-15-10 0 0,-2 2-1 0 0,-31 24-14 0 0,31-24-64 0 0,4 1-30 0 0,-22 27-4 0 0,22-27-16 0 0,3 1-67 0 0,-9 33-27 0 0,10-33-9 0 0,2 1-14 0 0,0 34-41 0 0,1-43-18 0 0,0 0-1 0 0,0 1 1 0 0,0-1-1 0 0,0 0 1 0 0,1 0-1 0 0,-1 0 0 0 0,1 0 1 0 0,1 4-1 0 0,12 42 70 0 0,-13-45-67 0 0,-1 1-1 0 0,1-1 0 0 0,0 0 0 0 0,0 0 0 0 0,0 0 0 0 0,1 0 0 0 0,-1 0 1 0 0,1 0-1 0 0,-1-1 0 0 0,1 1 0 0 0,4 4 0 0 0,0 0 12 0 0,-4-2-5 0 0,0-1-1 0 0,1 0 1 0 0,0 0-1 0 0,0 0 0 0 0,0 0 1 0 0,7 6-1 0 0,-3-3 9 0 0,4 5 22 0 0,0-1 0 0 0,0 0 0 0 0,1-1 0 0 0,1 0 0 0 0,0-1 0 0 0,23 12 0 0 0,81 31 107 0 0,-99-46-133 0 0,138 62-584 0 0,-133-54 200 0 0,-20-12 117 0 0,-8-9-3693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2"/>
    </inkml:context>
    <inkml:brush xml:id="br0">
      <inkml:brushProperty name="width" value="0.05" units="cm"/>
      <inkml:brushProperty name="height" value="0.05" units="cm"/>
      <inkml:brushProperty name="color" value="#FFFFFF"/>
    </inkml:brush>
  </inkml:definitions>
  <inkml:trace contextRef="#ctx0" brushRef="#br0">201 2 5063 0 0,'0'0'184'0'0,"-1"-1"-1"0"0,0 1 0 0 0,0 0 1 0 0,0-1-1 0 0,0 1 0 0 0,-1 0 1 0 0,1 0-1 0 0,0 0 0 0 0,0 0 0 0 0,0 0 1 0 0,0 0-1 0 0,0 0 0 0 0,0 0 1 0 0,0 1-1 0 0,0-1 0 0 0,0 0 1 0 0,0 1-1 0 0,0-1 0 0 0,0 1 1 0 0,0-1-1 0 0,1 1 0 0 0,-1-1 0 0 0,0 1 1 0 0,0-1-1 0 0,-1 2 0 0 0,-14 23 2729 0 0,16-25-2976 0 0,-5 13 328 0 0,1-1 1 0 0,0 1 0 0 0,1 0-1 0 0,0-1 1 0 0,1 1 0 0 0,0 20-1 0 0,-4 18 594 0 0,-34 142 2510 0 0,-19 131-392 0 0,32 52-2119 0 0,24-352-1258 0 0,3-39-1779 0 0,4-28-161 0 0,-2 24 1234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3"/>
    </inkml:context>
    <inkml:brush xml:id="br0">
      <inkml:brushProperty name="width" value="0.05" units="cm"/>
      <inkml:brushProperty name="height" value="0.05" units="cm"/>
      <inkml:brushProperty name="color" value="#FFFFFF"/>
    </inkml:brush>
  </inkml:definitions>
  <inkml:trace contextRef="#ctx0" brushRef="#br0">77 1 3679 0 0,'3'44'3740'0'0,"-4"-33"-2556"0"0,1 3-707 0 0,-1 7 42 0 0,-1 13 3283 0 0,-1 11-2992 0 0,2-33 693 0 0,1 0-1004 0 0,-1 2-353 0 0,0 44 857 0 0,1-44-889 0 0,0 45 649 0 0,1-43-668 0 0,-1-2 74 0 0,-1-1 0 0 0,-2 24 1 0 0,-5 25 499 0 0,6-49-557 0 0,-1 37 432 0 0,1 15 96 0 0,-2 0-101 0 0,0 1-150 0 0,2-25-213 0 0,2-30-66 0 0,-1 3-29 0 0,1 3-55 0 0,0-5 17 0 0,-1-1 0 0 0,0 1 0 0 0,-4 20 1 0 0,-9 44 115 0 0,2-6-1 0 0,6-23-133 0 0,5-35-5 0 0,8-9-1860 0 0,20 11 1370 0 0,-26-14 435 0 0,-1 0 1 0 0,0 0 0 0 0,1 0 0 0 0,-1 0-1 0 0,0 0 1 0 0,0 0 0 0 0,1 0 0 0 0,-1 0 0 0 0,0 0-1 0 0,1 0 1 0 0,-1 0 0 0 0,0 0 0 0 0,1 0-1 0 0,-1 0 1 0 0,0 0 0 0 0,1 0 0 0 0,-1 0 0 0 0,0 0-1 0 0,0 0 1 0 0,1 0 0 0 0,-1-1 0 0 0,0 1-1 0 0,1 0 1 0 0,-1 0 0 0 0,0 0 0 0 0,0 0 0 0 0,0-1-1 0 0,1 1 1 0 0,-1 0 0 0 0,0 0 0 0 0,0-1-1 0 0,0 1 1 0 0,1 0 0 0 0,-1 0 0 0 0,0-1 0 0 0,0 1-1 0 0,0 0 1 0 0,0-1 0 0 0,0 1 0 0 0,0 0 0 0 0,1 0-1 0 0,-1-1 1 0 0,0 1 0 0 0,0 0 0 0 0,0-1-1 0 0,0 1 1 0 0,0 0 0 0 0,0-1 0 0 0,0 1 0 0 0,-1 0-1 0 0,1-1 1 0 0,0 1 0 0 0,0 0 0 0 0,0-1-1 0 0,0-2-1244 0 0,1-4-5001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6"/>
    </inkml:context>
    <inkml:brush xml:id="br0">
      <inkml:brushProperty name="width" value="0.1" units="cm"/>
      <inkml:brushProperty name="height" value="0.1" units="cm"/>
      <inkml:brushProperty name="color" value="#E71224"/>
    </inkml:brush>
  </inkml:definitions>
  <inkml:trace contextRef="#ctx0" brushRef="#br0">77 340 455 0 0,'0'-1'0'0'0,"4"-16"449"0"0,-1 4 1326 0 0,-3 12-1712 0 0,-1 1 1 0 0,1 0 0 0 0,-1-1-1 0 0,1 1 1 0 0,-1-1 0 0 0,1 1 0 0 0,-1-1-1 0 0,1 1 1 0 0,-1 0 0 0 0,0 0-1 0 0,1-1 1 0 0,-1 1 0 0 0,0 0 0 0 0,1 0-1 0 0,-1 0 1 0 0,0-1 0 0 0,1 1-1 0 0,-1 0 1 0 0,0 0 0 0 0,1 0 0 0 0,-1 0-1 0 0,0 0 1 0 0,1 0 0 0 0,-2 1-1 0 0,-2-1 234 0 0,1 0 0 0 0,-1-1 0 0 0,0 1 0 0 0,0-1 0 0 0,1 0 0 0 0,-1 0 0 0 0,-6-2 0 0 0,9 2 3 0 0,0 1 0 0 0,0-1 1 0 0,-1 0-1 0 0,1 1 0 0 0,0-1 0 0 0,0 0 0 0 0,0 0 0 0 0,0 0 0 0 0,0 0 0 0 0,0 1 0 0 0,1-1 0 0 0,-1-1 1 0 0,0 1-1 0 0,0 0 0 0 0,1 0 0 0 0,-1 0 0 0 0,1 0 0 0 0,-1 0 0 0 0,1-1 0 0 0,-1 1 0 0 0,1 0 1 0 0,0 0-1 0 0,-1-1 0 0 0,1 1 0 0 0,-1-9 2980 0 0,-7 7-1961 0 0,8 3-1272 0 0,0 0 0 0 0,-1 0 1 0 0,1 0-1 0 0,0 0 0 0 0,0 0 1 0 0,0 0-1 0 0,0 0 1 0 0,-1 0-1 0 0,1 0 0 0 0,0 0 1 0 0,0-1-1 0 0,0 1 1 0 0,0 0-1 0 0,0 0 0 0 0,-1 0 1 0 0,1 0-1 0 0,0 0 0 0 0,0-1 1 0 0,0 1-1 0 0,0 0 1 0 0,0 0-1 0 0,0 0 0 0 0,0 0 1 0 0,0-1-1 0 0,0 1 1 0 0,0 0-1 0 0,0 0 0 0 0,0 0 1 0 0,0 0-1 0 0,0-1 0 0 0,0 1 1 0 0,0 0-1 0 0,0 0 1 0 0,0 0-1 0 0,0-1 0 0 0,0 1 1 0 0,0 0-1 0 0,0 0 0 0 0,0 0 1 0 0,0 0-1 0 0,0-1 1 0 0,0 1-1 0 0,0 0 0 0 0,0 0 1 0 0,0 0-1 0 0,0 0 1 0 0,1-1-1 0 0,-1 1 0 0 0,0 0 1 0 0,0 0-1 0 0,13-9 1215 0 0,17-2-653 0 0,41-8-354 0 0,35-9 140 0 0,36-3-314 0 0,-28 6 87 0 0,185-18 0 0 0,509 12-168 0 0,-362 5 28 0 0,82-1 8 0 0,-246 26-439 0 0,203 1 1759 0 0,-1 22-2229 0 0,228 32 873 0 0,-680-52-146 0 0,330 37 1992 0 0,-111 2-3460 0 0,136 26 1720 0 0,-123-27-106 0 0,-21-5 0 0 0,-54-2-6 0 0,213 49 76 0 0,271 100 58 0 0,-371-91-64 0 0,273 81 117 0 0,22 47 38 0 0,-596-219-219 0 0,659 329 62 0 0,-645-321-60 0 0,169 102 36 0 0,51 27-12 0 0,-49-48-10 0 0,172 88 235 0 0,-337-166-368 0 0,24 13 472 0 0,-43-23-529 0 0,1 1 1 0 0,-1 0-1 0 0,0-1 1 0 0,1 1-1 0 0,-1 0 0 0 0,0 0 1 0 0,0 1-1 0 0,0-1 1 0 0,-1 0-1 0 0,1 1 1 0 0,-1-1-1 0 0,1 1 0 0 0,1 2 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7"/>
    </inkml:context>
    <inkml:brush xml:id="br0">
      <inkml:brushProperty name="width" value="0.1" units="cm"/>
      <inkml:brushProperty name="height" value="0.1" units="cm"/>
      <inkml:brushProperty name="color" value="#E71224"/>
    </inkml:brush>
  </inkml:definitions>
  <inkml:trace contextRef="#ctx0" brushRef="#br0">1316 45 2759 0 0,'-28'-10'1465'0'0,"0"1"0"0"0,0 2 0 0 0,-1 1-1 0 0,0 1 1 0 0,0 1 0 0 0,-54 1 0 0 0,82 3-1286 0 0,0-1 0 0 0,0 1 0 0 0,-1 0 0 0 0,1 0 0 0 0,0 0 0 0 0,0 0 0 0 0,-1 0 0 0 0,1 1 0 0 0,0-1 0 0 0,0 0 0 0 0,0 1 0 0 0,-1-1 1 0 0,1 1-1 0 0,0-1 0 0 0,0 1 0 0 0,0-1 0 0 0,0 1 0 0 0,0 0 0 0 0,0-1 0 0 0,0 1 0 0 0,0 0 0 0 0,-1 1 0 0 0,1 0-45 0 0,1-1 1 0 0,0 0-1 0 0,0 0 0 0 0,0 0 0 0 0,0 0 1 0 0,0 0-1 0 0,0 0 0 0 0,0 1 0 0 0,0-1 1 0 0,0 0-1 0 0,0 0 0 0 0,1 0 0 0 0,-1 0 1 0 0,1 0-1 0 0,-1 0 0 0 0,0 0 0 0 0,1 0 1 0 0,0 0-1 0 0,0 2 0 0 0,6 6 331 0 0,1 0 1 0 0,-1 0-1 0 0,15 12 0 0 0,-20-18-480 0 0,65 62 529 0 0,91 83-91 0 0,235 168 58 0 0,-96-80-34 0 0,-84-74 137 0 0,-205-156-540 0 0,-1 0 0 0 0,1 0 1 0 0,-2 1-1 0 0,10 11 0 0 0,-5-5-2 0 0,31 33 159 0 0,-32-34-161 0 0,-2-2 71 0 0,3 3-49 0 0,-2 0-46 0 0,71 85 67 0 0,-44-57-34 0 0,-3 0-1 0 0,-2 2 1 0 0,-1 1-1 0 0,26 54 1 0 0,-53-93-44 0 0,0 1-1 0 0,-1-1 1 0 0,1 1 0 0 0,-1 0 0 0 0,-1 0 0 0 0,1 0-1 0 0,-1 0 1 0 0,0 0 0 0 0,0 0 0 0 0,-1 0 0 0 0,1 0-1 0 0,-2 8 1 0 0,0-11 4 0 0,1 1 0 0 0,-1-1 0 0 0,-1 0-1 0 0,1 1 1 0 0,0-1 0 0 0,-1 0 0 0 0,0 0-1 0 0,1 0 1 0 0,-1 0 0 0 0,-1 0 0 0 0,1 0-1 0 0,0-1 1 0 0,-1 1 0 0 0,1-1 0 0 0,-1 0-1 0 0,0 1 1 0 0,1-1 0 0 0,-1 0 0 0 0,0-1 0 0 0,0 1-1 0 0,-1 0 1 0 0,-4 1 0 0 0,-21 6 39 0 0,1-1 0 0 0,-1-1 0 0 0,-1-1 0 0 0,-29 1 0 0 0,23-3 2 0 0,-394 76 484 0 0,5 26 187 0 0,114-27 187 0 0,133-37-332 0 0,-203 52 1157 0 0,8 32 366 0 0,313-100-1986 0 0,1 2 1 0 0,-60 39-1 0 0,98-52-1008 0 0,10-2-310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8"/>
    </inkml:context>
    <inkml:brush xml:id="br0">
      <inkml:brushProperty name="width" value="0.05" units="cm"/>
      <inkml:brushProperty name="height" value="0.05" units="cm"/>
      <inkml:brushProperty name="color" value="#FFFFFF"/>
    </inkml:brush>
  </inkml:definitions>
  <inkml:trace contextRef="#ctx0" brushRef="#br0">294 566 3223 0 0,'-1'-1'10'0'0,"1"0"0"0"0,0 0 0 0 0,-1 0 0 0 0,1 0 0 0 0,0 0 0 0 0,0 0 0 0 0,0 0 0 0 0,0 1 0 0 0,0-1 0 0 0,0 0 0 0 0,0 0 0 0 0,0 0 0 0 0,0 0 0 0 0,0 0 0 0 0,1 0 0 0 0,-1 0 0 0 0,0 0 0 0 0,0 0 0 0 0,1 0 0 0 0,-1 0 0 0 0,1 0 0 0 0,-1 0 0 0 0,1 1 0 0 0,-1-1 0 0 0,1 0 0 0 0,0 0 0 0 0,-1 1 0 0 0,2-2 0 0 0,8-12-12 0 0,-10 13 11 0 0,0 0 0 0 0,0 0 0 0 0,0 0 0 0 0,0 0 0 0 0,0 0 0 0 0,0 0 0 0 0,0 0 0 0 0,-1 0 0 0 0,1 0 0 0 0,0 0-1 0 0,-1 1 1 0 0,1-1 0 0 0,0 0 0 0 0,-1 0 0 0 0,1 0 0 0 0,-1 0 0 0 0,1 0 0 0 0,-1 1 0 0 0,0-1 0 0 0,0-1-1 0 0,-19-18 1914 0 0,9 10 600 0 0,-11-10 806 0 0,19 18-3008 0 0,0 0 1 0 0,0 0-1 0 0,1-1 0 0 0,-1 1 0 0 0,0-1 1 0 0,1 0-1 0 0,0 0 0 0 0,-1 0 0 0 0,0-3 1 0 0,2 6-148 0 0,1-1 1 0 0,-1 1 0 0 0,1-1 0 0 0,-1 1 0 0 0,1 0-1 0 0,-1-1 1 0 0,1 1 0 0 0,-1 0 0 0 0,0 0-1 0 0,1-1 1 0 0,-1 1 0 0 0,1 0 0 0 0,-1 0 0 0 0,0 0-1 0 0,1 0 1 0 0,-1 0 0 0 0,1 0 0 0 0,-1 0 0 0 0,0 0-1 0 0,1 0 1 0 0,-1 0 0 0 0,1 0 0 0 0,-1 0-1 0 0,0 0 1 0 0,1 0 0 0 0,-1 0 0 0 0,1 1 0 0 0,-1-1-1 0 0,0 0 1 0 0,1 1 0 0 0,-1-1 0 0 0,1 0 0 0 0,-1 1-1 0 0,1-1 1 0 0,-1 0 0 0 0,1 1 0 0 0,0-1-1 0 0,-1 1 1 0 0,1-1 0 0 0,-2 2 641 0 0,-1 8-675 0 0,-15 52-59 0 0,4-4-59 0 0,-2 11 31 0 0,7-31 8 0 0,5-15-55 0 0,0 15 44 0 0,-4 31-39 0 0,-1 18-11 0 0,-1-16 0 0 0,-3-6 0 0 0,9-46-1 0 0,-10 31-51 0 0,-3-5 41 0 0,-6 6 11 0 0,2-6-16 0 0,17-35-59 0 0,-1-17-706 0 0,3-4 676 0 0,1 0 0 0 0,1 0 0 0 0,0 0-1 0 0,1 0 1 0 0,0 0 0 0 0,0 0 0 0 0,5-15-1 0 0,-1 1-92 0 0,23-137-1121 0 0,40-291-1998 0 0,-65 415 3270 0 0,1 1 0 0 0,3 0 0 0 0,1 1 0 0 0,1 0 0 0 0,19-46 0 0 0,-22 68 32 0 0,0 1-1 0 0,1 1 1 0 0,1-1-1 0 0,-1 1 1 0 0,2 0-1 0 0,0 1 1 0 0,0 0-1 0 0,1 0 1 0 0,1 1-1 0 0,-1 0 1 0 0,2 1-1 0 0,-1 1 1 0 0,1-1-1 0 0,1 2 1 0 0,-1 0-1 0 0,25-10 1 0 0,-15 9 48 0 0,0 1 0 0 0,1 1 0 0 0,0 1 0 0 0,0 1 1 0 0,0 1-1 0 0,1 1 0 0 0,-1 1 0 0 0,1 1 0 0 0,-1 1 0 0 0,0 1 0 0 0,1 1 1 0 0,-1 1-1 0 0,31 10 0 0 0,-44-10 162 0 0,0 1 0 0 0,0 0 0 0 0,-1 1-1 0 0,0 0 1 0 0,9 8 0 0 0,-15-12 401 0 0,3 7-133 0 0,1 2-450 0 0,-4-6-111 0 0,1 0 0 0 0,-1 0 1 0 0,1 0-1 0 0,8 8 0 0 0,-8-1-313 0 0,9 36 49 0 0,-12-46 349 0 0,-1 0 1 0 0,1 0 0 0 0,-1 1 0 0 0,0-1 0 0 0,1 0 0 0 0,-1 1 0 0 0,0-1 0 0 0,0 0-1 0 0,0 0 1 0 0,-1 3 0 0 0,-8 68-4 0 0,-5-15 32 0 0,5-37 64 0 0,3-8-47 0 0,3-6-4 0 0,0 0 1 0 0,0-1-1 0 0,-1 1 1 0 0,0-1-1 0 0,-10 11 1 0 0,-3 5 142 0 0,-1-1 1 0 0,-1-1 0 0 0,-1-1 0 0 0,-36 26 0 0 0,35-31-51 0 0,-2-1 1 0 0,1-1 0 0 0,-2-1 0 0 0,0-1 0 0 0,0-2-1 0 0,0 0 1 0 0,-1-1 0 0 0,-44 5 0 0 0,52-9-177 0 0,0-2 1 0 0,0 0-1 0 0,0-2 0 0 0,0 1 0 0 0,1-2 1 0 0,-1 0-1 0 0,0-1 0 0 0,1-1 1 0 0,-1-1-1 0 0,1 0 0 0 0,0-1 1 0 0,0 0-1 0 0,1-1 0 0 0,-17-12 1 0 0,31 19 17 0 0,1 0 1 0 0,-1 0-1 0 0,0 0 1 0 0,1-1 0 0 0,-1 1-1 0 0,1 0 1 0 0,-1-1 0 0 0,1 1-1 0 0,-1 0 1 0 0,1-1-1 0 0,-1 1 1 0 0,1-1 0 0 0,-1 1-1 0 0,1-1 1 0 0,-1 1 0 0 0,1-1-1 0 0,0 1 1 0 0,-1-1-1 0 0,1 1 1 0 0,0-1 0 0 0,-1 0-1 0 0,1 1 1 0 0,0-1 0 0 0,0 1-1 0 0,0-1 1 0 0,0 0-1 0 0,-1 0 1 0 0,2 0-2 0 0,0 1 0 0 0,0 0 0 0 0,0-1 0 0 0,0 1 0 0 0,-1-1 0 0 0,1 1 0 0 0,0 0 0 0 0,0 0 0 0 0,0 0 0 0 0,0-1 0 0 0,0 1 0 0 0,0 0 0 0 0,0 0 0 0 0,0 0 0 0 0,1 1 0 0 0,43 4-524 0 0,-44-5 547 0 0,20 4 139 0 0,-1 1 1 0 0,1 0-1 0 0,-1 2 0 0 0,0 0 0 0 0,-1 2 0 0 0,0 0 1 0 0,0 1-1 0 0,22 15 0 0 0,-36-21 551 0 0,1 3 27 0 0,18 21-137 0 0,-12-11-578 0 0,-4-4-42 0 0,-4-7 15 0 0,-1 0 0 0 0,1 0 0 0 0,-1 1 0 0 0,0 0 0 0 0,3 13 0 0 0,14 39 509 0 0,-8-16-150 0 0,-9-32-2 0 0,1 4-32 0 0,11 44-20 0 0,-11-45-2 0 0,0 1-13 0 0,15 44-58 0 0,-15-44-29 0 0,2-4-4 0 0,16 35-8 0 0,-16-35-34 0 0,1-1-20 0 0,0 1-66 0 0,-2-3 7 0 0,0 0-1 0 0,1-1 1 0 0,12 13 0 0 0,17 18 19 0 0,-24-26-49 0 0,-7-9-2 0 0,-1 1 0 0 0,0-1 0 0 0,1 0 0 0 0,0 1 0 0 0,0-2 0 0 0,0 1 0 0 0,5 2-1 0 0,26 15 6 0 0,-23-16-14 0 0,-1-3 3 0 0,9 1-7 0 0,0-1 0 0 0,0 0 1 0 0,0-2-1 0 0,22-2 0 0 0,27-1-4603 0 0,-58 4-1961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9"/>
    </inkml:context>
    <inkml:brush xml:id="br0">
      <inkml:brushProperty name="width" value="0.05" units="cm"/>
      <inkml:brushProperty name="height" value="0.05" units="cm"/>
      <inkml:brushProperty name="color" value="#FFFFFF"/>
    </inkml:brush>
  </inkml:definitions>
  <inkml:trace contextRef="#ctx0" brushRef="#br0">0 371 6911 0 0,'0'0'528'0'0,"22"0"-1264"0"0,12 5 1575 0 0,39 10 0 0 0,-18-4 2045 0 0,-42-9-2437 0 0,-1-1-1 0 0,0-1 1 0 0,0 0 0 0 0,0-1 0 0 0,0 0 0 0 0,0-1 0 0 0,0 0 0 0 0,15-5 0 0 0,4-4 402 0 0,48-22 0 0 0,-66 27-821 0 0,0-1 1 0 0,-1 0 0 0 0,0 0 0 0 0,0-1 0 0 0,0-1 0 0 0,-2 0 0 0 0,1-1 0 0 0,-1 0 0 0 0,10-12 0 0 0,-17 18-51 0 0,0-1 0 0 0,0 0 0 0 0,0 0 0 0 0,0 0 0 0 0,-1 0 0 0 0,0 0 0 0 0,0 0 1 0 0,0 0-1 0 0,-1-1 0 0 0,0 1 0 0 0,0-1 0 0 0,0 1 0 0 0,0-1 0 0 0,-1 1 1 0 0,0-1-1 0 0,0 1 0 0 0,-1-1 0 0 0,0 0 0 0 0,0 1 0 0 0,0-1 0 0 0,0 1 1 0 0,-1 0-1 0 0,0 0 0 0 0,0-1 0 0 0,0 1 0 0 0,-4-5 0 0 0,1 1-139 0 0,-1 0 1 0 0,0 0-1 0 0,-1 1 0 0 0,0-1 0 0 0,0 2 0 0 0,0-1 1 0 0,-1 1-1 0 0,-13-9 0 0 0,17 13 214 0 0,0 0 1 0 0,0 0-1 0 0,0 1 1 0 0,-1 0-1 0 0,1 0 1 0 0,-1 0-1 0 0,0 1 0 0 0,1-1 1 0 0,-1 1-1 0 0,0 0 1 0 0,0 0-1 0 0,0 1 0 0 0,0 0 1 0 0,0 0-1 0 0,0 0 1 0 0,0 0-1 0 0,0 1 1 0 0,0-1-1 0 0,1 1 0 0 0,-8 3 1 0 0,-7 4-257 0 0,1 0-1 0 0,0 2 1 0 0,1 0 0 0 0,-20 16 0 0 0,-61 54 655 0 0,93-76-425 0 0,-1 0 1 0 0,1 1 0 0 0,-1 0-1 0 0,1 0 1 0 0,-5 8-1 0 0,4-5 25 0 0,1-2 128 0 0,-1 4 4 0 0,-20 41 202 0 0,24-40-180 0 0,-2 1-137 0 0,3-7-21 0 0,-1 0 1 0 0,1 0-1 0 0,0 0 1 0 0,0 0-1 0 0,1 1 1 0 0,-1 6-1 0 0,2-1 120 0 0,0 37-9 0 0,-1-36-6 0 0,2 2 13 0 0,9 43 56 0 0,-9-43 30 0 0,3-1 4 0 0,17 36 18 0 0,-17-36 72 0 0,2-3 36 0 0,23 29 8 0 0,-16-23-35 0 0,-7-10-277 0 0,-4-2-50 0 0,0-2 0 0 0,0 1 0 0 0,1 0 0 0 0,-1-1 0 0 0,1 1 0 0 0,-1-1 1 0 0,1 0-1 0 0,5 1 0 0 0,9 6 24 0 0,0-2 1 0 0,0 0 0 0 0,1-1 0 0 0,0-2 0 0 0,0 1 0 0 0,30 1 0 0 0,-23-5-62 0 0,0-2 0 0 0,0-1 0 0 0,0-1 0 0 0,0-1 0 0 0,43-13 0 0 0,-25 2-453 0 0,0-1 0 0 0,54-30 0 0 0,-85 38-316 0 0,0 1 0 0 0,-1-2-1 0 0,0 0 1 0 0,0 0 0 0 0,-1-1 0 0 0,19-22-1 0 0,-20 19-4549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0"/>
    </inkml:context>
    <inkml:brush xml:id="br0">
      <inkml:brushProperty name="width" value="0.05" units="cm"/>
      <inkml:brushProperty name="height" value="0.05" units="cm"/>
      <inkml:brushProperty name="color" value="#FFFFFF"/>
    </inkml:brush>
  </inkml:definitions>
  <inkml:trace contextRef="#ctx0" brushRef="#br0">205 5 1839 0 0,'3'-5'449'0'0,"-2"7"169"0"0,-2 7 690 0 0,1-5 941 0 0,-3 6-934 0 0,-9 30 165 0 0,9-30 31 0 0,-1 1-61 0 0,-15 54 753 0 0,4-10-264 0 0,2 5-983 0 0,3 4-255 0 0,1 1-345 0 0,2 3-68 0 0,-2 9 155 0 0,0 3 41 0 0,0-1 62 0 0,2-6 0 0 0,3-30-341 0 0,3-32-21 0 0,0 1-7 0 0,-4 36-19 0 0,3-36-73 0 0,0-1-21 0 0,-10 35-40 0 0,6-30 19 0 0,-9 5-33 0 0,15-21-10 0 0,0 1 0 0 0,0-1 0 0 0,-1 0 0 0 0,1 1 0 0 0,0-1 0 0 0,-1 0 0 0 0,1 1 0 0 0,0-1 0 0 0,-1 0 0 0 0,1 0 0 0 0,0 1 0 0 0,-1-1 0 0 0,1 0 0 0 0,0 0 0 0 0,-1 0 0 0 0,1 0 0 0 0,-1 0 0 0 0,1 1 0 0 0,-1-1 0 0 0,1 0 0 0 0,0 0 0 0 0,-1 0 0 0 0,1 0 0 0 0,-1 0 0 0 0,1 0 0 0 0,-1 0 0 0 0,1 0 0 0 0,0-1 0 0 0,-1 1 0 0 0,1 0 0 0 0,-1 0 0 0 0,1 0 0 0 0,0 0 0 0 0,-1 0 0 0 0,1-1 0 0 0,0 1 0 0 0,-1 0 0 0 0,1 0 0 0 0,0-1 0 0 0,-1 1 0 0 0,1 0 0 0 0,0-1 0 0 0,-1 1 0 0 0,1 0 0 0 0,0-1 0 0 0,0 1 0 0 0,-1 0 0 0 0,1-1 0 0 0,0 1 0 0 0,0 0 0 0 0,0-1 0 0 0,0 1 0 0 0,-1-1 0 0 0,1 1 0 0 0,0-1 0 0 0,-8-21 0 0 0,6 9-126 0 0,1 0-1 0 0,0 0 1 0 0,0-1-1 0 0,1 1 0 0 0,1 0 1 0 0,0 0-1 0 0,1 0 1 0 0,1 0-1 0 0,0 0 1 0 0,6-17-1 0 0,3-4-417 0 0,3-1 0 0 0,26-45 0 0 0,-25 51 136 0 0,3 0 0 0 0,0 1 0 0 0,1 1 0 0 0,2 1 0 0 0,1 1 0 0 0,1 1 0 0 0,0 2 0 0 0,2 0 0 0 0,1 1 0 0 0,1 2 0 0 0,37-20 0 0 0,-57 34 298 0 0,1 1-1 0 0,0 1 0 0 0,1 0 1 0 0,-1 0-1 0 0,1 1 0 0 0,-1 0 1 0 0,1 1-1 0 0,-1 0 1 0 0,1 1-1 0 0,0-1 0 0 0,0 2 1 0 0,-1-1-1 0 0,14 4 0 0 0,-16-2 102 0 0,0-1 0 0 0,0 2 0 0 0,0-1 0 0 0,0 1 0 0 0,-1 0 0 0 0,1 0 0 0 0,-1 1 0 0 0,0 0 0 0 0,0 0 0 0 0,0 1 0 0 0,-1-1 0 0 0,1 1 0 0 0,-1 0 0 0 0,0 1 0 0 0,-1-1 0 0 0,1 1 0 0 0,-1 0 0 0 0,5 9 0 0 0,-3 1 273 0 0,0-1-1 0 0,-1 1 0 0 0,-1 0 0 0 0,0 0 0 0 0,-1 0 0 0 0,-1 1 1 0 0,0-1-1 0 0,-1 1 0 0 0,-3 26 0 0 0,1-33-160 0 0,0-1-1 0 0,0 0 1 0 0,-1 0 0 0 0,-1 0-1 0 0,0 0 1 0 0,0-1 0 0 0,0 1-1 0 0,-1-1 1 0 0,-1 1-1 0 0,-6 9 1 0 0,3-7 14 0 0,-1 0 0 0 0,-1 0 0 0 0,1-1 1 0 0,-2 0-1 0 0,0 0 0 0 0,-11 7 0 0 0,-8 3 92 0 0,-1-2 0 0 0,-1-2 0 0 0,0 0 0 0 0,-50 15 0 0 0,66-26-160 0 0,0 0 1 0 0,0-1 0 0 0,-1-1 0 0 0,1-1-1 0 0,-1 0 1 0 0,1-1 0 0 0,-33-3 0 0 0,42 1-110 0 0,0 1 0 0 0,0-1 0 0 0,0-1 0 0 0,1 1 0 0 0,-1-1 0 0 0,0-1 0 0 0,1 1 0 0 0,-1-1 0 0 0,1 0 0 0 0,0 0 0 0 0,0-1 0 0 0,0 0 0 0 0,1 0 0 0 0,-1 0 0 0 0,1-1 0 0 0,0 0 0 0 0,0 0 0 0 0,1 0 0 0 0,-1-1 0 0 0,1 1 0 0 0,-5-9 0 0 0,8 9-257 0 0,-1 0-1 0 0,1 0 1 0 0,0 1 0 0 0,0-1-1 0 0,0 0 1 0 0,1 0 0 0 0,0-1-1 0 0,1-8 1 0 0,-1 1-1843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1"/>
    </inkml:context>
    <inkml:brush xml:id="br0">
      <inkml:brushProperty name="width" value="0.05" units="cm"/>
      <inkml:brushProperty name="height" value="0.05" units="cm"/>
      <inkml:brushProperty name="color" value="#FFFFFF"/>
    </inkml:brush>
  </inkml:definitions>
  <inkml:trace contextRef="#ctx0" brushRef="#br0">47 419 9671 0 0,'-9'-11'593'0'0,"5"4"-100"0"0,20 4-467 0 0,3 2 433 0 0,0 2 1 0 0,38 5-1 0 0,0 1 3251 0 0,-34-8-3336 0 0,1 0 0 0 0,-1-2 0 0 0,0-1-1 0 0,0 0 1 0 0,38-14 0 0 0,-50 14-448 0 0,0 0-1 0 0,0-1 1 0 0,0-1-1 0 0,0 0 1 0 0,-1 0 0 0 0,0-1-1 0 0,0 0 1 0 0,-1-1 0 0 0,0 0-1 0 0,0-1 1 0 0,-1 0-1 0 0,11-14 1 0 0,-14 16 137 0 0,0 1 0 0 0,-1-1 0 0 0,0-1 0 0 0,0 1 0 0 0,-1-1 0 0 0,0 1 1 0 0,0-1-1 0 0,-1 0 0 0 0,0 0 0 0 0,0 0 0 0 0,-1 0 0 0 0,0-1 0 0 0,0 1 0 0 0,-1 0 0 0 0,0 0 0 0 0,-1-1 0 0 0,0 1 0 0 0,0 0 0 0 0,-3-11 1 0 0,2 12-403 0 0,-1 1 0 0 0,0-1 0 0 0,-1 1 0 0 0,1 0 0 0 0,-1 0 0 0 0,0 0 0 0 0,0 0 0 0 0,-1 1 0 0 0,0 0 0 0 0,0 0 0 0 0,0 0 0 0 0,-1 0 0 0 0,-5-3 0 0 0,6 4 270 0 0,-1 1 0 0 0,1 0 0 0 0,0 0 0 0 0,-1 0 0 0 0,1 1 0 0 0,-1 0 0 0 0,0 0 0 0 0,0 1 0 0 0,0-1 0 0 0,0 1 0 0 0,0 0 0 0 0,0 1 0 0 0,0 0 0 0 0,0 0 0 0 0,-10 1 0 0 0,1 2 298 0 0,1 1 0 0 0,-1 1 0 0 0,1 1 0 0 0,0 0 0 0 0,0 0 0 0 0,1 1 0 0 0,0 1 0 0 0,0 0 0 0 0,-20 18-1 0 0,9-5 463 0 0,1 2 0 0 0,1 0 0 0 0,-31 42-1 0 0,41-47-323 0 0,0 1 0 0 0,2 0-1 0 0,0 1 1 0 0,1 0 0 0 0,-8 27-1 0 0,8-15-7 0 0,0 0 0 0 0,-5 59 1 0 0,13-81-326 0 0,0-1 0 0 0,1 1 0 0 0,0-1 0 0 0,0 1 0 0 0,1-1 1 0 0,1 1-1 0 0,-1-1 0 0 0,1 1 0 0 0,7 16 0 0 0,-6-20-21 0 0,1 1 0 0 0,-1-1 0 0 0,1 0 0 0 0,1 0 0 0 0,-1 0 0 0 0,1 0 0 0 0,0-1 0 0 0,0 0 0 0 0,1 0 0 0 0,0 0-1 0 0,-1-1 1 0 0,2 0 0 0 0,8 5 0 0 0,7 2-10 0 0,0-2-1 0 0,0 0 0 0 0,1-1 1 0 0,47 9-1 0 0,97 5 9 0 0,-149-21-43 0 0,0 0 0 0 0,1-2 0 0 0,-1 0-1 0 0,0-1 1 0 0,0 0 0 0 0,0-2 0 0 0,-1 0 0 0 0,1-1 0 0 0,-1-1 0 0 0,0 0 0 0 0,0-2 0 0 0,-1 0 0 0 0,31-20 0 0 0,-28 17-602 0 0,19-12-546 0 0,-37 21 929 0 0,1 1 0 0 0,0-1 0 0 0,0 0 0 0 0,0 1 0 0 0,-1-1 0 0 0,1 0 0 0 0,-1 0 1 0 0,0 0-1 0 0,1 0 0 0 0,-1 0 0 0 0,0-1 0 0 0,0 1 0 0 0,0 0 0 0 0,0-4 0 0 0,-1-1-3687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2"/>
    </inkml:context>
    <inkml:brush xml:id="br0">
      <inkml:brushProperty name="width" value="0.05" units="cm"/>
      <inkml:brushProperty name="height" value="0.05" units="cm"/>
      <inkml:brushProperty name="color" value="#FFFFFF"/>
    </inkml:brush>
  </inkml:definitions>
  <inkml:trace contextRef="#ctx0" brushRef="#br0">201 2 5063 0 0,'0'0'184'0'0,"-1"-1"-1"0"0,0 1 0 0 0,0 0 1 0 0,0-1-1 0 0,0 1 0 0 0,-1 0 1 0 0,1 0-1 0 0,0 0 0 0 0,0 0 0 0 0,0 0 1 0 0,0 0-1 0 0,0 0 0 0 0,0 0 1 0 0,0 1-1 0 0,0-1 0 0 0,0 0 1 0 0,0 1-1 0 0,0-1 0 0 0,0 1 1 0 0,0-1-1 0 0,1 1 0 0 0,-1-1 0 0 0,0 1 1 0 0,0-1-1 0 0,-1 2 0 0 0,-14 23 2729 0 0,16-25-2976 0 0,-5 13 328 0 0,1-1 1 0 0,0 1 0 0 0,1 0-1 0 0,0-1 1 0 0,1 1 0 0 0,0 20-1 0 0,-4 18 594 0 0,-34 142 2510 0 0,-19 131-392 0 0,32 52-2119 0 0,24-352-1258 0 0,3-39-1779 0 0,4-28-161 0 0,-2 24 1234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4"/>
    </inkml:context>
    <inkml:brush xml:id="br0">
      <inkml:brushProperty name="width" value="0.05" units="cm"/>
      <inkml:brushProperty name="height" value="0.05" units="cm"/>
      <inkml:brushProperty name="color" value="#FFFFFF"/>
    </inkml:brush>
  </inkml:definitions>
  <inkml:trace contextRef="#ctx0" brushRef="#br0">112 10 10591 0 0,'-4'-3'347'0'0,"-5"-3"389"0"0,9 6-728 0 0,0 0 0 0 0,-1 0 0 0 0,1 0 0 0 0,0 0 0 0 0,0 0 0 0 0,-1 0 0 0 0,1 1 0 0 0,0-1 0 0 0,0 0 0 0 0,0 0 0 0 0,-1 0 0 0 0,1 0-1 0 0,0 0 1 0 0,0 1 0 0 0,0-1 0 0 0,0 0 0 0 0,-1 0 0 0 0,1 0 0 0 0,0 1 0 0 0,0-1 0 0 0,0 0 0 0 0,0 0 0 0 0,0 0 0 0 0,0 1 0 0 0,0-1 0 0 0,0 0-1 0 0,0 0 1 0 0,0 1 0 0 0,-1-1 0 0 0,1 0 0 0 0,0 0 0 0 0,0 1 0 0 0,0-1 0 0 0,0 0 0 0 0,1 0 0 0 0,-1 0 0 0 0,0 1 0 0 0,0-1 0 0 0,0 0-1 0 0,0 0 1 0 0,0 1 0 0 0,0 0 342 0 0,0 12-240 0 0,0 40 184 0 0,0-40 80 0 0,-3-1 12 0 0,-15 60 834 0 0,3-6 582 0 0,0 2-208 0 0,7-25-950 0 0,6-32-18 0 0,1 3-47 0 0,-8 66 393 0 0,6-38-721 0 0,2-32-61 0 0,-1 0-136 0 0,-9 29-44 0 0,5-26-10 0 0,6-20 0 0 0,16-32-2606 0 0,-9 23-4228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3"/>
    </inkml:context>
    <inkml:brush xml:id="br0">
      <inkml:brushProperty name="width" value="0.05" units="cm"/>
      <inkml:brushProperty name="height" value="0.05" units="cm"/>
      <inkml:brushProperty name="color" value="#FFFFFF"/>
    </inkml:brush>
  </inkml:definitions>
  <inkml:trace contextRef="#ctx0" brushRef="#br0">77 1 3679 0 0,'3'44'3740'0'0,"-4"-33"-2556"0"0,1 3-707 0 0,-1 7 42 0 0,-1 13 3283 0 0,-1 11-2992 0 0,2-33 693 0 0,1 0-1004 0 0,-1 2-353 0 0,0 44 857 0 0,1-44-889 0 0,0 45 649 0 0,1-43-668 0 0,-1-2 74 0 0,-1-1 0 0 0,-2 24 1 0 0,-5 25 499 0 0,6-49-557 0 0,-1 37 432 0 0,1 15 96 0 0,-2 0-101 0 0,0 1-150 0 0,2-25-213 0 0,2-30-66 0 0,-1 3-29 0 0,1 3-55 0 0,0-5 17 0 0,-1-1 0 0 0,0 1 0 0 0,-4 20 1 0 0,-9 44 115 0 0,2-6-1 0 0,6-23-133 0 0,5-35-5 0 0,8-9-1860 0 0,20 11 1370 0 0,-26-14 435 0 0,-1 0 1 0 0,0 0 0 0 0,1 0 0 0 0,-1 0-1 0 0,0 0 1 0 0,0 0 0 0 0,1 0 0 0 0,-1 0 0 0 0,0 0-1 0 0,1 0 1 0 0,-1 0 0 0 0,0 0 0 0 0,1 0-1 0 0,-1 0 1 0 0,0 0 0 0 0,1 0 0 0 0,-1 0 0 0 0,0 0-1 0 0,0 0 1 0 0,1 0 0 0 0,-1-1 0 0 0,0 1-1 0 0,1 0 1 0 0,-1 0 0 0 0,0 0 0 0 0,0 0 0 0 0,0-1-1 0 0,1 1 1 0 0,-1 0 0 0 0,0 0 0 0 0,0-1-1 0 0,0 1 1 0 0,1 0 0 0 0,-1 0 0 0 0,0-1 0 0 0,0 1-1 0 0,0 0 1 0 0,0-1 0 0 0,0 1 0 0 0,0 0 0 0 0,1 0-1 0 0,-1-1 1 0 0,0 1 0 0 0,0 0 0 0 0,0-1-1 0 0,0 1 1 0 0,0 0 0 0 0,0-1 0 0 0,0 1 0 0 0,-1 0-1 0 0,1-1 1 0 0,0 1 0 0 0,0 0 0 0 0,0-1-1 0 0,0-2-1244 0 0,1-4-5001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4"/>
    </inkml:context>
    <inkml:brush xml:id="br0">
      <inkml:brushProperty name="width" value="0.05" units="cm"/>
      <inkml:brushProperty name="height" value="0.05" units="cm"/>
      <inkml:brushProperty name="color" value="#FFFFFF"/>
    </inkml:brush>
  </inkml:definitions>
  <inkml:trace contextRef="#ctx0" brushRef="#br0">112 10 10591 0 0,'-4'-3'347'0'0,"-5"-3"389"0"0,9 6-728 0 0,0 0 0 0 0,-1 0 0 0 0,1 0 0 0 0,0 0 0 0 0,0 0 0 0 0,-1 0 0 0 0,1 1 0 0 0,0-1 0 0 0,0 0 0 0 0,0 0 0 0 0,-1 0 0 0 0,1 0-1 0 0,0 0 1 0 0,0 1 0 0 0,0-1 0 0 0,0 0 0 0 0,-1 0 0 0 0,1 0 0 0 0,0 1 0 0 0,0-1 0 0 0,0 0 0 0 0,0 0 0 0 0,0 0 0 0 0,0 1 0 0 0,0-1 0 0 0,0 0-1 0 0,0 0 1 0 0,0 1 0 0 0,-1-1 0 0 0,1 0 0 0 0,0 0 0 0 0,0 1 0 0 0,0-1 0 0 0,0 0 0 0 0,1 0 0 0 0,-1 0 0 0 0,0 1 0 0 0,0-1 0 0 0,0 0-1 0 0,0 0 1 0 0,0 1 0 0 0,0 0 342 0 0,0 12-240 0 0,0 40 184 0 0,0-40 80 0 0,-3-1 12 0 0,-15 60 834 0 0,3-6 582 0 0,0 2-208 0 0,7-25-950 0 0,6-32-18 0 0,1 3-47 0 0,-8 66 393 0 0,6-38-721 0 0,2-32-61 0 0,-1 0-136 0 0,-9 29-44 0 0,5-26-10 0 0,6-20 0 0 0,16-32-2606 0 0,-9 23-4228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5"/>
    </inkml:context>
    <inkml:brush xml:id="br0">
      <inkml:brushProperty name="width" value="0.05" units="cm"/>
      <inkml:brushProperty name="height" value="0.05" units="cm"/>
      <inkml:brushProperty name="color" value="#FFFFFF"/>
    </inkml:brush>
  </inkml:definitions>
  <inkml:trace contextRef="#ctx0" brushRef="#br0">47 58 19351 0 0,'-21'-26'856'0'0,"12"16"176"0"0,0 1-824 0 0,3 3-208 0 0,4 3 0 0 0,2 1 0 0 0,2 1-360 0 0,1 1-120 0 0,4 1-16 0 0,4 1-8 0 0,3 1-1264 0 0,-2 0-256 0 0,-1 3-56 0 0,-2-2 0 0 0,-5 2 632 0 0,-2-1 128 0 0,-4 3 24 0 0,1-1-1872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6"/>
    </inkml:context>
    <inkml:brush xml:id="br0">
      <inkml:brushProperty name="width" value="0.05" units="cm"/>
      <inkml:brushProperty name="height" value="0.05" units="cm"/>
      <inkml:brushProperty name="color" value="#FFFFFF"/>
    </inkml:brush>
  </inkml:definitions>
  <inkml:trace contextRef="#ctx0" brushRef="#br0">369 149 9215 0 0,'-7'-17'232'0'0,"5"11"-473"0"0,0 1 0 0 0,0-1-1 0 0,0 1 1 0 0,-1 0 0 0 0,0-1-1 0 0,-5-6 1 0 0,6 11 416 0 0,0-1 0 0 0,1 1-1 0 0,-1 0 1 0 0,0-1 0 0 0,0 1 0 0 0,0 0 0 0 0,0 0 0 0 0,0 0 0 0 0,-1 0 0 0 0,1 0-1 0 0,0 1 1 0 0,0-1 0 0 0,0 1 0 0 0,-1 0 0 0 0,1-1 0 0 0,0 1 0 0 0,0 0 0 0 0,-1 0-1 0 0,-3 1 1 0 0,-4 0 227 0 0,0 1-1 0 0,0 0 1 0 0,0 0-1 0 0,1 1 1 0 0,-1 1-1 0 0,1-1 1 0 0,0 1-1 0 0,-12 8 1 0 0,2 0 15 0 0,2 0-1 0 0,-28 25 1 0 0,40-32-126 0 0,-1 3 12 0 0,-20 24 7 0 0,20-24 306 0 0,0 3-345 0 0,-16 33-14 0 0,16-33 250 0 0,3 0-280 0 0,-11 35-17 0 0,10-35 205 0 0,1 2-214 0 0,-8 36-1 0 0,8-36 204 0 0,3-5-330 0 0,1 1 0 0 0,-1 0 0 0 0,2 0 0 0 0,1 8 0 0 0,0-1 0 0 0,-1-2 150 0 0,2-4-10 0 0,14 31-44 0 0,-14-31-11 0 0,3-2-6 0 0,20 27-11 0 0,-25-32-130 0 0,0-1 0 0 0,0 1 0 0 0,0 0 0 0 0,0-1 0 0 0,0 0 1 0 0,1 1-1 0 0,-1-1 0 0 0,1 0 0 0 0,-1 0 0 0 0,1 0 1 0 0,4 1-1 0 0,1 2 12 0 0,5 4 48 0 0,21 13-12 0 0,-21-16-59 0 0,-1 0 0 0 0,1 0 1 0 0,0-2-1 0 0,0 1 0 0 0,0-2 0 0 0,0 0 0 0 0,1 0 0 0 0,0-2 1 0 0,-1 1-1 0 0,1-2 0 0 0,0 0 0 0 0,18-2 0 0 0,-16 0-31 0 0,-1 0 0 0 0,1-1 0 0 0,-1-1 0 0 0,0-1 0 0 0,0 0 0 0 0,0-1 0 0 0,-1 0-1 0 0,0-1 1 0 0,0-1 0 0 0,18-13 0 0 0,-23 13-102 0 0,0 0-1 0 0,-1-1 1 0 0,0 1 0 0 0,0-2-1 0 0,-1 1 1 0 0,0-1-1 0 0,-1 0 1 0 0,0 0 0 0 0,-1-1-1 0 0,0 1 1 0 0,0-1-1 0 0,5-23 1 0 0,-5 10-304 0 0,0 0 0 0 0,-2 0 0 0 0,0-1 0 0 0,-2 1 0 0 0,-2-31 0 0 0,0 45 272 0 0,0-1 0 0 0,-1 1 0 0 0,0-1 1 0 0,-1 1-1 0 0,0-1 0 0 0,0 1 0 0 0,-1 0 0 0 0,0 1 1 0 0,-1-1-1 0 0,-9-13 0 0 0,5 11 196 0 0,0 0 1 0 0,-1 1-1 0 0,-1-1 0 0 0,0 2 0 0 0,0 0 1 0 0,-22-15-1 0 0,3 7 497 0 0,0 1-1 0 0,-2 1 1 0 0,0 2 0 0 0,-1 1-1 0 0,-55-13 1 0 0,87 25-499 0 0,0 1-1 0 0,0-1 1 0 0,0 1 0 0 0,-1 0-1 0 0,1-1 1 0 0,0 1 0 0 0,0 0-1 0 0,0 0 1 0 0,-1 0 0 0 0,1 0-1 0 0,0 0 1 0 0,0 0 0 0 0,-3 1-1 0 0,4-1-44 0 0,0 1-1 0 0,0-1 0 0 0,0 0 0 0 0,0 0 1 0 0,0 1-1 0 0,0-1 0 0 0,0 0 0 0 0,0 1 1 0 0,0-1-1 0 0,0 0 0 0 0,0 1 1 0 0,0-1-1 0 0,0 0 0 0 0,0 0 0 0 0,0 1 1 0 0,0-1-1 0 0,0 0 0 0 0,0 1 0 0 0,0-1 1 0 0,1 0-1 0 0,-1 0 0 0 0,0 1 0 0 0,0-1 1 0 0,0 0-1 0 0,0 0 0 0 0,1 1 0 0 0,-1-1 1 0 0,0 0-1 0 0,0 0 0 0 0,0 0 0 0 0,1 1 1 0 0,-1-1-1 0 0,30 23-1968 0 0,-17-17 1048 0 0,1 0-123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7"/>
    </inkml:context>
    <inkml:brush xml:id="br0">
      <inkml:brushProperty name="width" value="0.05" units="cm"/>
      <inkml:brushProperty name="height" value="0.05" units="cm"/>
      <inkml:brushProperty name="color" value="#FFFFFF"/>
    </inkml:brush>
  </inkml:definitions>
  <inkml:trace contextRef="#ctx0" brushRef="#br0">53 161 5983 0 0,'2'1'566'0'0,"-2"3"-773"0"0,-3 16 4496 0 0,-3 32-3673 0 0,4-40-9 0 0,1 0-31 0 0,-3 35-107 0 0,3-36-42 0 0,0 2-10 0 0,-3 35 17 0 0,3-36 72 0 0,0 1 34 0 0,-5 37 4 0 0,4-38 3 0 0,0 0 12 0 0,-4 34 7 0 0,5-34 532 0 0,-1 0-732 0 0,-4 37-70 0 0,5-37 704 0 0,0-1-792 0 0,-3 42 336 0 0,9-59-505 0 0,2-5-248 0 0,-5-3-7 0 0,25-146-1500 0 0,-21 137 1445 0 0,1 0 0 0 0,0 0 1 0 0,2 0-1 0 0,21-36 0 0 0,-9 23-823 0 0,2 1-1 0 0,1 1 1 0 0,2 1-1 0 0,2 1 1 0 0,0 2-1 0 0,2 0 1 0 0,47-34-1 0 0,-71 59 1204 0 0,2 1-1 0 0,-1-1 0 0 0,0 1 0 0 0,1 1 0 0 0,0-1 1 0 0,0 1-1 0 0,0 1 0 0 0,0-1 0 0 0,1 2 0 0 0,-1-1 1 0 0,0 1-1 0 0,1 0 0 0 0,-1 1 0 0 0,1-1 0 0 0,-1 2 1 0 0,1-1-1 0 0,-1 1 0 0 0,1 1 0 0 0,15 4 0 0 0,14 7-4 0 0,-19-2-104 0 0,3 7 19 0 0,-11-6 72 0 0,15 22 6 0 0,-20-26 68 0 0,-2 2 318 0 0,12 32 137 0 0,-12-32 27 0 0,-4-3-446 0 0,1-1 0 0 0,-1 0-1 0 0,1 0 1 0 0,0 1 0 0 0,3 8 0 0 0,0-1 70 0 0,-2-2 573 0 0,-3 3 10 0 0,0 43-23 0 0,1-44-107 0 0,-2 3-48 0 0,-13 78 623 0 0,3-27-350 0 0,0-1-118 0 0,6-25-578 0 0,4-31-59 0 0,1 3-15 0 0,-3 43-16 0 0,3-43-58 0 0,1-3-29 0 0,-2 35-4 0 0,1-34 0 0 0,1-2-12 0 0,3 31-48 0 0,-4-41-12 0 0,1 1 1 0 0,0-1-1 0 0,0 0 0 0 0,0 0 0 0 0,0 0 0 0 0,1 1 0 0 0,-1-1 1 0 0,0 0-1 0 0,0 0 0 0 0,0 0 0 0 0,0 0 0 0 0,0 1 1 0 0,0-1-1 0 0,0 0 0 0 0,0 0 0 0 0,0 0 0 0 0,0 0 0 0 0,0 0 1 0 0,0 1-1 0 0,1-1 0 0 0,-1 0 0 0 0,0 0 0 0 0,0 0 1 0 0,0 0-1 0 0,0 0 0 0 0,0 0 0 0 0,1 1 0 0 0,-1-1 0 0 0,0 0 1 0 0,0 0-1 0 0,0 0 0 0 0,0 0 0 0 0,1 0 0 0 0,-1 0 1 0 0,0 0-1 0 0,0 0 0 0 0,0 0 0 0 0,0 0 0 0 0,1 0 1 0 0,-1 0-1 0 0,0 0 0 0 0,0 0 0 0 0,0 0 0 0 0,1 0 0 0 0,-1 0 1 0 0,0 0-1 0 0,0 0 0 0 0,9-10-107 0 0,6-16-307 0 0,-14 24 349 0 0,6-12-931 0 0,3-6-4363 0 0,-2 2-1469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6:52.499"/>
    </inkml:context>
    <inkml:brush xml:id="br0">
      <inkml:brushProperty name="width" value="0.1" units="cm"/>
      <inkml:brushProperty name="height" value="0.1" units="cm"/>
      <inkml:brushProperty name="color" value="#E71224"/>
    </inkml:brush>
  </inkml:definitions>
  <inkml:trace contextRef="#ctx0" brushRef="#br0">10873 1159 1839 0 0,'-11'-58'6342'0'0,"10"54"-6064"0"0,0 0 0 0 0,1 0 0 0 0,0 1 0 0 0,0-1 0 0 0,0 0 0 0 0,1 0 0 0 0,-1 0 0 0 0,1 0 0 0 0,1-4 0 0 0,2-19 2139 0 0,-4 23-2266 0 0,-1 1 1 0 0,1 0-1 0 0,-1-1 0 0 0,0 1 1 0 0,0 0-1 0 0,-1 0 0 0 0,1 0 0 0 0,-1 0 1 0 0,1 0-1 0 0,-1 0 0 0 0,0 0 1 0 0,0 1-1 0 0,0-1 0 0 0,0 0 1 0 0,-1 1-1 0 0,1 0 0 0 0,-1 0 1 0 0,1-1-1 0 0,-4-1 0 0 0,-8-5 264 0 0,-1 0 0 0 0,-23-11 0 0 0,26 14-97 0 0,-260-116 1921 0 0,220 97-1849 0 0,-1 3-1 0 0,-1 2 1 0 0,-95-23 0 0 0,-235-46 113 0 0,119 23-238 0 0,-111-23-18 0 0,-1 31-235 0 0,103 18-13 0 0,-406-65 1 0 0,328 67 0 0 0,111 16 0 0 0,-68 0 14 0 0,-25-4 36 0 0,-247-18-50 0 0,433 36 0 0 0,-178 11 0 0 0,82 3 0 0 0,-88 6 0 0 0,31-1 0 0 0,-263 24 0 0 0,401-20 0 0 0,-182 34-6 0 0,110-12-165 0 0,-212 54-496 0 0,231-41 551 0 0,-211 77 116 0 0,328-91-18 0 0,1 3-1 0 0,3 5 0 0 0,-147 90 1 0 0,137-66-36 0 0,-112 77-195 0 0,155-100 169 0 0,-79 77 1 0 0,-86 124-14 0 0,110-115 58 0 0,69-76 10 0 0,4 2-1 0 0,2 1 0 0 0,2 3 1 0 0,-56 115-1 0 0,-46 161 26 0 0,121-272 0 0 0,3 1 0 0 0,3 0 0 0 0,-9 93 0 0 0,18-63 136 0 0,4 1 0 0 0,21 188 0 0 0,-7-195 22 0 0,46 166 0 0 0,-44-213-146 0 0,13 25-1 0 0,-12-36 42 0 0,20 35 11 0 0,-16-33-10 0 0,22 34-33 0 0,-19-33 32 0 0,26 38 15 0 0,-21-38 1 0 0,32 34-38 0 0,-33-40 33 0 0,-13-15-52 0 0,41 39 46 0 0,18 12 5 0 0,4 0 12 0 0,4 0-22 0 0,11 7 18 0 0,-27-23-47 0 0,16 11 24 0 0,-55-42-38 0 0,50 35 52 0 0,4-1-38 0 0,19 8 24 0 0,-70-43-38 0 0,55 28 52 0 0,-5-7-39 0 0,20 8 19 0 0,7 3-20 0 0,10 1 20 0 0,64 21-31 0 0,216 61 22 0 0,-63-22 10 0 0,142 35 154 0 0,-458-141-190 0 0,418 96 46 0 0,-283-69-42 0 0,242 41 43 0 0,-57-12 95 0 0,269 69 32 0 0,-471-107-181 0 0,221 7 0 0 0,138-30 0 0 0,-292-2 0 0 0,232 4 78 0 0,316-9 100 0 0,385-99-178 0 0,-354-57 0 0 0,-589 119 0 0 0,130-39 0 0 0,-150 28 0 0 0,52-18 0 0 0,-164 47 0 0 0,0-1 0 0 0,102-69 0 0 0,-85 49 0 0 0,269-175 0 0 0,-279 175 0 0 0,-2-2 0 0 0,98-101 0 0 0,-121 104 0 0 0,-2 0 0 0 0,-2-3 0 0 0,-3-1 0 0 0,-1-2 0 0 0,48-109 0 0 0,-58 104 0 0 0,-2-2 0 0 0,-3 0 0 0 0,16-98 0 0 0,-19 52 0 0 0,1-137 0 0 0,-17 151 9 0 0,-19-148 0 0 0,-36-90 29 0 0,33 205-22 0 0,-88-376 359 0 0,79 394-399 0 0,-4 0 1 0 0,-79-158-1 0 0,76 195 7 0 0,-3 2 1 0 0,-3 2-1 0 0,-3 1 0 0 0,-3 3 1 0 0,-2 2-1 0 0,-3 2 0 0 0,-118-93 1 0 0,100 97-21 0 0,-3 4 1 0 0,-82-41-1 0 0,-175-62-56 0 0,147 82 28 0 0,-200-48-1 0 0,-761-137-302 0 0,1091 245 335 0 0,-403-64-40 0 0,144 29 23 0 0,-20-3 17 0 0,135 26 18 0 0,-290-25-194 0 0,215 31 76 0 0,-101-5-6 0 0,134 12 93 0 0,-236-7-89 0 0,443 17 133 0 0,-513 7-71 0 0,385 2 35 0 0,-285 28-100 0 0,254-11-81 0 0,56-10 81 0 0,-170 44-1 0 0,86-6 139 0 0,-167 52 0 0 0,-325 174 0 0 0,464-174 0 0 0,-63 31 0 0 0,-18 30 277 0 0,255-125-238 0 0,-99 72 0 0 0,-58 69 22 0 0,146-114-61 0 0,41-34 0 0 0,3 3 0 0 0,-71 73 0 0 0,24 0-32 0 0,-86 139 0 0 0,115-155 27 0 0,-78 131-30 0 0,122-190 30 0 0,1 0 0 0 0,2 1 1 0 0,1 1-1 0 0,-14 66 0 0 0,5 17 55 0 0,-10 200 0 0 0,31-238-25 0 0,4-1 0 0 0,3 0 0 0 0,23 116 0 0 0,-19-154-25 0 0,10 27 0 0 0,2 5 11 0 0,7 7 31 0 0,14 24-31 0 0,-1-11 5 0 0,-22-57 48 0 0,20 38-32 0 0,-19-41 48 0 0,18 32 16 0 0,-17-33-16 0 0,25 35-53 0 0,-21-35 15 0 0,42 50-31 0 0,19 11-11 0 0,7-4 0 0 0,-13-25 0 0 0,0-9 0 0 0,2-5 0 0 0,-3-8 0 0 0,0-4 0 0 0,5-1 11 0 0,1 0 31 0 0,21 8 22 0 0,-22-12-42 0 0,19 7 20 0 0,0 0-20 0 0,-3-2 20 0 0,0-2-31 0 0,9-3-11 0 0,72 17 11 0 0,592 140 42 0 0,-626-161-58 0 0,162 41 150 0 0,-168-32-18 0 0,-9-3-47 0 0,33 2-42 0 0,252 30 1 0 0,251-10 80 0 0,-535-51-110 0 0,624 16 49 0 0,-579-23-52 0 0,502 9-6 0 0,-547-8 0 0 0,320-3 0 0 0,85-41 32 0 0,-307 18-11 0 0,-39 8-8 0 0,209-23-15 0 0,-226 13-79 0 0,0-8-1 0 0,327-108 1 0 0,-310 62 295 0 0,52-18 100 0 0,321-124-229 0 0,-438 170-437 0 0,183-47 0 0 0,-249 81 39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1.516"/>
    </inkml:context>
    <inkml:brush xml:id="br0">
      <inkml:brushProperty name="width" value="0.05" units="cm"/>
      <inkml:brushProperty name="height" value="0.05" units="cm"/>
      <inkml:brushProperty name="color" value="#FFFFFF"/>
    </inkml:brush>
  </inkml:definitions>
  <inkml:trace contextRef="#ctx0" brushRef="#br0">396 360 10135 0 0,'-2'-13'1345'0'0,"-3"-8"-232"0"0,5 20-1060 0 0,0 1-1 0 0,-1 0 0 0 0,1-1 0 0 0,-1 1 1 0 0,1 0-1 0 0,-1-1 0 0 0,1 1 0 0 0,-1 0 1 0 0,1-1-1 0 0,-1 1 0 0 0,1 0 0 0 0,-1 0 1 0 0,1 0-1 0 0,-1 0 0 0 0,1 0 0 0 0,-1-1 1 0 0,1 1-1 0 0,-1 0 0 0 0,1 0 0 0 0,-1 0 1 0 0,1 0-1 0 0,-1 1 0 0 0,0-1 0 0 0,1 0 1 0 0,-1 0-1 0 0,1 0 0 0 0,-1 0 0 0 0,1 0 1 0 0,-1 1-1 0 0,1-1 0 0 0,-1 0 1 0 0,1 1-1 0 0,-1-1 0 0 0,1 0 0 0 0,0 1 1 0 0,-1-1-1 0 0,1 0 0 0 0,-1 1 0 0 0,-5 4 679 0 0,-1 0 0 0 0,1 1 0 0 0,1 0 0 0 0,-1 0 0 0 0,-7 11 0 0 0,10-13-198 0 0,-1 3-86 0 0,-1 1-307 0 0,3-5-54 0 0,0 1 0 0 0,0-1 0 0 0,1 1 0 0 0,-1-1 0 0 0,1 1 0 0 0,-1 0 0 0 0,0 6 0 0 0,-1-3 30 0 0,-6 30 598 0 0,7-24-631 0 0,-4 38 248 0 0,2 6-49 0 0,1 7-50 0 0,-2-1-48 0 0,3 6-32 0 0,-3 3-24 0 0,-3-12-61 0 0,-3 16 10 0 0,-1-3-10 0 0,2-17-42 0 0,-2 19 23 0 0,-2 3-36 0 0,0-3-12 0 0,1-8 0 0 0,5-6 0 0 0,1-4 0 0 0,1 4 53 0 0,3-20-42 0 0,-5 8-11 0 0,6-34-1 0 0,-8 24-65 0 0,-5 2-14 0 0,14-35 68 0 0,0-4 6 0 0,1 0-1 0 0,-1 0 1 0 0,1 0-1 0 0,-1 0 1 0 0,0 0-1 0 0,0 0 1 0 0,0-1-1 0 0,0 1 1 0 0,0 0 0 0 0,0-1-1 0 0,0 1 1 0 0,0 0-1 0 0,-1-1 1 0 0,-1 2-1 0 0,-14 17-84 0 0,16-19 86 0 0,0 1-1 0 0,-1-1 0 0 0,1 1 0 0 0,0-1 0 0 0,-1 0 0 0 0,1 0 0 0 0,-1 1 0 0 0,1-1 0 0 0,-1 0 1 0 0,1 0-1 0 0,-4 1 0 0 0,0 0-4 0 0,-3 0-50 0 0,6-3 39 0 0,-1 0-1 0 0,1 0 0 0 0,0 0 0 0 0,0 0 1 0 0,-1-1-1 0 0,1 1 0 0 0,0-1 0 0 0,0 1 1 0 0,0-1-1 0 0,1 0 0 0 0,-1 0 0 0 0,0 0 1 0 0,1 0-1 0 0,-1 0 0 0 0,1 0 0 0 0,0 0 1 0 0,0-1-1 0 0,0 1 0 0 0,0 0 0 0 0,0-1 1 0 0,0 1-1 0 0,0-1 0 0 0,1 1 0 0 0,-1-1 1 0 0,1 1-1 0 0,0-4 0 0 0,-2-12-198 0 0,1 0 0 0 0,2-33 0 0 0,1 27-22 0 0,28-293-3019 0 0,-2 49 266 0 0,-24 156 2108 0 0,13-141-922 0 0,-11 213 1665 0 0,1 0 0 0 0,2 1 0 0 0,1 0 0 0 0,20-48 0 0 0,-11 42 834 0 0,2 0-1 0 0,2 1 0 0 0,49-70 1 0 0,-57 94-438 0 0,1 2 1 0 0,1 0 0 0 0,0 1 0 0 0,1 0-1 0 0,1 1 1 0 0,0 2 0 0 0,1 0 0 0 0,1 0-1 0 0,0 2 1 0 0,1 1 0 0 0,0 1 0 0 0,1 0-1 0 0,47-11 1 0 0,-57 16-171 0 0,41-7 299 0 0,-41 9-311 0 0,39-5 277 0 0,-40 5-281 0 0,-8 2-37 0 0,1 0-1 0 0,0 1 1 0 0,0-1 0 0 0,0 1-1 0 0,0-1 1 0 0,-1 2 0 0 0,1-1 0 0 0,7 1-1 0 0,25 3 72 0 0,-19 0-4 0 0,16 9 32 0 0,-26-10 135 0 0,1 4 60 0 0,28 22 11 0 0,-28-22 1 0 0,-4 2-6 0 0,14 27-1 0 0,-14-27 0 0 0,-4 3-23 0 0,4 33-95 0 0,-4-41-181 0 0,-1 0 1 0 0,1 0 0 0 0,-1 0-1 0 0,0 0 1 0 0,0 0 0 0 0,0 0-1 0 0,-1 0 1 0 0,-1 8 0 0 0,0-3 20 0 0,0 22 133 0 0,1-26-172 0 0,1-1 0 0 0,-1 0 0 0 0,0 0 0 0 0,0 0-1 0 0,0 0 1 0 0,-2 5 0 0 0,-1 4 42 0 0,1-1-29 0 0,1-4-2 0 0,0 1-1 0 0,-1-1 1 0 0,0-1-1 0 0,-4 9 1 0 0,-11 25 16 0 0,-1-1-1 0 0,-3-1 1 0 0,-27 38 0 0 0,30-54-17 0 0,-2-1 0 0 0,-1 0 0 0 0,0-2 0 0 0,-2 0 0 0 0,0-2 0 0 0,-1 0 0 0 0,-41 20 0 0 0,26-18-8 0 0,-2-1-1 0 0,0-2 1 0 0,0-3-1 0 0,-65 14 0 0 0,96-25-55 0 0,0-1-1 0 0,0 0 0 0 0,-1-1 0 0 0,1-1 1 0 0,-1 0-1 0 0,1 0 0 0 0,-1-1 0 0 0,1 0 1 0 0,0-1-1 0 0,-12-4 0 0 0,14 0-140 0 0,12 0 26 0 0,15-2 28 0 0,-15 7 159 0 0,12-3-71 0 0,29-1 31 0 0,17-1 75 0 0,3-1 64 0 0,276-17 221 0 0,-289 27-282 0 0,24 10 13 0 0,-55-7-41 0 0,36 15-1 0 0,-37-12-4 0 0,32 21-1 0 0,-35-19-11 0 0,-1 1 1 0 0,19 18-1 0 0,-18-13 16 0 0,24 32 1 0 0,1 12 38 0 0,-28-35-10 0 0,-6-10-46 0 0,-1-5 6 0 0,-1 1 0 0 0,-1 0-1 0 0,5 18 1 0 0,7 23 37 0 0,-12-26 0 0 0,1 27 0 0 0,-5-28 0 0 0,-9 42-11 0 0,2-40-58 0 0,-1 0 0 0 0,-1 0-1 0 0,-1-1 1 0 0,-2 0-1 0 0,0 0 1 0 0,-2-2-1 0 0,-1 1 1 0 0,-1-2 0 0 0,-1 0-1 0 0,-1-1 1 0 0,-1-1-1 0 0,-1-1 1 0 0,-1 0-1 0 0,0-2 1 0 0,-2 0-1 0 0,0-1 1 0 0,-1-2 0 0 0,-1-1-1 0 0,-1 0 1 0 0,0-2-1 0 0,0-1 1 0 0,-1-1-1 0 0,-1-1 1 0 0,-29 6-1 0 0,18-9-49 0 0,0-1-1 0 0,0-2 0 0 0,0-2 0 0 0,0-1 1 0 0,-46-6-1 0 0,54 1-20 0 0,0-1-1 0 0,0-1 1 0 0,0-1-1 0 0,1-2 1 0 0,1-1 0 0 0,-57-28-1 0 0,76 32-4 0 0,0 0 1 0 0,1 0-1 0 0,-1-1 0 0 0,1 0 1 0 0,0 0-1 0 0,1-1 0 0 0,0 0 0 0 0,0-1 1 0 0,1 0-1 0 0,-7-10 0 0 0,14 18 30 0 0,-1-1 1 0 0,1 1-1 0 0,-1-1 0 0 0,1 1 1 0 0,-1-1-1 0 0,1 1 0 0 0,0-1 0 0 0,0 1 1 0 0,0-1-1 0 0,0 0 0 0 0,0 1 0 0 0,0-1 1 0 0,0 1-1 0 0,0-1 0 0 0,1 1 1 0 0,-1-1-1 0 0,0 1 0 0 0,1-1 0 0 0,1-1 1 0 0,12-20-5884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292"/>
    </inkml:context>
    <inkml:brush xml:id="br0">
      <inkml:brushProperty name="width" value="0.05" units="cm"/>
      <inkml:brushProperty name="height" value="0.05" units="cm"/>
      <inkml:brushProperty name="color" value="#FFFFFF"/>
    </inkml:brush>
  </inkml:definitions>
  <inkml:trace contextRef="#ctx0" brushRef="#br0">1 279 3679 0 0,'0'0'394'0'0,"8"6"-300"0"0,23 21 100 0 0,-24-21 28 0 0,-1 4 2 0 0,14 30 123 0 0,-18-38-223 0 0,0 0-1 0 0,-1 1 0 0 0,0-1 1 0 0,1 1-1 0 0,-1 0 1 0 0,0-1-1 0 0,0 1 1 0 0,-1 0-1 0 0,1-1 1 0 0,0 1-1 0 0,-1 0 1 0 0,0 4-1 0 0,1 2 233 0 0,2 9 698 0 0,0 0-1 0 0,-1 0 1 0 0,-1 19-1 0 0,-1-30-903 0 0,4 102 3441 0 0,-2-33-1712 0 0,2-22-1174 0 0,1-4-213 0 0,-2-21-359 0 0,-2-21-6 0 0,-1-1-8 0 0,3 30 321 0 0,-3-35-408 0 0,0 0 0 0 0,-1-1 1 0 0,1 1-1 0 0,0 0 1 0 0,-1 0-1 0 0,1-1 1 0 0,-1 1-1 0 0,0 0 1 0 0,0-1-1 0 0,0 1 0 0 0,-1 2 1 0 0,-1 1 46 0 0,1 0 183 0 0,0-5-203 0 0,0-1 1 0 0,0 0-1 0 0,0 1 0 0 0,0-1 1 0 0,0 0-1 0 0,0 0 0 0 0,0 0 1 0 0,0 0-1 0 0,0-1 0 0 0,1 1 0 0 0,-1 0 1 0 0,0-1-1 0 0,1 1 0 0 0,-1-1 1 0 0,0-1-1 0 0,-21-28 332 0 0,15 16-385 0 0,0 0-1 0 0,2-1 1 0 0,0 0 0 0 0,0 0-1 0 0,1-1 1 0 0,2 1-1 0 0,-1-1 1 0 0,-1-34-1 0 0,4 16-224 0 0,2-1-1 0 0,1 1 1 0 0,8-43-1 0 0,3 17-465 0 0,4 0 0 0 0,40-100-1 0 0,-51 147 870 0 0,2-3-46 0 0,3-4 212 0 0,-6 12-302 0 0,0-2 148 0 0,1 0 1 0 0,1 0 0 0 0,-1 1-1 0 0,2 0 1 0 0,-1 0 0 0 0,12-10-1 0 0,-14 14-131 0 0,-2 3-36 0 0,0 0 0 0 0,-1 1-1 0 0,1-1 1 0 0,0 1 0 0 0,0 0-1 0 0,0-1 1 0 0,6-2 0 0 0,17-11 84 0 0,-19 12-7 0 0,-2 0-40 0 0,16-10-43 0 0,-6 9 20 0 0,35 1-33 0 0,-37 4-10 0 0,0 1 0 0 0,23 5 0 0 0,-21-2-7 0 0,0 0 0 0 0,17 7 0 0 0,19 14-94 0 0,-41-19 1 0 0,-4 1-434 0 0,17 21 41 0 0,-17-21-1218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872"/>
    </inkml:context>
    <inkml:brush xml:id="br0">
      <inkml:brushProperty name="width" value="0.05" units="cm"/>
      <inkml:brushProperty name="height" value="0.05" units="cm"/>
      <inkml:brushProperty name="color" value="#FFFFFF"/>
    </inkml:brush>
  </inkml:definitions>
  <inkml:trace contextRef="#ctx0" brushRef="#br0">229 1 4607 0 0,'0'0'3794'0'0,"-4"0"-3150"0"0,-17 3 1042 0 0,16 2-879 0 0,-17 16 97 0 0,16-16 21 0 0,2 1-3 0 0,-15 17-29 0 0,14-17-12 0 0,0 2-1 0 0,-2 1-595 0 0,4-5-107 0 0,0 0-1 0 0,0 1 1 0 0,0-1 0 0 0,0 1-1 0 0,1 0 1 0 0,-3 5-1 0 0,-13 31 1046 0 0,0 10-294 0 0,-2 3-361 0 0,2 1-57 0 0,14-45-433 0 0,-7 32 309 0 0,8-32-312 0 0,-5 32 223 0 0,6-32-253 0 0,-2 31 161 0 0,3-30-167 0 0,0-7-12 0 0,1 1-1 0 0,-1 0 1 0 0,1 0-1 0 0,1 0 0 0 0,-1-1 1 0 0,2 10-1 0 0,5 38 182 0 0,-5-40-174 0 0,-1-5-4 0 0,0 0 0 0 0,0 0-1 0 0,1 0 1 0 0,4 11 0 0 0,-1-6-5 0 0,9 36 95 0 0,-1 7 168 0 0,-3-15-176 0 0,-7-30-1 0 0,4-4-6 0 0,21 19-1 0 0,-14-17 0 0 0,20 0-17 0 0,-27-7-83 0 0,1-1 0 0 0,0 0 1 0 0,12-1-1 0 0,31-9-4 0 0,-14-5-22 0 0,-2-1-1 0 0,1-2 1 0 0,54-37 0 0 0,-75 45-8 0 0,0-2 0 0 0,0 0 0 0 0,-1 0 1 0 0,0-1-1 0 0,-2-1 0 0 0,1-1 0 0 0,-2 1 0 0 0,0-2 0 0 0,0 0 1 0 0,-2 0-1 0 0,12-27 0 0 0,-15 29-14 0 0,-1-1-1 0 0,-1 0 1 0 0,0 0 0 0 0,-1-1-1 0 0,-1 1 1 0 0,0-1 0 0 0,-1 1-1 0 0,-1-1 1 0 0,-1 0 0 0 0,0 1-1 0 0,-1-1 1 0 0,0 1 0 0 0,-1-1-1 0 0,-7-19 1 0 0,6 23 15 0 0,0-1 0 0 0,-1 1 0 0 0,-1 0 0 0 0,0 1 0 0 0,0-1 0 0 0,-1 1 0 0 0,-1 0-1 0 0,0 1 1 0 0,0 0 0 0 0,-1 0 0 0 0,0 0 0 0 0,-1 1 0 0 0,0 1 0 0 0,0 0 0 0 0,-1 0 0 0 0,0 1 0 0 0,-1 0 0 0 0,1 1-1 0 0,-1 1 1 0 0,0 0 0 0 0,-26-7 0 0 0,35 11 34 0 0,-30-9 199 0 0,-2 3 0 0 0,-67-8-1 0 0,59 14-156 0 0,39 1-255 0 0,9-2-696 0 0,14-7 8 0 0,-14 7-223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245"/>
    </inkml:context>
    <inkml:brush xml:id="br0">
      <inkml:brushProperty name="width" value="0.05" units="cm"/>
      <inkml:brushProperty name="height" value="0.05" units="cm"/>
      <inkml:brushProperty name="color" value="#FFFFFF"/>
    </inkml:brush>
  </inkml:definitions>
  <inkml:trace contextRef="#ctx0" brushRef="#br0">26 1 7831 0 0,'0'0'1047'0'0,"-5"1"205"0"0,-15 4 4536 0 0,20 14-5158 0 0,0-12-504 0 0,0 0 0 0 0,0 0 1 0 0,1-1-1 0 0,3 11 0 0 0,-3-8 92 0 0,10 48 850 0 0,0 14 33 0 0,0 15-20 0 0,-1 4-45 0 0,0 2-409 0 0,-8-74-539 0 0,0 0 52 0 0,-1-1-1 0 0,-1 20 0 0 0,1-20-81 0 0,-3 51 138 0 0,-2 12-7 0 0,0-5-49 0 0,-1-3-23 0 0,0-13-106 0 0,1 6-24 0 0,4-45-5 0 0,-5 27-119 0 0,-3 2-160 0 0,5-40 207 0 0,1-6-123 0 0,1 0 1 0 0,0 1-1 0 0,0-1 1 0 0,0 0-1 0 0,1 1 0 0 0,-1-1 1 0 0,1 6-1 0 0,-1-15-745 0 0,-5-24-212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5"/>
    </inkml:context>
    <inkml:brush xml:id="br0">
      <inkml:brushProperty name="width" value="0.05" units="cm"/>
      <inkml:brushProperty name="height" value="0.05" units="cm"/>
      <inkml:brushProperty name="color" value="#FFFFFF"/>
    </inkml:brush>
  </inkml:definitions>
  <inkml:trace contextRef="#ctx0" brushRef="#br0">47 58 19351 0 0,'-21'-26'856'0'0,"12"16"176"0"0,0 1-824 0 0,3 3-208 0 0,4 3 0 0 0,2 1 0 0 0,2 1-360 0 0,1 1-120 0 0,4 1-16 0 0,4 1-8 0 0,3 1-1264 0 0,-2 0-256 0 0,-1 3-56 0 0,-2-2 0 0 0,-5 2 632 0 0,-2-1 128 0 0,-4 3 24 0 0,1-1-1872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731"/>
    </inkml:context>
    <inkml:brush xml:id="br0">
      <inkml:brushProperty name="width" value="0.05" units="cm"/>
      <inkml:brushProperty name="height" value="0.05" units="cm"/>
      <inkml:brushProperty name="color" value="#FFFFFF"/>
    </inkml:brush>
  </inkml:definitions>
  <inkml:trace contextRef="#ctx0" brushRef="#br0">267 74 8751 0 0,'0'-3'399'0'0,"-1"0"-220"0"0,0 2-138 0 0,1-1 0 0 0,0 1 0 0 0,-1-1 0 0 0,1 1 0 0 0,0-1 0 0 0,0 1 0 0 0,0-1 0 0 0,0 1 0 0 0,0-1 0 0 0,0 1 1 0 0,0-1-1 0 0,0 1 0 0 0,1-1 0 0 0,-1 1 0 0 0,1-1 0 0 0,-1 1 0 0 0,1-1 0 0 0,-1 1 0 0 0,1 0 0 0 0,0-1 1 0 0,1-1-1 0 0,39-31 6484 0 0,-45 71-5245 0 0,2-26-1023 0 0,1-1 438 0 0,-4-3-308 0 0,-22 33 90 0 0,2-1-133 0 0,-1 4-111 0 0,20-34-194 0 0,-14 29 197 0 0,-2 11 113 0 0,-1-2 11 0 0,0-4 8 0 0,18-33-310 0 0,-17 25 128 0 0,-3 2-94 0 0,5-13-76 0 0,-5 4-16 0 0,0-4-13 0 0,19-20-75 0 0,13-1-651 0 0,19 8 597 0 0,-19-8 12 0 0,-1-3 2 0 0,26 5 22 0 0,1 4 102 0 0,-31-8 21 0 0,1-1 1 0 0,0 1 0 0 0,-1 0 0 0 0,1 0 0 0 0,0 1 0 0 0,-1-1 0 0 0,0 0 0 0 0,1 1 0 0 0,-1-1 0 0 0,0 1-1 0 0,3 2 1 0 0,1 2 40 0 0,0-2 134 0 0,0 1 0 0 0,18 17-26 0 0,-18-16-7 0 0,2 2-6 0 0,1 1-104 0 0,-3-3 1 0 0,-1 0 0 0 0,1 1-1 0 0,8 13 1 0 0,16 24 134 0 0,-23-35-154 0 0,-3-3-5 0 0,0 0 1 0 0,0-1 0 0 0,-1 1 0 0 0,0 0-1 0 0,3 7 1 0 0,0-1 6 0 0,15 36 128 0 0,2 11 33 0 0,-18-47-159 0 0,15 35 139 0 0,-16-36-138 0 0,-2-7-15 0 0,-1 0 0 0 0,1 0 0 0 0,0 0 0 0 0,1 0 0 0 0,-1 0 1 0 0,1 0-1 0 0,-1-1 0 0 0,5 6 0 0 0,0 0 17 0 0,-4-4-6 0 0,0 0 1 0 0,1 0-1 0 0,0 0 0 0 0,0-1 0 0 0,9 8 0 0 0,24 21 77 0 0,-26-25-78 0 0,1 0 1 0 0,15 7-1 0 0,-13-7-11 0 0,-7-4-22 0 0,0-1 0 0 0,0 0 0 0 0,1 0 0 0 0,11 3 0 0 0,28 8-208 0 0,-1-3-80 0 0,-33-9 131 0 0,0-1-1 0 0,0 0 1 0 0,26-3-1 0 0,5-4-2874 0 0,-12 1-4085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290"/>
    </inkml:context>
    <inkml:brush xml:id="br0">
      <inkml:brushProperty name="width" value="0.05" units="cm"/>
      <inkml:brushProperty name="height" value="0.05" units="cm"/>
      <inkml:brushProperty name="color" value="#FFFFFF"/>
    </inkml:brush>
  </inkml:definitions>
  <inkml:trace contextRef="#ctx0" brushRef="#br0">102 459 5063 0 0,'22'9'10885'0'0,"-16"-7"-10411"0"0,-1 0-1 0 0,1-1 1 0 0,-1 0-1 0 0,1 0 1 0 0,0 0 0 0 0,5-1-1 0 0,5-2-229 0 0,0-1 1 0 0,0 0-1 0 0,0-2 0 0 0,-1 0 0 0 0,0 0 1 0 0,0-2-1 0 0,0 0 0 0 0,-1 0 0 0 0,0-1 0 0 0,0-1 1 0 0,16-14-1 0 0,2-5-366 0 0,13-17-161 0 0,-19 10 37 0 0,-20 27 105 0 0,-1-1 0 0 0,0 0 0 0 0,6-18 0 0 0,-8 19 8 0 0,-1 0-1 0 0,0-1 0 0 0,0 1 1 0 0,-1 0-1 0 0,0-10 0 0 0,-4-25-537 0 0,-7-10-830 0 0,4 42 679 0 0,-4 0 186 0 0,1 1 0 0 0,-1 0 0 0 0,-19-15 0 0 0,17 22-228 0 0,-24-2 128 0 0,17 4 539 0 0,-18 6 238 0 0,19 0 45 0 0,8-1-42 0 0,6-3 13 0 0,0 1 1 0 0,0 0 0 0 0,0-1-1 0 0,0 1 1 0 0,1 1-1 0 0,-1-1 1 0 0,1 0-1 0 0,-1 1 1 0 0,-3 5 0 0 0,-5-1 129 0 0,6-3-44 0 0,1 0 0 0 0,-1 0 0 0 0,1 0 0 0 0,0 1 0 0 0,1 0 0 0 0,-8 9 0 0 0,-1-2 70 0 0,5-4 59 0 0,1 0 1 0 0,0 0 0 0 0,0 1 0 0 0,-8 11 0 0 0,5-6 59 0 0,-6 7 79 0 0,-6 13 877 0 0,13-22-956 0 0,-5 8 69 0 0,-2 14 622 0 0,9-20-793 0 0,-3 7 44 0 0,-1 14 560 0 0,5-22-624 0 0,-1 9 42 0 0,0 13 326 0 0,4-22-459 0 0,2-8-49 0 0,-1 1 0 0 0,1 0 0 0 0,0 0 0 0 0,1 0 1 0 0,0 0-1 0 0,-1 0 0 0 0,2 8 0 0 0,2 51 521 0 0,-4-53-506 0 0,1-7-25 0 0,0 0 0 0 0,1 1 0 0 0,-1-1 0 0 0,1 0 0 0 0,0 0 0 0 0,3 10 0 0 0,-2-3 18 0 0,-2-7-41 0 0,1 0 0 0 0,0 0 0 0 0,0 0 0 0 0,1 0 0 0 0,0 0 0 0 0,-1-1 0 0 0,5 8-1 0 0,16 35 183 0 0,-3-13-132 0 0,5 1-70 0 0,-2-11-29 0 0,-10-16-36 0 0,-5-4 37 0 0,-5-3 1 0 0,1 1 1 0 0,0-1-1 0 0,0 0 0 0 0,-1 0 0 0 0,1 0 0 0 0,0 0 0 0 0,0 0 0 0 0,0 0 1 0 0,5 0-1 0 0,5 0-29 0 0,0 1 1 0 0,-1-2-1 0 0,1 0 1 0 0,0 0-1 0 0,0-1 1 0 0,0-1-1 0 0,0 0 1 0 0,24-8-1 0 0,12-9-984 0 0,0-3-1 0 0,-2-2 1 0 0,52-34 0 0 0,-66 35-6400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888"/>
    </inkml:context>
    <inkml:brush xml:id="br0">
      <inkml:brushProperty name="width" value="0.05" units="cm"/>
      <inkml:brushProperty name="height" value="0.05" units="cm"/>
      <inkml:brushProperty name="color" value="#FFFFFF"/>
    </inkml:brush>
  </inkml:definitions>
  <inkml:trace contextRef="#ctx0" brushRef="#br0">49 204 3679 0 0,'0'0'330'0'0,"-1"1"0"0"0,0-1 0 0 0,1 0 0 0 0,-1 0 0 0 0,1 0 0 0 0,-1 0 0 0 0,1 0 0 0 0,-1 0-1 0 0,1 1 1 0 0,-1-1 0 0 0,1 0 0 0 0,0 0 0 0 0,-1 1 0 0 0,1-1 0 0 0,-1 0 0 0 0,1 1 0 0 0,-1-1 329 0 0,1 1-329 0 0,-1-1 0 0 0,1 0 0 0 0,-1 2 0 0 0,-3 13 3980 0 0,4 25-1364 0 0,1-25-2231 0 0,-15 245 2828 0 0,4-155-3052 0 0,2-37-482 0 0,7-56-35 0 0,0-8 26 0 0,2 1 0 0 0,-1-4 0 0 0,0-2 0 0 0,0-2 0 0 0,0-3-16 0 0,-1 2 9 0 0,1-3-10 0 0,-1 1-5 0 0,1-4-19 0 0,0 3 12 0 0,1-2-16 0 0,0-16-35 0 0,0 17 73 0 0,15-119-863 0 0,-7 86-255 0 0,2 1 0 0 0,24-64-1 0 0,-21 73 527 0 0,0 1 0 0 0,2 0-1 0 0,2 1 1 0 0,0 1 0 0 0,2 0 0 0 0,1 2 0 0 0,36-36-1 0 0,-49 54 587 0 0,1 0 0 0 0,0 1 1 0 0,0 0-1 0 0,1 1 0 0 0,0 0 0 0 0,0 0 0 0 0,0 1 0 0 0,1 0 0 0 0,-1 1 0 0 0,16-4 0 0 0,-21 7 30 0 0,1 0-1 0 0,-1 0 0 0 0,0 1 0 0 0,1 0 0 0 0,-1-1 1 0 0,0 2-1 0 0,1-1 0 0 0,-1 1 0 0 0,0 0 1 0 0,1 0-1 0 0,-1 0 0 0 0,0 1 0 0 0,0-1 1 0 0,0 1-1 0 0,0 1 0 0 0,0-1 0 0 0,-1 1 1 0 0,1-1-1 0 0,-1 2 0 0 0,1-1 0 0 0,-1 0 1 0 0,0 1-1 0 0,0 0 0 0 0,3 4 0 0 0,10 16 67 0 0,-8-6 150 0 0,-1 0 0 0 0,-1 1 0 0 0,-1 0 0 0 0,5 23 0 0 0,-5-20-30 0 0,16 81 2478 0 0,-6 55 808 0 0,-18 1-1073 0 0,-6-54-1642 0 0,8-99-768 0 0,-1 0-3 0 0,1-2-5 0 0,-1 2-12 0 0,1 4-55 0 0,-1 4-195 0 0,1-14 96 0 0,2-1-134 0 0,0-6-44 0 0,-1-2 100 0 0,-1-3 0 0 0,0 11 195 0 0,5-36-1162 0 0,-2 14 202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430"/>
    </inkml:context>
    <inkml:brush xml:id="br0">
      <inkml:brushProperty name="width" value="0.05" units="cm"/>
      <inkml:brushProperty name="height" value="0.05" units="cm"/>
      <inkml:brushProperty name="color" value="#FFFFFF"/>
    </inkml:brush>
  </inkml:definitions>
  <inkml:trace contextRef="#ctx0" brushRef="#br0">44 297 11519 0 0,'-6'-1'208'0'0,"0"-1"0"0"0,0 0 0 0 0,1 0 0 0 0,-1 0 0 0 0,-8-5 0 0 0,37-10-2185 0 0,-23 17 1971 0 0,33-20-1825 0 0,-32 19 1800 0 0,1 0 1 0 0,-1 0-1 0 0,0 1 1 0 0,1-1 0 0 0,-1 1-1 0 0,1-1 1 0 0,-1 1-1 0 0,1-1 1 0 0,-1 1 0 0 0,0 0-1 0 0,1 0 1 0 0,-1 0 0 0 0,1 0-1 0 0,-1 0 1 0 0,1 0-1 0 0,-1 0 1 0 0,1 0 0 0 0,-1 0-1 0 0,1 1 1 0 0,-1-1 0 0 0,1 1-1 0 0,-1-1 1 0 0,2 2-1 0 0,-2 0 335 0 0,0 0 0 0 0,0 0 0 0 0,-1 0 0 0 0,1 0-1 0 0,0 0 1 0 0,-1 0 0 0 0,1 1 0 0 0,-1-1 0 0 0,0 0-1 0 0,0 3 1 0 0,2 10 1109 0 0,19 102 4475 0 0,-8 2-3317 0 0,-6-44-1950 0 0,18 72 0 0 0,-17-124-596 0 0,-8-23-24 0 0,0 0 0 0 0,0 0 1 0 0,0 0-1 0 0,0 0 0 0 0,0 0 0 0 0,0 0 0 0 0,0 1 0 0 0,0-1 1 0 0,0 0-1 0 0,0 0 0 0 0,0 0 0 0 0,0 0 0 0 0,1 0 0 0 0,-1 0 0 0 0,0 0 1 0 0,0 0-1 0 0,0 0 0 0 0,0 0 0 0 0,0 0 0 0 0,0 0 0 0 0,0 0 0 0 0,0 0 1 0 0,0 0-1 0 0,0 0 0 0 0,1 0 0 0 0,-1 0 0 0 0,0 0 0 0 0,0 0 0 0 0,0 0 1 0 0,0 0-1 0 0,0 0 0 0 0,0 0 0 0 0,0 0 0 0 0,0 0 0 0 0,0 0 0 0 0,0 0 1 0 0,0 0-1 0 0,1 0 0 0 0,-1 0 0 0 0,0 0 0 0 0,0 0 0 0 0,0 0 0 0 0,0-1 1 0 0,0 1-1 0 0,0 0 0 0 0,0 0 0 0 0,0 0 0 0 0,0 0 0 0 0,0 0 0 0 0,0 0 1 0 0,0 0-1 0 0,0 0 0 0 0,0 0 0 0 0,0 0 0 0 0,0 0 0 0 0,0-1 0 0 0,3-13 53 0 0,-4-75-111 0 0,-1 7-205 0 0,4 49-267 0 0,2 0 0 0 0,1 0 0 0 0,2 0 0 0 0,0 1 0 0 0,3 0 0 0 0,0 0 0 0 0,2 1 0 0 0,2 1 0 0 0,0 0 0 0 0,2 1 0 0 0,2 0 0 0 0,0 1 0 0 0,44-50 0 0 0,-51 68 416 0 0,0-1 1 0 0,1 2-1 0 0,0-1 1 0 0,0 1-1 0 0,1 1 1 0 0,16-8-1 0 0,-22 13 226 0 0,0 0 1 0 0,0 0-1 0 0,0 0 0 0 0,0 1 0 0 0,1 0 0 0 0,-1 0 1 0 0,1 1-1 0 0,0-1 0 0 0,-1 2 0 0 0,1-1 1 0 0,0 1-1 0 0,0 1 0 0 0,14 2 0 0 0,-17-1 3 0 0,0 0-1 0 0,0 1 1 0 0,0-1 0 0 0,0 1-1 0 0,0 1 1 0 0,-1-1-1 0 0,1 1 1 0 0,-1-1 0 0 0,0 1-1 0 0,0 1 1 0 0,0-1-1 0 0,-1 0 1 0 0,1 1-1 0 0,-1 0 1 0 0,2 5 0 0 0,4 6 268 0 0,-1 0 0 0 0,0 0 0 0 0,7 27 0 0 0,-9-24-66 0 0,-1 0 0 0 0,-1 1 0 0 0,-1-1 0 0 0,-1 1 0 0 0,0 0 0 0 0,-2 0 0 0 0,0 0 0 0 0,-3 20 0 0 0,0-9 71 0 0,1 1-1 0 0,2-1 1 0 0,1 1-1 0 0,10 59 1 0 0,1 11 160 0 0,-9-61-415 0 0,11 51 0 0 0,-14-90-139 0 0,0-1 1 0 0,1 0-1 0 0,-1 1 0 0 0,0-1 0 0 0,1 0 0 0 0,-1 1 1 0 0,1-1-1 0 0,-1 0 0 0 0,1 0 0 0 0,0 1 1 0 0,0-1-1 0 0,-1 0 0 0 0,3 2 0 0 0,-3-3-9 0 0,1 0 1 0 0,-1 0-1 0 0,0 0 0 0 0,1 0 0 0 0,-1 0 0 0 0,0 0 1 0 0,1 0-1 0 0,-1 0 0 0 0,0 0 0 0 0,1 0 0 0 0,-1 0 1 0 0,0 0-1 0 0,1 0 0 0 0,-1 0 0 0 0,0 0 0 0 0,1 0 0 0 0,-1 0 1 0 0,0 0-1 0 0,1 0 0 0 0,-1-1 0 0 0,0 1 0 0 0,0 0 1 0 0,1 0-1 0 0,-1 0 0 0 0,0-1 0 0 0,0 1 0 0 0,1 0 1 0 0,-1 0-1 0 0,0-1 0 0 0,0 1 0 0 0,1 0 0 0 0,-1-1 1 0 0,3-3-162 0 0,-1 0 1 0 0,0 0-1 0 0,0 0 1 0 0,0-1-1 0 0,0 1 1 0 0,1-6-1 0 0,1-7-1721 0 0,1-2-5792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953"/>
    </inkml:context>
    <inkml:brush xml:id="br0">
      <inkml:brushProperty name="width" value="0.05" units="cm"/>
      <inkml:brushProperty name="height" value="0.05" units="cm"/>
      <inkml:brushProperty name="color" value="#FFFFFF"/>
    </inkml:brush>
  </inkml:definitions>
  <inkml:trace contextRef="#ctx0" brushRef="#br0">1 429 14279 0 0,'0'0'29'0'0,"0"0"1"0"0,0 0-1 0 0,0-1 0 0 0,0 1 0 0 0,0 0 1 0 0,0-1-1 0 0,0 1 0 0 0,0 0 0 0 0,0 0 0 0 0,0-1 1 0 0,0 1-1 0 0,0 0 0 0 0,0 0 0 0 0,0-1 1 0 0,0 1-1 0 0,0 0 0 0 0,1 0 0 0 0,-1-1 0 0 0,0 1 1 0 0,0 0-1 0 0,0 0 0 0 0,0 0 0 0 0,1-1 0 0 0,-1 1 1 0 0,0 0-1 0 0,0 0 0 0 0,0 0 0 0 0,1 0 1 0 0,-1-1-1 0 0,0 1 0 0 0,0 0 0 0 0,0 0 0 0 0,1 0 1 0 0,-1 0-1 0 0,0 0 0 0 0,1 0 0 0 0,-1 0 1 0 0,0 0-1 0 0,0 0 0 0 0,1 0 0 0 0,-1 0 0 0 0,0 0 1 0 0,0 0-1 0 0,1 0 0 0 0,-1 0 0 0 0,0 0 0 0 0,1 0 1 0 0,16-4-1847 0 0,34-12-549 0 0,-42 13 1998 0 0,8-2-207 0 0,11 2 1145 0 0,30 2 1285 0 0,-25 2 2715 0 0,4-1 163 0 0,-4-3-3461 0 0,-25 2-1392 0 0,3 1 370 0 0,-3-3-92 0 0,2 0-111 0 0,27-11 158 0 0,22-13-565 0 0,73-46-1 0 0,-118 64 284 0 0,25-14-3 0 0,-4-4 4 0 0,-26 19 45 0 0,-7 7 16 0 0,0-1 0 0 0,0 0 1 0 0,0-1-1 0 0,0 1 0 0 0,0 0 1 0 0,0 0-1 0 0,-1-1 1 0 0,1 1-1 0 0,-1-1 0 0 0,0 1 1 0 0,2-5-1 0 0,1 1-17 0 0,-3 4 19 0 0,1 0-1 0 0,-1 0 0 0 0,0 0 0 0 0,0 0 1 0 0,0 0-1 0 0,0-1 0 0 0,0 1 0 0 0,0 0 1 0 0,-1 0-1 0 0,1-1 0 0 0,-1 1 0 0 0,1-5 0 0 0,0-1-99 0 0,-1 0-1 0 0,0 1 1 0 0,0-1-1 0 0,-1-12 0 0 0,0 16 65 0 0,0 1-1 0 0,0-1 1 0 0,0 0 0 0 0,0 0-1 0 0,0 1 1 0 0,-1-1-1 0 0,0 0 1 0 0,1 1 0 0 0,-1 0-1 0 0,-1-1 1 0 0,1 1-1 0 0,0 0 1 0 0,-6-5 0 0 0,4 5 22 0 0,0 0 1 0 0,0 1 0 0 0,0-1 0 0 0,0 1 0 0 0,-1 0 0 0 0,1 0 0 0 0,-1 0 0 0 0,1 1 0 0 0,-1 0 0 0 0,0 0 0 0 0,1 0 0 0 0,-1 0 0 0 0,0 1 0 0 0,0-1-1 0 0,0 1 1 0 0,1 1 0 0 0,-1-1 0 0 0,-5 1 0 0 0,-12 4 177 0 0,0 0-1 0 0,-36 14 0 0 0,6-2 357 0 0,39-13-422 0 0,1 0-1 0 0,0 1 1 0 0,0 1-1 0 0,0 0 1 0 0,1 1-1 0 0,-1 0 1 0 0,2 1-1 0 0,-1 0 1 0 0,1 1-1 0 0,0 0 1 0 0,1 0 0 0 0,0 1-1 0 0,1 0 1 0 0,-11 16-1 0 0,5-3 54 0 0,0 0 0 0 0,2 1-1 0 0,0 1 1 0 0,2 0 0 0 0,1 0-1 0 0,-7 32 1 0 0,13-42-45 0 0,0-1 1 0 0,2 1-1 0 0,0 0 0 0 0,0 0 1 0 0,1 0-1 0 0,4 20 0 0 0,-4-31-71 0 0,1 0-1 0 0,0 0 0 0 0,0 0 0 0 0,0 0 0 0 0,0 0 0 0 0,1 0 0 0 0,-1-1 0 0 0,4 6 0 0 0,0 1 16 0 0,7 9 56 0 0,-12-19-93 0 0,9 12 7 0 0,1-1-1 0 0,17 16 0 0 0,-16-18-9 0 0,0-1 1 0 0,1-1-1 0 0,0 0 0 0 0,21 9 1 0 0,-12-7-21 0 0,-1-2 0 0 0,30 6-1 0 0,-33-9-7 0 0,1-2 0 0 0,22 1 0 0 0,-19-1-2 0 0,-13-1-3 0 0,1-1 0 0 0,0 0 0 0 0,-1-1 0 0 0,1 1 0 0 0,13-4 0 0 0,208-38-3047 0 0,-220 40-4721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6.516"/>
    </inkml:context>
    <inkml:brush xml:id="br0">
      <inkml:brushProperty name="width" value="0.05" units="cm"/>
      <inkml:brushProperty name="height" value="0.05" units="cm"/>
      <inkml:brushProperty name="color" value="#FFFFFF"/>
    </inkml:brush>
  </inkml:definitions>
  <inkml:trace contextRef="#ctx0" brushRef="#br0">465 147 6447 0 0,'-2'-3'499'0'0,"-5"-4"1799"0"0,1 0 0 0 0,1-1-1 0 0,-1 0 1 0 0,-5-11 0 0 0,4 5-2055 0 0,2 5-34 0 0,-1 1 0 0 0,1 0 0 0 0,-1 0 0 0 0,0 1 0 0 0,-1-1 0 0 0,-10-7 0 0 0,-1 3-199 0 0,12 11 86 0 0,0-1 1 0 0,0 1-1 0 0,0 0 0 0 0,1 1 1 0 0,-1-1-1 0 0,0 1 0 0 0,0 0 1 0 0,-6 2-1 0 0,4-1 93 0 0,0 1-1 0 0,1 0 1 0 0,-1 1 0 0 0,1-1 0 0 0,0 2 0 0 0,0-1-1 0 0,-8 5 1 0 0,9-4-135 0 0,-41 22 532 0 0,13-8-504 0 0,11-2-85 0 0,18-12-72 0 0,9 44-91 0 0,-3-39 88 0 0,6-3-12 0 0,30 19 30 0 0,1-8 49 0 0,7-4 11 0 0,8-3 0 0 0,58 12-88 0 0,126 42 0 0 0,-195-48 24 0 0,6 7 59 0 0,-44-21 11 0 0,0-1 0 0 0,0 1-1 0 0,0 0 1 0 0,0 1 0 0 0,-1-1 0 0 0,1 1 0 0 0,-1-1 0 0 0,1 1 0 0 0,2 3-1 0 0,2 2 10 0 0,-1-2 82 0 0,0 3 10 0 0,19 28-3 0 0,-20-27-5 0 0,-5 0-23 0 0,0 30-11 0 0,-1-39-61 0 0,0 0 0 0 0,0 0 0 0 0,0 1 0 0 0,0-1 0 0 0,0 0 0 0 0,0 0 0 0 0,0 0 0 0 0,0 0 0 0 0,0 0 0 0 0,-1 0 0 0 0,1 0 0 0 0,0-1 0 0 0,-1 1 0 0 0,1 0 0 0 0,-1 1 0 0 0,-20 33 49 0 0,14-25-45 0 0,-1 0-1 0 0,-13 13 0 0 0,5-9 0 0 0,0-1 0 0 0,-1 0 0 0 0,0-2 0 0 0,-1 0 0 0 0,0 0 0 0 0,0-2 1 0 0,-1 0-1 0 0,-1-2 0 0 0,1 0 0 0 0,-1-1 0 0 0,-1 0 0 0 0,1-2 0 0 0,-1-1 0 0 0,1 0 0 0 0,-1-2 1 0 0,0 0-1 0 0,0-1 0 0 0,0-1 0 0 0,0-1 0 0 0,1-1 0 0 0,-1-1 0 0 0,1-1 0 0 0,0-1 0 0 0,0 0 1 0 0,1-1-1 0 0,-1-2 0 0 0,2 0 0 0 0,-1 0 0 0 0,-30-23 0 0 0,-101-90-674 0 0,143 116 718 0 0,7 6-112 0 0,0 0 0 0 0,0 0 1 0 0,0 0-1 0 0,0 0 0 0 0,1 0 0 0 0,-1 0 1 0 0,0 0-1 0 0,0 0 0 0 0,0 0 0 0 0,0 0 1 0 0,0 0-1 0 0,1 0 0 0 0,-1 0 0 0 0,0 0 1 0 0,0 0-1 0 0,0 0 0 0 0,0 0 0 0 0,0 0 1 0 0,1 0-1 0 0,-1 0 0 0 0,0 0 0 0 0,0 0 1 0 0,0 0-1 0 0,0 0 0 0 0,0-1 0 0 0,0 1 1 0 0,0 0-1 0 0,0 0 0 0 0,1 0 0 0 0,-1 0 1 0 0,0 0-1 0 0,0 0 0 0 0,0 0 0 0 0,0-1 1 0 0,0 1-1 0 0,0 0 0 0 0,0 0 0 0 0,0 0 1 0 0,0 0-1 0 0,0 0 0 0 0,0-1 0 0 0,0 1 1 0 0,0 0-1 0 0,0 0 0 0 0,0 0 0 0 0,0 0 1 0 0,0 0-1 0 0,0-1 0 0 0,0 1 0 0 0,0 0 1 0 0,0 0-1 0 0,0 0 0 0 0,0 0 0 0 0,0 0 1 0 0,0 0-1 0 0,0-1 0 0 0,-1 1 0 0 0,1 0 1 0 0,0 0-1 0 0,0 0 0 0 0,0 0 1 0 0,23 1-6894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7.112"/>
    </inkml:context>
    <inkml:brush xml:id="br0">
      <inkml:brushProperty name="width" value="0.05" units="cm"/>
      <inkml:brushProperty name="height" value="0.05" units="cm"/>
      <inkml:brushProperty name="color" value="#FFFFFF"/>
    </inkml:brush>
  </inkml:definitions>
  <inkml:trace contextRef="#ctx0" brushRef="#br0">366 198 14743 0 0,'-12'-16'1335'0'0,"11"15"-1407"0"0,0-1 0 0 0,0 1 0 0 0,1-1 0 0 0,-1 0 0 0 0,0 1 0 0 0,0-1 0 0 0,1 0 0 0 0,-1 1 0 0 0,1-1 1 0 0,0 0-1 0 0,-1 0 0 0 0,1 1 0 0 0,0-1 0 0 0,0 0 0 0 0,0 0 0 0 0,0 0 0 0 0,1 1 0 0 0,-1-1 0 0 0,0 0 0 0 0,1 0 0 0 0,-1 1 0 0 0,1-1 0 0 0,0 0 0 0 0,-1 1 1 0 0,1-1-1 0 0,1-2 0 0 0,3-5-415 0 0,-4 4-68 0 0,0 0 1 0 0,0 0-1 0 0,-1-1 1 0 0,1 1-1 0 0,-1-8 1 0 0,-6-7-114 0 0,5 18 940 0 0,0 0 1 0 0,0 1-1 0 0,-1-1 0 0 0,1 0 0 0 0,0 1 1 0 0,-1-1-1 0 0,1 1 0 0 0,-1-1 0 0 0,-1 0 1 0 0,-6-4 481 0 0,-1 1 0 0 0,1 0 0 0 0,-1 1 0 0 0,1 0 0 0 0,-1 0 1 0 0,0 1-1 0 0,-17-3 0 0 0,-74-5 1218 0 0,98 10-1951 0 0,0 1 0 0 0,0 0 0 0 0,0 0 0 0 0,0 0 0 0 0,0 0 0 0 0,0 1 0 0 0,0-1 0 0 0,-5 3 0 0 0,0-1 6 0 0,-5 2 46 0 0,-12 9 33 0 0,18-9 139 0 0,0 4 62 0 0,-20 25 11 0 0,20-25-10 0 0,4 1-51 0 0,-10 27-22 0 0,9-27-3 0 0,5 0-20 0 0,0 35 7 0 0,4-36-138 0 0,16 25-29 0 0,-16-24-108 0 0,0-3-12 0 0,16 18-9 0 0,-16-18-57 0 0,4-2-183 0 0,16 8 168 0 0,0-1 0 0 0,53 14 0 0 0,66 9-177 0 0,-70-18 139 0 0,63 20-229 0 0,-112-28 272 0 0,1 2 0 0 0,-2 0 0 0 0,24 15 0 0 0,-32-13-56 0 0,29 31 44 0 0,-11 1 176 0 0,-24-25 44 0 0,5 19 30 0 0,-12-19 123 0 0,-3 16 58 0 0,-3-17 11 0 0,1-8-193 0 0,1-7-52 0 0,0 1 0 0 0,0 0 0 0 0,0-1 0 0 0,-1 1 0 0 0,1 0 0 0 0,-1-1 0 0 0,0 0 0 0 0,0 1 0 0 0,0-1 0 0 0,-3 4 0 0 0,0 3 43 0 0,3-6-36 0 0,0 0-1 0 0,-1 0 1 0 0,1 0 0 0 0,-1-1-1 0 0,1 1 1 0 0,-1-1-1 0 0,-1 1 1 0 0,-5 4-1 0 0,-19 21 189 0 0,12-17-84 0 0,-18 9-37 0 0,15-13-10 0 0,-5-1-71 0 0,0-1 1 0 0,0-1-1 0 0,0-2 0 0 0,-1 0 0 0 0,-26-1 0 0 0,18-6-7 0 0,1 0-1 0 0,0-3 1 0 0,0 0-1 0 0,0-2 0 0 0,1-1 1 0 0,1-2-1 0 0,0-1 0 0 0,-30-18 1 0 0,33 12 39 0 0,-30-24 268 0 0,50 39-286 0 0,-2 0-476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1.604"/>
    </inkml:context>
    <inkml:brush xml:id="br0">
      <inkml:brushProperty name="width" value="0.1" units="cm"/>
      <inkml:brushProperty name="height" value="0.1" units="cm"/>
      <inkml:brushProperty name="color" value="#E71224"/>
    </inkml:brush>
  </inkml:definitions>
  <inkml:trace contextRef="#ctx0" brushRef="#br0">398 2003 455 0 0,'-8'22'6365'0'0,"8"-21"-6248"0"0,-1 0 1 0 0,1 0-1 0 0,0 0 0 0 0,0 0 1 0 0,-1 0-1 0 0,1 0 0 0 0,0 0 1 0 0,0 0-1 0 0,0 0 0 0 0,1 0 0 0 0,-1 0 1 0 0,0 0-1 0 0,0 0 0 0 0,0 0 1 0 0,1 0-1 0 0,-1 0 0 0 0,0 0 1 0 0,1 0-1 0 0,-1 0 0 0 0,1-1 1 0 0,-1 1-1 0 0,1 0 0 0 0,-1 0 0 0 0,1 0 1 0 0,1 1-1 0 0,-2-2-84 0 0,1 0 1 0 0,-1 0-1 0 0,0 0 1 0 0,1 0-1 0 0,-1 0 0 0 0,1 0 1 0 0,-1 0-1 0 0,0 0 1 0 0,1 0-1 0 0,-1 0 0 0 0,0 0 1 0 0,1 0-1 0 0,-1-1 1 0 0,0 1-1 0 0,1 0 0 0 0,-1 0 1 0 0,0 0-1 0 0,1 0 1 0 0,-1-1-1 0 0,0 1 0 0 0,1 0 1 0 0,-1 0-1 0 0,0 0 1 0 0,1-1-1 0 0,-1 1 0 0 0,0 0 1 0 0,0-1-1 0 0,0 1 0 0 0,1 0 1 0 0,-1 0-1 0 0,0-1 1 0 0,0 1-1 0 0,0 0 0 0 0,0-1 1 0 0,1 1-1 0 0,-1-1 1 0 0,0 1-1 0 0,0 0 0 0 0,0-1 1 0 0,0 1-1 0 0,0 0 1 0 0,0-1-1 0 0,0 1 0 0 0,0 0 1 0 0,0-1-1 0 0,0 1 1 0 0,0-1-1 0 0,0 1 0 0 0,-1-1 1 0 0,1-18 2697 0 0,0 18-2690 0 0,0 1-1 0 0,0 0 1 0 0,0 0-1 0 0,0 0 1 0 0,0-1-1 0 0,0 1 1 0 0,0 0-1 0 0,0 0 1 0 0,0 0-1 0 0,0 0 1 0 0,0-1-1 0 0,0 1 1 0 0,0 0-1 0 0,0 0 1 0 0,0 0-1 0 0,0-1 1 0 0,0 1-1 0 0,0 0 1 0 0,0 0-1 0 0,0 0 1 0 0,0 0-1 0 0,0-1 1 0 0,-1 1-1 0 0,1 0 1 0 0,0 0-1 0 0,0 0 1 0 0,0 0-1 0 0,0-1 1 0 0,0 1-1 0 0,0 0 1 0 0,-1 0-1 0 0,1 0 1 0 0,0 0-1 0 0,0 0 1 0 0,0 0-1 0 0,0 0 1 0 0,-1 0-1 0 0,1-1 1 0 0,0 1-1 0 0,0 0 1 0 0,0 0-1 0 0,0 0 1 0 0,-1 0-1 0 0,1 0 1 0 0,0 0-1 0 0,0 0 1 0 0,0 0-1 0 0,-1 0 1 0 0,1 0-1 0 0,0 0 1 0 0,0 0-1 0 0,0 0 1 0 0,0 0-1 0 0,-1 0 1 0 0,1 0-1 0 0,0 1 1 0 0,0-1-1 0 0,0 0 1 0 0,0 0-1 0 0,-1 0 1 0 0,1 0-1 0 0,0 0 1 0 0,0 0-1 0 0,0 0 1 0 0,0 1-1 0 0,0-1 1 0 0,-1 0-1 0 0,1 1 51 0 0,0-1 1 0 0,0 1-1 0 0,-1-1 0 0 0,1 1 0 0 0,0-1 0 0 0,0 1 1 0 0,0-1-1 0 0,0 1 0 0 0,0-1 0 0 0,0 1 0 0 0,0-1 0 0 0,0 1 1 0 0,0-1-1 0 0,0 1 0 0 0,0-1 0 0 0,1 1 0 0 0,-1 0 1 0 0,0-1-1 0 0,0 1 0 0 0,0-1 0 0 0,1 0 0 0 0,-1 1 0 0 0,0-1 1 0 0,1 1-1 0 0,-1-1 0 0 0,1 1 0 0 0,-1-1-72 0 0,0 0-1 0 0,0 0 1 0 0,0 0-1 0 0,0 0 1 0 0,0 0-1 0 0,0 0 1 0 0,0 0-1 0 0,0-1 1 0 0,0 1-1 0 0,0 0 0 0 0,0 0 1 0 0,0 0-1 0 0,0 0 1 0 0,0 0-1 0 0,0 0 1 0 0,0 0-1 0 0,0 0 1 0 0,0 0-1 0 0,0-1 1 0 0,0 1-1 0 0,0 0 1 0 0,1 0-1 0 0,-1 0 1 0 0,0 0-1 0 0,0 0 1 0 0,0 0-1 0 0,0 0 1 0 0,0 0-1 0 0,0 0 1 0 0,0 0-1 0 0,0 0 1 0 0,0 0-1 0 0,0 0 1 0 0,1 0-1 0 0,-1 0 0 0 0,0 0 1 0 0,0 0-1 0 0,0 0 1 0 0,0 0-1 0 0,0 0 1 0 0,0 0-1 0 0,0 0 1 0 0,0 0-1 0 0,1 0 1 0 0,-1 0-1 0 0,0 0 1 0 0,0 0-1 0 0,0 0 1 0 0,0 0-1 0 0,0 0 1 0 0,0-1 0 0 0,0 1 0 0 0,0 0 0 0 0,-1 0-1 0 0,1-1 1 0 0,0 1 0 0 0,0 0 0 0 0,0 0 0 0 0,-1 0 0 0 0,1-1 0 0 0,0 1-1 0 0,0 0 1 0 0,-1 0 0 0 0,1 0 0 0 0,0 0 0 0 0,-1 0 0 0 0,1 0 0 0 0,0 0-1 0 0,0 0 1 0 0,-1 0 0 0 0,1 0 0 0 0,0-1 0 0 0,-1 1 0 0 0,1 1 0 0 0,0-1-1 0 0,0 0 1 0 0,-1 0 0 0 0,1 0 0 0 0,0 0 0 0 0,-1 0 0 0 0,1 0 0 0 0,0 0-1 0 0,0 0 1 0 0,-1 0 0 0 0,1 0 0 0 0,0 1 0 0 0,0-1 0 0 0,-1 0 0 0 0,1 0-1 0 0,0 0 1 0 0,0 0 0 0 0,0 1 0 0 0,-1-1 0 0 0,1 0 0 0 0,0 0 0 0 0,0 1-1 0 0,0-1 1 0 0,-1 0 0 0 0,1 1-10 0 0,0-1 1 0 0,0 0-1 0 0,-1 0 0 0 0,1 0 0 0 0,0 0 0 0 0,-1 1 0 0 0,1-1 1 0 0,0 0-1 0 0,-1 0 0 0 0,1 0 0 0 0,0 0 0 0 0,-1 0 0 0 0,1 0 1 0 0,0 0-1 0 0,0 0 0 0 0,-1 0 0 0 0,1 0 0 0 0,0 0 0 0 0,-1 0 1 0 0,1 0-1 0 0,0 0 0 0 0,-1-1 0 0 0,1 1 0 0 0,0 0 0 0 0,-1 0 1 0 0,1 0-1 0 0,0 0 0 0 0,0 0 0 0 0,-1-1 0 0 0,1 1 0 0 0,0 0 1 0 0,0 0-1 0 0,-1-1 0 0 0,1 1 0 0 0,0 0 0 0 0,0 0 0 0 0,-1-1 1 0 0,-5-8 425 0 0,6 9-419 0 0,-1-2 68 0 0,0 1-68 0 0,1 1 1 0 0,0-1 0 0 0,0 1-1 0 0,0-1 1 0 0,-1 1 0 0 0,1-1 0 0 0,0 1-1 0 0,-1-1 1 0 0,1 1 0 0 0,0-1-1 0 0,-1 1 1 0 0,1 0 0 0 0,-1-1-1 0 0,1 1 1 0 0,-1 0 0 0 0,1-1 0 0 0,-1 1-1 0 0,1 0 1 0 0,-1-1 0 0 0,1 1-1 0 0,-1 0 1 0 0,1 0 0 0 0,-1 0-1 0 0,1 0 1 0 0,-1 0 0 0 0,1-1 0 0 0,-1 1-1 0 0,1 0 1 0 0,-1 0 0 0 0,0 0-1 0 0,1 0 1 0 0,-2 1 0 0 0,2-2 25 0 0,-2 0-31 0 0,-23-20 532 0 0,16 16-425 0 0,7 2-110 0 0,0 0-1 0 0,0 0 1 0 0,1 0-1 0 0,-1 0 0 0 0,1 0 1 0 0,-1 0-1 0 0,1 0 1 0 0,0-1-1 0 0,0 1 0 0 0,0 0 1 0 0,0-5-1 0 0,-1 0 32 0 0,-9-29 274 0 0,-21-47 0 0 0,17 47-66 0 0,-12-43 0 0 0,17 41-150 0 0,-18-41-1 0 0,24 69-63 0 0,-1 0-1 0 0,0 1 1 0 0,-1-1 0 0 0,-1 1-1 0 0,1 0 1 0 0,-2 1 0 0 0,1-1-1 0 0,-12-10 1 0 0,16 18-24 0 0,-1 0-1 0 0,1 0 0 0 0,-1 0 1 0 0,1 0-1 0 0,-1 0 1 0 0,1 1-1 0 0,-1-1 1 0 0,0 1-1 0 0,0 0 1 0 0,0 1-1 0 0,0-1 0 0 0,1 0 1 0 0,-1 1-1 0 0,0 0 1 0 0,0 0-1 0 0,0 0 1 0 0,-6 2-1 0 0,-11-2 44 0 0,20 0-52 0 0,0 0 0 0 0,0-1 0 0 0,0 1 0 0 0,0-1 0 0 0,0 1 0 0 0,0-1 0 0 0,0 1 0 0 0,0-1 0 0 0,0 0 0 0 0,0 0 0 0 0,1 1 0 0 0,-1-1 0 0 0,0 0 0 0 0,-1-2 0 0 0,2 3 0 0 0,0 0 0 0 0,-1-1 0 0 0,1 1 0 0 0,0 0 0 0 0,-1-1 0 0 0,1 1 0 0 0,0 0 0 0 0,0-1 0 0 0,0 1 0 0 0,-1-1 0 0 0,1 1 0 0 0,0 0 0 0 0,0-1 0 0 0,0 1 0 0 0,0-1 0 0 0,0 1 0 0 0,0-1 0 0 0,0 1 0 0 0,0 0 0 0 0,0-1 0 0 0,0 1 0 0 0,0-1 0 0 0,0 1 0 0 0,0-1 0 0 0,0 1 0 0 0,0-1 0 0 0,0 1 0 0 0,0 0 0 0 0,1-1 0 0 0,-1 1 0 0 0,0-1 0 0 0,0 1 0 0 0,0 0 0 0 0,1-1 0 0 0,-1 1 0 0 0,0 0 0 0 0,1-1 0 0 0,-1 1 0 0 0,0 0 0 0 0,1 0 0 0 0,-1-1 0 0 0,1 1 0 0 0,18 11 0 0 0,-15-12 0 0 0,1 1 0 0 0,-1-1 0 0 0,0 0 0 0 0,0-1 0 0 0,0 1 0 0 0,0-1 0 0 0,0 0 0 0 0,5-3 0 0 0,20-8 0 0 0,269-64 0 0 0,-36 17-269 0 0,-250 58 237 0 0,-10 2 21 0 0,0 0-1 0 0,0 0 0 0 0,1-1 1 0 0,-1 1-1 0 0,0-1 1 0 0,0 1-1 0 0,0-1 1 0 0,0 0-1 0 0,0 0 0 0 0,0 0 1 0 0,0 0-1 0 0,0 0 1 0 0,0 0-1 0 0,0 0 1 0 0,0-1-1 0 0,-1 1 0 0 0,1-1 1 0 0,0 0-1 0 0,-1 1 1 0 0,2-3-1 0 0,-3 4 12 0 0,-1 0 0 0 0,1 0 0 0 0,0 0 0 0 0,-1 1 0 0 0,1-1 0 0 0,0 0 0 0 0,-1 0 0 0 0,1 0 0 0 0,-1 0 0 0 0,1 0 0 0 0,0 0 0 0 0,-1 0 0 0 0,1 0 0 0 0,-1 0 0 0 0,1 0 0 0 0,-1 0 0 0 0,1 0 0 0 0,0 0 0 0 0,-1 0 0 0 0,1 0 0 0 0,-1 0 0 0 0,1 0 0 0 0,0-1 0 0 0,-1 1 0 0 0,1 0 0 0 0,0 0 0 0 0,-1 0 0 0 0,1-1 0 0 0,0 1 0 0 0,-1 0 0 0 0,1-1 0 0 0,0 1 0 0 0,-1 0 0 0 0,1-1 0 0 0,0 1 0 0 0,0 0 0 0 0,-1-1 0 0 0,-10-10 0 0 0,10 8 15 0 0,0 0 1 0 0,-1 0-1 0 0,0 0 0 0 0,1 0 1 0 0,-1 1-1 0 0,0-1 0 0 0,-1 1 1 0 0,1-1-1 0 0,0 1 0 0 0,-1 0 1 0 0,-4-4-1 0 0,-37-20 304 0 0,19 13-207 0 0,-17-17 134 0 0,-76-70 0 0 0,88 73-177 0 0,-100-110 61 0 0,83 83-15 0 0,44 52-114 0 0,0-1-1 0 0,-1 0 1 0 0,1 1-1 0 0,-1 0 1 0 0,1 0-1 0 0,-1 0 0 0 0,0 0 1 0 0,0 1-1 0 0,0-1 1 0 0,0 1-1 0 0,0 0 1 0 0,0 1-1 0 0,0-1 0 0 0,-1 0 1 0 0,1 1-1 0 0,0 0 1 0 0,0 0-1 0 0,0 0 1 0 0,-1 1-1 0 0,1 0 0 0 0,0-1 1 0 0,0 1-1 0 0,0 0 1 0 0,-7 4-1 0 0,48-16 1 0 0,0 2 1 0 0,76-9-1 0 0,82 7-53 0 0,-25 2-105 0 0,-148 7 90 0 0,0 1 1 0 0,0 1 0 0 0,0 1-1 0 0,0 1 1 0 0,0 1 0 0 0,0 1-1 0 0,40 12 1 0 0,-32-13 66 0 0,-29-3 0 0 0,0 0 0 0 0,0 0 0 0 0,0 1 0 0 0,0-1 0 0 0,0-1 0 0 0,-1 1 0 0 0,1 0 0 0 0,0 0 0 0 0,0 0 0 0 0,0 0 0 0 0,0 0 0 0 0,-1-1 0 0 0,1 1 0 0 0,0 0 0 0 0,0-1 0 0 0,-1 1 0 0 0,1-1 0 0 0,0 1 0 0 0,-1-1 0 0 0,1 1 0 0 0,0-1 0 0 0,-1 1 0 0 0,1-1 0 0 0,-1 0 0 0 0,1 1 0 0 0,-1-1 0 0 0,1 0 0 0 0,-1 1 0 0 0,1-1 0 0 0,-1 0 0 0 0,0 0 0 0 0,1-1 0 0 0,-2 1 0 0 0,1-1 0 0 0,-1 1 0 0 0,0 0 0 0 0,0 0 0 0 0,0 0 0 0 0,0 0 0 0 0,0-1 0 0 0,0 1 0 0 0,0 1 0 0 0,0-1 0 0 0,-2-2 0 0 0,-8-7 0 0 0,10 8 2 0 0,0 1 0 0 0,0-1-1 0 0,-1 1 1 0 0,1-1 0 0 0,-1 1-1 0 0,1-1 1 0 0,-1 1 0 0 0,1 0-1 0 0,-1 0 1 0 0,0 0 0 0 0,1 0 0 0 0,-1 0-1 0 0,0 0 1 0 0,0 0 0 0 0,0 0-1 0 0,0 1 1 0 0,1-1 0 0 0,-4 0 0 0 0,-43-3 59 0 0,20 2-31 0 0,-69-18 521 0 0,-121-41-1 0 0,99 25-276 0 0,80 27-180 0 0,-45-5 0 0 0,-32-8 43 0 0,102 18-137 0 0,0-1 0 0 0,-16-8 0 0 0,36 11 0 0 0,-1 0 0 0 0,0 0 0 0 0,0 0 0 0 0,0-1 0 0 0,7-4 0 0 0,3-2 0 0 0,133-70 0 0 0,39-19 0 0 0,-53 37 51 0 0,-18 9 84 0 0,156-94-1 0 0,-257 136-130 0 0,-9 5-146 0 0,0 1 0 0 0,0 0 0 0 0,0 1 1 0 0,0 0-1 0 0,1-1 0 0 0,-1 2 0 0 0,1-1 0 0 0,0 1 0 0 0,13-2 0 0 0,-3 2-603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2.951"/>
    </inkml:context>
    <inkml:brush xml:id="br0">
      <inkml:brushProperty name="width" value="0.1" units="cm"/>
      <inkml:brushProperty name="height" value="0.1" units="cm"/>
      <inkml:brushProperty name="color" value="#E71224"/>
    </inkml:brush>
  </inkml:definitions>
  <inkml:trace contextRef="#ctx0" brushRef="#br0">573 445 2335 0 0,'0'-1'8'0'0,"1"0"0"0"0,-1 0 0 0 0,1 1 0 0 0,-1-1 0 0 0,1 0 0 0 0,-1 0 0 0 0,0 0 0 0 0,0 0-1 0 0,1 0 1 0 0,-1 0 0 0 0,0 0 0 0 0,0 0 0 0 0,0 0 0 0 0,0 0 0 0 0,0 0 0 0 0,0 0-1 0 0,0 0 1 0 0,-1 0 0 0 0,1 1 0 0 0,-1-3 0 0 0,1 2 13 0 0,-1 1-1 0 0,1-1 1 0 0,-1 0 0 0 0,0 1-1 0 0,1-1 1 0 0,-1 1 0 0 0,0-1-1 0 0,1 1 1 0 0,-1-1 0 0 0,0 1-1 0 0,0 0 1 0 0,0-1 0 0 0,1 1-1 0 0,-1 0 1 0 0,0 0 0 0 0,0 0-1 0 0,0-1 1 0 0,-1 1 0 0 0,-6 0 147 0 0,0 0 1 0 0,1 1 0 0 0,-1 0-1 0 0,-9 2 1 0 0,6-1-36 0 0,9-1-163 0 0,0-1-1 0 0,0 0 1 0 0,1 0-1 0 0,-1 0 1 0 0,0 0-1 0 0,0 0 1 0 0,0 0-1 0 0,1 0 1 0 0,-1 0 0 0 0,0-1-1 0 0,1 1 1 0 0,-1-1-1 0 0,0 1 1 0 0,0-1-1 0 0,1 0 1 0 0,-1 0-1 0 0,1 0 1 0 0,-1 0-1 0 0,1 0 1 0 0,-1 0-1 0 0,1 0 1 0 0,0 0 0 0 0,-1 0-1 0 0,1-1 1 0 0,0 1-1 0 0,0 0 1 0 0,0-1-1 0 0,0 1 1 0 0,0-1-1 0 0,0 1 1 0 0,0-4-1 0 0,-3 0 18 0 0,0 0-1 0 0,0-1 0 0 0,-1 2 0 0 0,0-1 0 0 0,1 0 0 0 0,-1 1 1 0 0,-1 0-1 0 0,1 0 0 0 0,-1 0 0 0 0,-11-5 0 0 0,9 5 14 0 0,-3-4 123 0 0,-1 1-1 0 0,1-1 0 0 0,-14-14 0 0 0,21 19-157 0 0,1-1 0 0 0,-1 0-1 0 0,1 0 1 0 0,0 0 0 0 0,0 0 0 0 0,1 0 0 0 0,-1-1 0 0 0,1 1 0 0 0,0-1 0 0 0,0 0 0 0 0,0 0 0 0 0,-1-6-1 0 0,1-1-562 0 0,2 10 557 0 0,0 1 0 0 0,0-1 0 0 0,0 0 0 0 0,0 1 0 0 0,-1-1 0 0 0,1 0 0 0 0,-1 1-1 0 0,1-1 1 0 0,-1 0 0 0 0,0 1 0 0 0,1-1 0 0 0,-1 1 0 0 0,0-1 0 0 0,0 1 0 0 0,0-1 0 0 0,0 1-1 0 0,-1 0 1 0 0,1 0 0 0 0,0-1 0 0 0,0 1 0 0 0,-3-1 0 0 0,-1-2 554 0 0,1 0 0 0 0,-1 0 0 0 0,0 1 0 0 0,0 0 0 0 0,-1 0 0 0 0,1 0 0 0 0,-1 1 0 0 0,1 0 0 0 0,-1 0 0 0 0,0 0 0 0 0,0 1 0 0 0,1-1 0 0 0,-1 2 0 0 0,0-1 0 0 0,0 0 0 0 0,0 1 0 0 0,0 0 0 0 0,0 1 0 0 0,0-1 0 0 0,0 1 0 0 0,-9 3 0 0 0,2 0 1539 0 0,-1 0 0 0 0,1-1-1 0 0,-1 0 1 0 0,-27 1 0 0 0,38-4-1968 0 0,1 1 0 0 0,0-1 0 0 0,0 1 0 0 0,0 0 1 0 0,0 0-1 0 0,0 0 0 0 0,0 0 0 0 0,0 0 0 0 0,0 1 0 0 0,0-1 0 0 0,1 1 1 0 0,-4 2-1 0 0,5-4-65 0 0,-1 1 0 0 0,0-1 0 0 0,1 1 0 0 0,-1-1 0 0 0,1 0 0 0 0,-1 1 0 0 0,1-1 0 0 0,-1 1 0 0 0,1-1 1 0 0,0 1-1 0 0,-1 0 0 0 0,1-1 0 0 0,0 1 0 0 0,-1-1 0 0 0,1 1 0 0 0,0 0 0 0 0,-1-1 0 0 0,1 1 0 0 0,0 0 0 0 0,0-1 0 0 0,0 1 0 0 0,0 0 1 0 0,0-1-1 0 0,0 1 0 0 0,0 0 0 0 0,0-1 0 0 0,0 1 0 0 0,0 0 0 0 0,0-1 0 0 0,0 1 0 0 0,0 0 0 0 0,1-1 0 0 0,-1 1 0 0 0,0-1 0 0 0,0 1 1 0 0,1 0-1 0 0,-1-1 0 0 0,1 1 0 0 0,-1-1 0 0 0,0 1 0 0 0,1-1 0 0 0,-1 1 0 0 0,2 0 0 0 0,0 0 3 0 0,-1 0 1 0 0,1-1-1 0 0,0 1 1 0 0,0-1-1 0 0,0 1 0 0 0,0-1 1 0 0,0 0-1 0 0,0 0 0 0 0,0 0 1 0 0,0 0-1 0 0,0 0 0 0 0,0 0 1 0 0,3-1-1 0 0,29-8 87 0 0,-21 5-51 0 0,92-22 193 0 0,466-94 479 0 0,-553 119-659 0 0,-13 1 0 0 0,1 0-1 0 0,-1-1 0 0 0,0 0 0 0 0,0 1 1 0 0,1-2-1 0 0,5-1 0 0 0,6-19 575 0 0,-10 17-635 0 0,-5 3-10 0 0,0 0 0 0 0,-1 0 0 0 0,2 0 1 0 0,-1 1-1 0 0,0-1 0 0 0,0 1 0 0 0,0-1 0 0 0,1 1 0 0 0,-1 0 0 0 0,1 0 0 0 0,3-1 0 0 0,-4 2 0 0 0,-24-2 149 0 0,21 2-139 0 0,1-1 0 0 0,0 1 0 0 0,0 0 0 0 0,-1 0-1 0 0,1 0 1 0 0,0 0 0 0 0,0 0 0 0 0,-1 0 0 0 0,1 0-1 0 0,0 0 1 0 0,-1 0 0 0 0,1 0 0 0 0,0 0 0 0 0,0 0-1 0 0,-1 0 1 0 0,1 0 0 0 0,0 0 0 0 0,0 0 0 0 0,-1 0-1 0 0,1 0 1 0 0,0 0 0 0 0,0 1 0 0 0,-1-1 0 0 0,1 0-1 0 0,0 0 1 0 0,0 0 0 0 0,-1 0 0 0 0,1 0 0 0 0,0 1-1 0 0,0-1 1 0 0,0 0 0 0 0,-1 0 0 0 0,1 0 0 0 0,0 1-1 0 0,0-1 1 0 0,0 0 0 0 0,0 0 0 0 0,-1 1 0 0 0,-10 17 106 0 0,-5 24-92 0 0,2 18 85 0 0,-11 98 0 0 0,11-62-31 0 0,-9 41 164 0 0,4-38 245 0 0,5 2 1 0 0,-2 106-1 0 0,16-201-427 0 0,0 0 1 0 0,0-1-1 0 0,0 1 0 0 0,1 0 1 0 0,0-1-1 0 0,0 1 0 0 0,1-1 1 0 0,3 10-1 0 0,-4-13-50 0 0,0 0 0 0 0,0-1 0 0 0,1 1 1 0 0,-1-1-1 0 0,0 1 0 0 0,1-1 0 0 0,-1 0 0 0 0,1 1 1 0 0,-1-1-1 0 0,1 0 0 0 0,0 0 0 0 0,0 0 0 0 0,-1 0 0 0 0,1 0 1 0 0,0-1-1 0 0,0 1 0 0 0,0 0 0 0 0,0-1 0 0 0,0 0 1 0 0,0 1-1 0 0,0-1 0 0 0,0 0 0 0 0,0 0 0 0 0,0 0 0 0 0,0 0 1 0 0,0 0-1 0 0,3-1 0 0 0,34-7-95 0 0,17-1-97 0 0,-52 9-113 0 0,0-1 0 0 0,-1 2 1 0 0,1-1-1 0 0,0 0 0 0 0,0 1 0 0 0,-1-1 0 0 0,1 1 0 0 0,0 0 0 0 0,-1 0 0 0 0,1 1 1 0 0,6 3-1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7.814"/>
    </inkml:context>
    <inkml:brush xml:id="br0">
      <inkml:brushProperty name="width" value="0.1" units="cm"/>
      <inkml:brushProperty name="height" value="0.1" units="cm"/>
      <inkml:brushProperty name="color" value="#E71224"/>
    </inkml:brush>
  </inkml:definitions>
  <inkml:trace contextRef="#ctx0" brushRef="#br0">28 2208 2111 0 0,'12'10'2295'0'0,"-11"-10"-2080"0"0,0 0-1 0 0,0 1 1 0 0,0-1 0 0 0,0 1-1 0 0,0-1 1 0 0,0 1 0 0 0,0 0 0 0 0,-1-1-1 0 0,1 1 1 0 0,0 0 0 0 0,0 0-1 0 0,-1 0 1 0 0,1-1 0 0 0,0 1-1 0 0,-1 0 1 0 0,1 0 0 0 0,-1 0 0 0 0,1 0-1 0 0,-1 0 1 0 0,1 0 0 0 0,-1 0-1 0 0,0 0 1 0 0,1 0 0 0 0,-1 0-1 0 0,0 1 1 0 0,0-1 0 0 0,0 0 0 0 0,0 0-1 0 0,0 0 1 0 0,0 0 0 0 0,0 0-1 0 0,0 0 1 0 0,-1 0 0 0 0,1 0 0 0 0,0 0-1 0 0,-6 15 6249 0 0,4-35-3722 0 0,1 16-2529 0 0,0 0-1 0 0,0-1 1 0 0,-1 1-1 0 0,1 0 1 0 0,-1 1 0 0 0,0-1-1 0 0,-3-5 1 0 0,3 5-119 0 0,-1 0 0 0 0,1 0 0 0 0,0-1 1 0 0,0 1-1 0 0,0-1 0 0 0,-1-5 0 0 0,-3-23 155 0 0,1-1-1 0 0,2 0 0 0 0,1 1 1 0 0,5-65-1 0 0,0 14-65 0 0,13-175 34 0 0,-19 236-204 0 0,3 22-9 0 0,0 0 0 0 0,0 0-1 0 0,0 0 1 0 0,0 1 0 0 0,0-1 0 0 0,-1 0-1 0 0,1 0 1 0 0,0 1 0 0 0,0-1-1 0 0,0 0 1 0 0,0 0 0 0 0,-1 0-1 0 0,1 0 1 0 0,0 1 0 0 0,0-1-1 0 0,0 0 1 0 0,-1 0 0 0 0,1 0-1 0 0,0 0 1 0 0,0 0 0 0 0,-1 0-1 0 0,1 0 1 0 0,0 0 0 0 0,0 1 0 0 0,-1-1-1 0 0,1 0 1 0 0,0 0 0 0 0,0 0-1 0 0,-1 0 1 0 0,1 0 0 0 0,0 0-1 0 0,-1-1 1 0 0,1 1 0 0 0,0 0-1 0 0,0 0 1 0 0,-1 0 0 0 0,1 0-1 0 0,0 0 1 0 0,0 0 0 0 0,0 0-1 0 0,-1 0 1 0 0,1-1 0 0 0,0 1 0 0 0,0 0-1 0 0,0 0 1 0 0,-1 0 0 0 0,1 0-1 0 0,0-1 1 0 0,0 1 0 0 0,0 0-1 0 0,0 0 1 0 0,-1 0 0 0 0,1-1-1 0 0,0 1 1 0 0,0 0 0 0 0,0 0-1 0 0,0-1 1 0 0,0 1 0 0 0,0 0-1 0 0,0 0 1 0 0,0-1 0 0 0,0 1-1 0 0,-1 1 3 0 0,0 0-4 0 0,0 0-1 0 0,1 0 0 0 0,-1 0 0 0 0,0 0 1 0 0,1 1-1 0 0,-1-1 0 0 0,0 0 0 0 0,1 1 1 0 0,0-1-1 0 0,-1 0 0 0 0,1 1 0 0 0,0-1 1 0 0,0 0-1 0 0,-1 1 0 0 0,1-1 1 0 0,0 1-1 0 0,0-1 0 0 0,1 0 0 0 0,-1 1 1 0 0,0-1-1 0 0,1 2 0 0 0,25 0 0 0 0,457 114 0 0 0,-460-113 0 0 0,-19-4 0 0 0,0 0 0 0 0,0 1 0 0 0,0 0 0 0 0,0 0 0 0 0,0 0 0 0 0,0 0 0 0 0,-1 0 0 0 0,1 1 0 0 0,0-1 0 0 0,-1 1 0 0 0,5 3 0 0 0,-3 0 0 0 0,2 1 0 0 0,-1-20 0 0 0,-6 11 11 0 0,0 0 0 0 0,0 1 0 0 0,-1-1 0 0 0,0 0 0 0 0,1 1 1 0 0,-1-1-1 0 0,0 0 0 0 0,0 1 0 0 0,0 0 0 0 0,-1-1 0 0 0,1 1 0 0 0,-1 0 0 0 0,1-1 0 0 0,-4-3 0 0 0,-7-12 195 0 0,-72-209 364 0 0,47 120-491 0 0,30 88-71 0 0,-48-116 18 0 0,47 118 6 0 0,-2 0-1 0 0,0 1 1 0 0,-1 0 0 0 0,-1 0 0 0 0,-21-21-1 0 0,31 35 1 0 0,0 0-29 0 0,-1-1 1 0 0,0 1-1 0 0,1-1 1 0 0,0 0-1 0 0,0 0 1 0 0,0 0-1 0 0,0 0 1 0 0,0 0 0 0 0,-2-5-1 0 0,4 7-3 0 0,2 1 0 0 0,0 0 0 0 0,0-1 0 0 0,0 1 0 0 0,0 1 0 0 0,0-1 0 0 0,0 0 0 0 0,0 0 0 0 0,0 1 0 0 0,-1-1 0 0 0,1 1 0 0 0,0 0 0 0 0,0-1 0 0 0,0 1 0 0 0,1 1 0 0 0,2 0 0 0 0,34 13 0 0 0,56 31 0 0 0,-56-26 0 0 0,53 19 0 0 0,45 14 0 0 0,-112-41 0 0 0,-1 1 0 0 0,0 1 0 0 0,29 23 0 0 0,36 38 0 0 0,-86-72 0 0 0,-1-1 0 0 0,0-1 0 0 0,-1 1 0 0 0,1-1 0 0 0,0 1 0 0 0,0-1 0 0 0,0 0 0 0 0,0 1 0 0 0,0-1 0 0 0,3 1 0 0 0,-5-4 0 0 0,1 1 0 0 0,-1 0 0 0 0,0-1 0 0 0,1 1 0 0 0,-1 0 0 0 0,0-1 0 0 0,0 1 0 0 0,0-1 0 0 0,0 1 0 0 0,0-1 0 0 0,0 1 0 0 0,0 0 0 0 0,-1-1 0 0 0,1 1 0 0 0,-1-2 0 0 0,1 2 0 0 0,-3-9 42 0 0,-1 0 0 0 0,1 0 0 0 0,-2 0 1 0 0,1 0-1 0 0,-1 1 0 0 0,-7-10 0 0 0,-42-53 263 0 0,35 48-276 0 0,-155-178 98 0 0,101 121 81 0 0,53 56-154 0 0,0-1-1 0 0,2 0 1 0 0,-17-33-1 0 0,-37-88 165 0 0,56 111-206 0 0,14 30-12 0 0,-1 0 0 0 0,1 1 0 0 0,-1 0 0 0 0,-1-1 0 0 0,1 1 0 0 0,-1 0 0 0 0,1 1 0 0 0,-1-1 0 0 0,-1 1 0 0 0,1-1 0 0 0,-7-3 0 0 0,11 8 0 0 0,0-1 0 0 0,0 1 0 0 0,0 0 0 0 0,0 0 0 0 0,0 0 0 0 0,0 0 0 0 0,0 0 0 0 0,0 0 0 0 0,0 0 0 0 0,-1 0 0 0 0,1 0 0 0 0,0 0 0 0 0,0 0 0 0 0,0 0 0 0 0,0 0 0 0 0,0 0 0 0 0,0 0 0 0 0,0 0 0 0 0,0 0 0 0 0,0 0 0 0 0,-1 0 0 0 0,1 0 0 0 0,0 0 0 0 0,0 0 0 0 0,0 0 0 0 0,0 0 0 0 0,0 0 0 0 0,0 0 0 0 0,0 0 0 0 0,0 0 0 0 0,0 0 0 0 0,-1 0 0 0 0,1 0 0 0 0,0 0 0 0 0,0 0 0 0 0,0 0 0 0 0,0 0 0 0 0,0 0 0 0 0,0 0 0 0 0,0 0 0 0 0,0 0 0 0 0,0 0 0 0 0,0 1 0 0 0,0-1 0 0 0,0 0 0 0 0,0 0 0 0 0,0 0 0 0 0,-1 0 0 0 0,1 0 0 0 0,0 0 0 0 0,0 0 0 0 0,0 0 0 0 0,0 0 0 0 0,0 1 0 0 0,2 6 0 0 0,7 9 0 0 0,-4-13 0 0 0,0-1 0 0 0,0 1 0 0 0,0-1 0 0 0,0 0 0 0 0,0 0 0 0 0,0-1 0 0 0,1 1 0 0 0,-1-1 0 0 0,8 1 0 0 0,28 8 0 0 0,65 43 0 0 0,-58-27 0 0 0,-16-10 0 0 0,43 18 0 0 0,18 2-11 0 0,-7-1-31 0 0,-57-23 34 0 0,-14-6 7 0 0,-1 0 1 0 0,0 1-1 0 0,15 10 0 0 0,-7 0 1 0 0,-19-14 0 0 0,0 0 0 0 0,0 0 0 0 0,0 0 0 0 0,1-1 0 0 0,-1 1 0 0 0,1-1 0 0 0,0 0 0 0 0,-1 0 0 0 0,1 0 0 0 0,0-1 0 0 0,6 2 0 0 0,-8-3 0 0 0,-1 0 0 0 0,1-1 0 0 0,-1 1 0 0 0,0 0 0 0 0,1-1 0 0 0,-1 0 0 0 0,1 1 0 0 0,-1-1 0 0 0,0 0 0 0 0,0 0 0 0 0,1 0 0 0 0,-1 0 0 0 0,0 0 0 0 0,0 0 0 0 0,0 0 0 0 0,0 0 0 0 0,0 0 0 0 0,0 0 0 0 0,0-1 0 0 0,-1 1 0 0 0,1 0 0 0 0,0-1 0 0 0,-1 1 0 0 0,1 0 0 0 0,-1-1 0 0 0,1 1 0 0 0,-1-1 0 0 0,0 1 0 0 0,1-1 0 0 0,-1 1 0 0 0,0-1 0 0 0,0 1 0 0 0,0-1 0 0 0,0 1 0 0 0,-1-1 0 0 0,1 1 0 0 0,0-1 0 0 0,0 1 0 0 0,-1-1 0 0 0,1 1 0 0 0,-1 0 0 0 0,0-1 0 0 0,1 1 0 0 0,-1 0 0 0 0,0-1 0 0 0,0 1 0 0 0,0 0 0 0 0,1 0 0 0 0,-1 0 0 0 0,-1-1 0 0 0,0 0 0 0 0,-44-24 35 0 0,25 15 35 0 0,1 0-1 0 0,1-2 1 0 0,-1 0 0 0 0,-16-17 0 0 0,28 23-34 0 0,-83-85 253 0 0,78 77-241 0 0,0-1 0 0 0,1 0 0 0 0,1 0 0 0 0,-13-27 0 0 0,23 40-46 0 0,-1-1 0 0 0,1 0-1 0 0,0 0 1 0 0,0 1 0 0 0,1-1-1 0 0,-1 0 1 0 0,1 0 0 0 0,0 0-1 0 0,0 0 1 0 0,0 1 0 0 0,0-1-1 0 0,1 0 1 0 0,0 0 0 0 0,-1 0 0 0 0,1 0-1 0 0,1 1 1 0 0,-1-1 0 0 0,0 1-1 0 0,1-1 1 0 0,0 1 0 0 0,0-1-1 0 0,0 1 1 0 0,0 0 0 0 0,1 0-1 0 0,-1 0 1 0 0,5-4 0 0 0,6-6 3 0 0,1 0 1 0 0,0 1 0 0 0,1 1 0 0 0,17-10 0 0 0,-32 20-6 0 0,346-187 44 0 0,-133 79-24 0 0,-205 104-20 0 0,-3 3 0 0 0,0-1 0 0 0,0 0 0 0 0,0 0 0 0 0,0 0 0 0 0,-1 0 0 0 0,0-1 0 0 0,8-7 0 0 0,-12 11-79 0 0,0 0 0 0 0,0-1 1 0 0,0 1-1 0 0,0-1 0 0 0,0 1 0 0 0,0 0 1 0 0,0-1-1 0 0,1 1 0 0 0,-1-1 0 0 0,0 1 0 0 0,0 0 1 0 0,-1-1-1 0 0,1 1 0 0 0,0-1 0 0 0,0 1 0 0 0,0 0 1 0 0,0-1-1 0 0,0 1 0 0 0,0-1 0 0 0,0 1 0 0 0,-1 0 1 0 0,1-1-1 0 0,0 1 0 0 0,0 0 0 0 0,-1-1 1 0 0,1 1-1 0 0,0 0 0 0 0,0-1 0 0 0,-1 1 0 0 0,1 0 1 0 0,0 0-1 0 0,-1-1 0 0 0,1 1 0 0 0,0 0 0 0 0,-1 0 1 0 0,1 0-1 0 0,-1-1 0 0 0,1 1 0 0 0,0 0 1 0 0,-1 0-1 0 0,1 0 0 0 0,-1 0 0 0 0,-19-5-7125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6"/>
    </inkml:context>
    <inkml:brush xml:id="br0">
      <inkml:brushProperty name="width" value="0.05" units="cm"/>
      <inkml:brushProperty name="height" value="0.05" units="cm"/>
      <inkml:brushProperty name="color" value="#FFFFFF"/>
    </inkml:brush>
  </inkml:definitions>
  <inkml:trace contextRef="#ctx0" brushRef="#br0">369 149 9215 0 0,'-7'-17'232'0'0,"5"11"-473"0"0,0 1 0 0 0,0-1-1 0 0,0 1 1 0 0,-1 0 0 0 0,0-1-1 0 0,-5-6 1 0 0,6 11 416 0 0,0-1 0 0 0,1 1-1 0 0,-1 0 1 0 0,0-1 0 0 0,0 1 0 0 0,0 0 0 0 0,0 0 0 0 0,0 0 0 0 0,-1 0 0 0 0,1 0-1 0 0,0 1 1 0 0,0-1 0 0 0,0 1 0 0 0,-1 0 0 0 0,1-1 0 0 0,0 1 0 0 0,0 0 0 0 0,-1 0-1 0 0,-3 1 1 0 0,-4 0 227 0 0,0 1-1 0 0,0 0 1 0 0,0 0-1 0 0,1 1 1 0 0,-1 1-1 0 0,1-1 1 0 0,0 1-1 0 0,-12 8 1 0 0,2 0 15 0 0,2 0-1 0 0,-28 25 1 0 0,40-32-126 0 0,-1 3 12 0 0,-20 24 7 0 0,20-24 306 0 0,0 3-345 0 0,-16 33-14 0 0,16-33 250 0 0,3 0-280 0 0,-11 35-17 0 0,10-35 205 0 0,1 2-214 0 0,-8 36-1 0 0,8-36 204 0 0,3-5-330 0 0,1 1 0 0 0,-1 0 0 0 0,2 0 0 0 0,1 8 0 0 0,0-1 0 0 0,-1-2 150 0 0,2-4-10 0 0,14 31-44 0 0,-14-31-11 0 0,3-2-6 0 0,20 27-11 0 0,-25-32-130 0 0,0-1 0 0 0,0 1 0 0 0,0 0 0 0 0,0-1 0 0 0,0 0 1 0 0,1 1-1 0 0,-1-1 0 0 0,1 0 0 0 0,-1 0 0 0 0,1 0 1 0 0,4 1-1 0 0,1 2 12 0 0,5 4 48 0 0,21 13-12 0 0,-21-16-59 0 0,-1 0 0 0 0,1 0 1 0 0,0-2-1 0 0,0 1 0 0 0,0-2 0 0 0,0 0 0 0 0,1 0 0 0 0,0-2 1 0 0,-1 1-1 0 0,1-2 0 0 0,0 0 0 0 0,18-2 0 0 0,-16 0-31 0 0,-1 0 0 0 0,1-1 0 0 0,-1-1 0 0 0,0-1 0 0 0,0 0 0 0 0,0-1 0 0 0,-1 0-1 0 0,0-1 1 0 0,0-1 0 0 0,18-13 0 0 0,-23 13-102 0 0,0 0-1 0 0,-1-1 1 0 0,0 1 0 0 0,0-2-1 0 0,-1 1 1 0 0,0-1-1 0 0,-1 0 1 0 0,0 0 0 0 0,-1-1-1 0 0,0 1 1 0 0,0-1-1 0 0,5-23 1 0 0,-5 10-304 0 0,0 0 0 0 0,-2 0 0 0 0,0-1 0 0 0,-2 1 0 0 0,-2-31 0 0 0,0 45 272 0 0,0-1 0 0 0,-1 1 0 0 0,0-1 1 0 0,-1 1-1 0 0,0-1 0 0 0,0 1 0 0 0,-1 0 0 0 0,0 1 1 0 0,-1-1-1 0 0,-9-13 0 0 0,5 11 196 0 0,0 0 1 0 0,-1 1-1 0 0,-1-1 0 0 0,0 2 0 0 0,0 0 1 0 0,-22-15-1 0 0,3 7 497 0 0,0 1-1 0 0,-2 1 1 0 0,0 2 0 0 0,-1 1-1 0 0,-55-13 1 0 0,87 25-499 0 0,0 1-1 0 0,0-1 1 0 0,0 1 0 0 0,-1 0-1 0 0,1-1 1 0 0,0 1 0 0 0,0 0-1 0 0,0 0 1 0 0,-1 0 0 0 0,1 0-1 0 0,0 0 1 0 0,0 0 0 0 0,-3 1-1 0 0,4-1-44 0 0,0 1-1 0 0,0-1 0 0 0,0 0 0 0 0,0 0 1 0 0,0 1-1 0 0,0-1 0 0 0,0 0 0 0 0,0 1 1 0 0,0-1-1 0 0,0 0 0 0 0,0 1 1 0 0,0-1-1 0 0,0 0 0 0 0,0 0 0 0 0,0 1 1 0 0,0-1-1 0 0,0 0 0 0 0,0 1 0 0 0,0-1 1 0 0,1 0-1 0 0,-1 0 0 0 0,0 1 0 0 0,0-1 1 0 0,0 0-1 0 0,0 0 0 0 0,1 1 0 0 0,-1-1 1 0 0,0 0-1 0 0,0 0 0 0 0,0 0 0 0 0,1 1 1 0 0,-1-1-1 0 0,30 23-1968 0 0,-17-17 1048 0 0,1 0-123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29.052"/>
    </inkml:context>
    <inkml:brush xml:id="br0">
      <inkml:brushProperty name="width" value="0.1" units="cm"/>
      <inkml:brushProperty name="height" value="0.1" units="cm"/>
      <inkml:brushProperty name="color" value="#E71224"/>
    </inkml:brush>
  </inkml:definitions>
  <inkml:trace contextRef="#ctx0" brushRef="#br0">92 439 2303 0 0,'-13'0'1597'0'0,"5"-1"149"0"0,0 1 0 0 0,0 0 0 0 0,0 1 0 0 0,0-1 0 0 0,0 2 0 0 0,0-1 0 0 0,-15 6 1 0 0,69-26 2193 0 0,32-5-3119 0 0,-11 4-573 0 0,356-109 623 0 0,-32 10 27 0 0,-336 102-726 0 0,41-13 205 0 0,-84 25-237 0 0,-1 0 1 0 0,0 0-1 0 0,0-1 1 0 0,-1-1 0 0 0,19-14-1 0 0,6-18 639 0 0,-35 38-776 0 0,1 1 0 0 0,0-1 1 0 0,-1 1-1 0 0,1 0 0 0 0,0 0 0 0 0,0-1 1 0 0,0 1-1 0 0,-1 0 0 0 0,1 0 1 0 0,0 0-1 0 0,0 0 0 0 0,0 0 0 0 0,-1 0 1 0 0,1 0-1 0 0,0 0 0 0 0,0 0 1 0 0,0 1-1 0 0,-1-1 0 0 0,1 0 0 0 0,0 0 1 0 0,0 1-1 0 0,1 0 0 0 0,-2-1-3 0 0,1 0 0 0 0,-1 0 0 0 0,0 0-1 0 0,1 1 1 0 0,-1-1 0 0 0,1 0 0 0 0,-1 0 0 0 0,1 1 0 0 0,-1-1-1 0 0,1 0 1 0 0,-1 0 0 0 0,0 1 0 0 0,1-1 0 0 0,-1 1 0 0 0,0-1-1 0 0,1 0 1 0 0,-1 1 0 0 0,0-1 0 0 0,0 1 0 0 0,1-1 0 0 0,-1 1-1 0 0,0-1 1 0 0,0 1 0 0 0,0-1 0 0 0,0 1 0 0 0,1-1 0 0 0,-1 1-1 0 0,0-1 1 0 0,0 1 0 0 0,0-1 0 0 0,0 1 0 0 0,0-1 0 0 0,0 1-1 0 0,0-1 1 0 0,-1 1 0 0 0,1 0 5 0 0,0-1 0 0 0,-1 1-1 0 0,1-1 1 0 0,-1 0 0 0 0,1 1-1 0 0,-1-1 1 0 0,1 0 0 0 0,-1 1 0 0 0,1-1-1 0 0,-1 0 1 0 0,1 1 0 0 0,-1-1 0 0 0,0 0-1 0 0,1 0 1 0 0,-1 0 0 0 0,1 0-1 0 0,-1 0 1 0 0,0 0 0 0 0,0 0 0 0 0,1 0 4 0 0,-1 0 0 0 0,0 0 1 0 0,0 1-1 0 0,1-1 1 0 0,-1 0-1 0 0,0 0 1 0 0,1 0-1 0 0,-1 0 0 0 0,1 1 1 0 0,-1-1-1 0 0,0 0 1 0 0,1 1-1 0 0,-1-1 0 0 0,1 0 1 0 0,-1 1-1 0 0,1-1 1 0 0,-2 2-1 0 0,-11 22 12 0 0,0 1-1 0 0,2 1 0 0 0,-11 36 1 0 0,-17 85 56 0 0,25-90-33 0 0,-43 150 200 0 0,41-159-102 0 0,-3 0-1 0 0,-28 54 1 0 0,36-83-82 0 0,3-5 55 0 0,0 1-1 0 0,-10 27 1 0 0,17-39-101 0 0,0 0-1 0 0,0 0 0 0 0,0 0 1 0 0,0 0-1 0 0,1 0 1 0 0,-1 0-1 0 0,1 1 0 0 0,0-1 1 0 0,0 0-1 0 0,0 0 1 0 0,0 0-1 0 0,1 1 0 0 0,-1-1 1 0 0,1 0-1 0 0,0 0 0 0 0,0 0 1 0 0,0 0-1 0 0,0 0 1 0 0,1 0-1 0 0,1 3 0 0 0,0-3-208 0 0,0-1-1 0 0,-1 0 0 0 0,1 1 0 0 0,0-1 1 0 0,0 0-1 0 0,0-1 0 0 0,0 1 1 0 0,1-1-1 0 0,-1 1 0 0 0,0-1 0 0 0,1 0 1 0 0,-1 0-1 0 0,1 0 0 0 0,5 0 0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4.038"/>
    </inkml:context>
    <inkml:brush xml:id="br0">
      <inkml:brushProperty name="width" value="0.1" units="cm"/>
      <inkml:brushProperty name="height" value="0.1" units="cm"/>
      <inkml:brushProperty name="color" value="#E71224"/>
    </inkml:brush>
  </inkml:definitions>
  <inkml:trace contextRef="#ctx0" brushRef="#br0">18 420 1839 0 0,'-18'27'20431'0'0,"32"-38"-19139"0"0,-13 11-1262 0 0,27-18 760 0 0,-14 9-502 0 0,-1 1 1 0 0,0-2-1 0 0,19-16 0 0 0,-2-8 253 0 0,39-53 0 0 0,21-25 337 0 0,-32 41-878 0 0,-30 34 0 0 0,2 13 0 0 0,-32 27-2 0 0,1-1 0 0 0,0 1 0 0 0,-1 0 0 0 0,1 0-1 0 0,0-1 1 0 0,1 1 0 0 0,-1 0 0 0 0,1 0 0 0 0,-1 0 0 0 0,1 0 0 0 0,0 0-1 0 0,0 0 1 0 0,0 0 0 0 0,1 4 0 0 0,-1 0-3 0 0,1 1-1 0 0,0-1 1 0 0,0 0 0 0 0,1 0-1 0 0,3 8 1 0 0,7 12-9 0 0,39 83-498 0 0,39 130 1 0 0,-81-204 393 0 0,-8-28 102 0 0,0 0-1 0 0,1 1 0 0 0,1-1 1 0 0,-1 0-1 0 0,1 0 1 0 0,1 0-1 0 0,0 0 1 0 0,5 9-1 0 0,-5-13 13 0 0,1 1-1 0 0,-1-1 0 0 0,1 0 1 0 0,0-1-1 0 0,0 1 1 0 0,0-1-1 0 0,0 0 0 0 0,6 3 1 0 0,-9-5 1 0 0,-1-1 1 0 0,0 1 0 0 0,1 0-1 0 0,-1-1 1 0 0,1 1 0 0 0,-1-1-1 0 0,0 1 1 0 0,1-1 0 0 0,-1 0-1 0 0,1 0 1 0 0,-1 0 0 0 0,1 1-1 0 0,0-2 1 0 0,-1 1 0 0 0,1 0-1 0 0,-1 0 1 0 0,1 0 0 0 0,-1-1-1 0 0,0 1 1 0 0,1-1 0 0 0,-1 1-1 0 0,1-1 1 0 0,-1 1 0 0 0,0-1-1 0 0,1 0 1 0 0,-1 0 0 0 0,0 0-1 0 0,0 1 1 0 0,1-1 0 0 0,-1-1-1 0 0,0 1 1 0 0,0 0-1 0 0,0 0 1 0 0,0 0 0 0 0,-1 0-1 0 0,2-2 1 0 0,178-319 1542 0 0,-175 315-1524 0 0,-1-1 0 0 0,0 0 0 0 0,0 0 0 0 0,0-1 1 0 0,-1 1-1 0 0,0-1 0 0 0,2-11 0 0 0,-4 15-2 0 0,-1 1 0 0 0,0-1 1 0 0,0 0-1 0 0,0 1 0 0 0,-1-1 1 0 0,1 1-1 0 0,-1-1 0 0 0,0 1 1 0 0,0-1-1 0 0,-1 1 0 0 0,1 0 1 0 0,-1 0-1 0 0,0-1 0 0 0,0 1 0 0 0,-1 0 1 0 0,-3-5-1 0 0,-10-9 98 0 0,12 15-93 0 0,1 0-1 0 0,0-1 1 0 0,0 1 0 0 0,0-1-1 0 0,-4-7 1 0 0,16 26-19 0 0,-6-11 0 0 0,-1 0 0 0 0,1 1 0 0 0,-1-1 0 0 0,0 1 0 0 0,0-1 0 0 0,-1 1 0 0 0,2 6 0 0 0,11 49 3 0 0,31 83 0 0 0,-3-12-69 0 0,-20-53-122 0 0,18 71-431 0 0,-36-136 600 0 0,-1-1-1 0 0,2 0 1 0 0,-1 0-1 0 0,2 0 1 0 0,10 18-1 0 0,-15-29 20 0 0,0 1 0 0 0,0-1 0 0 0,0 1 0 0 0,0-1 0 0 0,0 0 0 0 0,1 1 0 0 0,-1-1 0 0 0,0 0 0 0 0,1 0 0 0 0,-1 0 0 0 0,1 0 0 0 0,-1 0 0 0 0,1 0 0 0 0,2 0 0 0 0,-3-2 0 0 0,0 0 0 0 0,0 0 0 0 0,0-1 0 0 0,0 1 0 0 0,0 0 0 0 0,0-1 0 0 0,0 1 0 0 0,0-1 0 0 0,0 1 0 0 0,-1-1 0 0 0,1 1 0 0 0,-1-1 0 0 0,1 1 0 0 0,-1-1 0 0 0,1 0 0 0 0,-1-1 0 0 0,15-120 712 0 0,9-56 85 0 0,-16 138-748 0 0,-3 0-1 0 0,-1 0 1 0 0,-2-1-1 0 0,-2 1 1 0 0,-9-75-1 0 0,6 89 88 0 0,0-50 0 0 0,-4 94-72 0 0,8-7-64 0 0,0 1 0 0 0,0-1 0 0 0,1 1 0 0 0,0-1 0 0 0,8 19 0 0 0,24 50 0 0 0,-16-40 0 0 0,7 18 0 0 0,69 144 0 0 0,-75-166 0 0 0,2-2 0 0 0,0 0 0 0 0,44 49 0 0 0,30 20-1089 0 0,-90-96-370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35.162"/>
    </inkml:context>
    <inkml:brush xml:id="br0">
      <inkml:brushProperty name="width" value="0.1" units="cm"/>
      <inkml:brushProperty name="height" value="0.1" units="cm"/>
      <inkml:brushProperty name="color" value="#E71224"/>
    </inkml:brush>
  </inkml:definitions>
  <inkml:trace contextRef="#ctx0" brushRef="#br0">383 33 7831 0 0,'-20'-20'3669'0'0,"10"8"-1360"0"0,44 52 2221 0 0,14 32-2738 0 0,-23-34-809 0 0,88 124 695 0 0,52 79-743 0 0,-125-173-526 0 0,72 90 1 0 0,-94-136-240 0 0,2 0 0 0 0,1-1 0 0 0,1-1 0 0 0,0-1 0 0 0,1-1 0 0 0,1-1 0 0 0,33 17 0 0 0,-50-30-52 0 0,1 0 0 0 0,0-1 0 0 0,-1 1 0 0 0,1-2 0 0 0,1 1 0 0 0,-1-1 0 0 0,0-1 0 0 0,1 1 0 0 0,-1-1 0 0 0,9 0 0 0 0,-18 12-52 0 0,1-13-64 0 0,0 1 0 0 0,-1-1 0 0 0,1 1 0 0 0,0-1 0 0 0,0 1 0 0 0,0-1 0 0 0,0 0-1 0 0,0 1 1 0 0,-1-1 0 0 0,1 1 0 0 0,0-1 0 0 0,0 0 0 0 0,0 1 0 0 0,-1-1 0 0 0,1 0 0 0 0,0 1 0 0 0,-1-1-1 0 0,1 0 1 0 0,0 1 0 0 0,-1-1 0 0 0,1 0 0 0 0,0 0 0 0 0,-1 1 0 0 0,1-1 0 0 0,-1 0 0 0 0,1 0 0 0 0,-1 0 0 0 0,1 0-1 0 0,0 1 1 0 0,-1-1 0 0 0,1 0 0 0 0,-1 0 0 0 0,1 0 0 0 0,-1 0 0 0 0,1 0 0 0 0,-1 0 0 0 0,1 0 0 0 0,0 0 0 0 0,-1 0-1 0 0,0-1 1 0 0,-7-3 148 0 0,-11-3 274 0 0,18 7-382 0 0,1 1-19 0 0,-23-4 264 0 0,-3 1-239 0 0,1 1 0 0 0,-1 2 0 0 0,-41 5 1 0 0,-79 21-14 0 0,81-13 19 0 0,7-3 38 0 0,-248 57 488 0 0,247-52-198 0 0,0 4 1 0 0,1 1-1 0 0,-59 32 1 0 0,115-51-379 0 0,-12 4 109 0 0,1 2 1 0 0,0 0-1 0 0,0 0 0 0 0,-18 17 1 0 0,28-22-143 0 0,0-1 0 0 0,1 1 0 0 0,-1 0 0 0 0,1 0 0 0 0,0 0 0 0 0,0 0-1 0 0,0 0 1 0 0,0 0 0 0 0,1 1 0 0 0,-1-1 0 0 0,1 1 0 0 0,0-1 0 0 0,0 1 0 0 0,0-1 0 0 0,1 1 0 0 0,-1 0 0 0 0,1-1 0 0 0,0 1 0 0 0,0 0 0 0 0,0-1 0 0 0,0 1 0 0 0,1 0 0 0 0,-1-1 0 0 0,3 7 0 0 0,6 13-799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0.345"/>
    </inkml:context>
    <inkml:brush xml:id="br0">
      <inkml:brushProperty name="width" value="0.1" units="cm"/>
      <inkml:brushProperty name="height" value="0.1" units="cm"/>
      <inkml:brushProperty name="color" value="#E71224"/>
    </inkml:brush>
  </inkml:definitions>
  <inkml:trace contextRef="#ctx0" brushRef="#br0">374 131 4143 0 0,'17'-44'2873'0'0,"-12"32"-1313"0"0,-1 0 0 0 0,1 0 1 0 0,19-25 6396 0 0,-12 24-4696 0 0,-15 77-2393 0 0,-7-17-782 0 0,-1-1 0 0 0,-3 0 0 0 0,-22 51 1 0 0,20-55-52 0 0,-32 72 564 0 0,-4-1-1 0 0,-98 152 1 0 0,110-190-311 0 0,28-51-235 0 0,11-23-35 0 0,0 0-1 0 0,0 0 0 0 0,0-1 0 0 0,0 1 0 0 0,0 0 0 0 0,-1-1 0 0 0,1 1 1 0 0,0-1-1 0 0,-1 1 0 0 0,1-1 0 0 0,0 1 0 0 0,0-1 0 0 0,-1 0 1 0 0,1 0-1 0 0,-3 0 0 0 0,2 0 20 0 0,1 1 1 0 0,-1-1-1 0 0,0 0 1 0 0,0 1-1 0 0,0-1 1 0 0,1 1-1 0 0,-1-1 1 0 0,0 1-1 0 0,1 0 1 0 0,-3 1-1 0 0,-2 7 153 0 0,10-7-72 0 0,-3-2-113 0 0,0 0-1 0 0,0-1 1 0 0,0 1-1 0 0,0-1 1 0 0,0 1-1 0 0,-1-1 0 0 0,1 1 1 0 0,0-1-1 0 0,0 0 1 0 0,0 1-1 0 0,-1-1 1 0 0,1 0-1 0 0,0 1 0 0 0,-1-1 1 0 0,1 0-1 0 0,0 0 1 0 0,-1 0-1 0 0,1 0 1 0 0,-1 0-1 0 0,1-1 0 0 0,0 0 17 0 0,0 0 1 0 0,1-1-1 0 0,-1 1 0 0 0,1 0 0 0 0,-1 0 0 0 0,1 0 0 0 0,0 0 0 0 0,0 1 0 0 0,0-1 0 0 0,0 0 0 0 0,0 1 0 0 0,0-1 0 0 0,4-1 0 0 0,37-15 329 0 0,-22 10-344 0 0,329-124-70 0 0,-300 114-31 0 0,217-89-494 0 0,-254 99 512 0 0,14-8-24 0 0,-27 16 100 0 0,1 0 0 0 0,-1-1 1 0 0,1 1-1 0 0,0 0 0 0 0,-1 0 0 0 0,1-1 0 0 0,0 1 0 0 0,-1 0 1 0 0,1 0-1 0 0,0 0 0 0 0,-1 0 0 0 0,1 0 0 0 0,0 0 1 0 0,0 0-1 0 0,-1 0 0 0 0,1 0 0 0 0,0 0 0 0 0,-1 0 1 0 0,1 0-1 0 0,0 1 0 0 0,-1-1 0 0 0,1 0 0 0 0,0 0 1 0 0,-1 1-1 0 0,1-1 0 0 0,-1 0 0 0 0,1 1 0 0 0,0-1 1 0 0,-1 1-1 0 0,1-1 0 0 0,0 1 0 0 0,-1 1 1 0 0,1-1 0 0 0,-1 1 0 0 0,1-1 0 0 0,-1 0 0 0 0,0 1 0 0 0,1-1 0 0 0,-1 1 0 0 0,0-1 0 0 0,0 1 0 0 0,0-1 0 0 0,0 1 0 0 0,-1-1 0 0 0,1 1 0 0 0,0-1 0 0 0,0 1 0 0 0,-1-1 0 0 0,1 0 0 0 0,-1 1 0 0 0,0-1 0 0 0,-1 3 0 0 0,-19 32 0 0 0,10-20 0 0 0,-10 21 12 0 0,-217 414 192 0 0,238-450-201 0 0,-190 370 1387 0 0,189-369-1369 0 0,0-1-1 0 0,0 0 1 0 0,0 0 0 0 0,0 1-1 0 0,0-1 1 0 0,0 0-1 0 0,0 0 1 0 0,0 0-1 0 0,-1 0 1 0 0,1 0-1 0 0,0 0 1 0 0,-1 0-1 0 0,1-1 1 0 0,-1 1-1 0 0,1 0 1 0 0,0-1 0 0 0,-1 1-1 0 0,0-1 1 0 0,1 0-1 0 0,-1 1 1 0 0,1-1-1 0 0,-1 0 1 0 0,1 0-1 0 0,-1 0 1 0 0,0 0-1 0 0,1 0 1 0 0,-1 0-1 0 0,1-1 1 0 0,-1 1 0 0 0,1 0-1 0 0,-1-1 1 0 0,1 1-1 0 0,-1-1 1 0 0,1 0-1 0 0,-1 1 1 0 0,1-1-1 0 0,0 0 1 0 0,-1 0-1 0 0,1 0 1 0 0,0 0-1 0 0,-2-2 1 0 0,2 3 54 0 0,6-2-43 0 0,-1 1 0 0 0,0-1 0 0 0,0 0 0 0 0,0 0 0 0 0,0 0 1 0 0,0-1-1 0 0,0 1 0 0 0,-1-1 0 0 0,6-4 0 0 0,4-4-28 0 0,198-143-4 0 0,-64 60 6 0 0,-126 84-19 0 0,-1 0 0 0 0,2 1 0 0 0,-1 1 0 0 0,1 1 0 0 0,35-7 0 0 0,-41 12-2 0 0,1-1-70 0 0,0 0-1 0 0,19-7 1 0 0,-31 9 65 0 0,0-1 1 0 0,-1 0-1 0 0,1-1 1 0 0,-1 1 0 0 0,1-1-1 0 0,-1 0 1 0 0,0 0 0 0 0,0 0-1 0 0,0 0 1 0 0,0-1-1 0 0,5-6 1 0 0,-57 100 8 0 0,-94 152-48 0 0,58-94 118 0 0,-19 47 134 0 0,-2 5 234 0 0,97-186-372 0 0,3-4-12 0 0,-1 0 0 0 0,0-1 1 0 0,0 0-1 0 0,-1 0 1 0 0,0 0-1 0 0,-1-1 0 0 0,-10 10 1 0 0,17-18-34 0 0,0 1 1 0 0,0-1 0 0 0,1 1 0 0 0,-1-1-1 0 0,0 1 1 0 0,0-1 0 0 0,0 0-1 0 0,0 1 1 0 0,0-1 0 0 0,1 0 0 0 0,-1 0-1 0 0,0 1 1 0 0,0-1 0 0 0,0 0-1 0 0,0 0 1 0 0,0 0 0 0 0,0 0 0 0 0,0 0-1 0 0,0-1 1 0 0,0 1 0 0 0,0 0-1 0 0,0 0 1 0 0,1-1 0 0 0,-1 1 0 0 0,0 0-1 0 0,0-1 1 0 0,0 1 0 0 0,0-1-1 0 0,1 1 1 0 0,-1-1 0 0 0,0 1 0 0 0,0-1-1 0 0,1 1 1 0 0,-1-1 0 0 0,1 0-1 0 0,-1 0 1 0 0,0 1 0 0 0,1-1 0 0 0,-1 0-1 0 0,1 0 1 0 0,0 0 0 0 0,-1 1 0 0 0,1-1-1 0 0,0 0 1 0 0,-1 0 0 0 0,1 0-1 0 0,0 0 1 0 0,0 0 0 0 0,0 0 0 0 0,0 0-1 0 0,0 0 1 0 0,0 1 0 0 0,0-2-1 0 0,3-1 43 0 0,0 1 0 0 0,0-1-1 0 0,0 1 1 0 0,0 0 0 0 0,1 0-1 0 0,-1 0 1 0 0,5-1 0 0 0,5-3 4 0 0,46-31-87 0 0,469-298-432 0 0,-519 328 396 0 0,45-26-232 0 0,-49 30 274 0 0,0 1 1 0 0,1-1-1 0 0,-1 2 1 0 0,1-1-1 0 0,-1 0 1 0 0,1 1-1 0 0,0 0 1 0 0,9 0-1 0 0,-14 1 21 0 0,0 0 1 0 0,1 0-1 0 0,-1 1 0 0 0,0-1 1 0 0,0 1-1 0 0,0-1 0 0 0,1 1 1 0 0,-1-1-1 0 0,0 1 0 0 0,0 0 1 0 0,0 0-1 0 0,2 1 0 0 0,7 4-94 0 0,-9-6 95 0 0,-1 0-1 0 0,1-1 1 0 0,-1 1-1 0 0,1 0 1 0 0,-1-1 0 0 0,1 1-1 0 0,-1 0 1 0 0,1-1-1 0 0,-1 1 1 0 0,0-1 0 0 0,1 1-1 0 0,-1-1 1 0 0,0 1-1 0 0,1-1 1 0 0,-1 1-1 0 0,0-1 1 0 0,0 1 0 0 0,1-1-1 0 0,-1 1 1 0 0,0-1-1 0 0,0 0 1 0 0,0 1-1 0 0,0-1 1 0 0,0 1 0 0 0,0-1-1 0 0,0 0 1 0 0,1-2 0 0 0,0 0 1 0 0,0-1-1 0 0,0 1 1 0 0,0 0-1 0 0,1 0 1 0 0,2-4-1 0 0,-2 7 2 0 0,-11 21 0 0 0,-20 47 0 0 0,-47 114 0 0 0,33-69 132 0 0,-82 153 0 0 0,-14 16 520 0 0,117-236-464 0 0,-31 92 973 0 0,30-75-834 0 0,21-60-327 0 0,1 0 0 0 0,-1 0 0 0 0,0 0 0 0 0,-1 0 0 0 0,1 0 0 0 0,0 0 0 0 0,-1 0 0 0 0,0-1 0 0 0,1 1 0 0 0,-1-1 0 0 0,0 0 0 0 0,-5 3 0 0 0,-15 13 0 0 0,5-12-492 0 0,17-6 445 0 0,0 0 0 0 0,0 0-1 0 0,0 0 1 0 0,0 0 0 0 0,0 0 0 0 0,0 1-1 0 0,0-1 1 0 0,0 0 0 0 0,0 1-1 0 0,0-1 1 0 0,0 0 0 0 0,0 1 0 0 0,0-1-1 0 0,0 1 1 0 0,0-1 0 0 0,1 1-1 0 0,-1 0 1 0 0,0-1 0 0 0,0 1-1 0 0,1 0 1 0 0,-1 0 0 0 0,0-1 0 0 0,1 1-1 0 0,-1 0 1 0 0,0 1 0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3:41.245"/>
    </inkml:context>
    <inkml:brush xml:id="br0">
      <inkml:brushProperty name="width" value="0.1" units="cm"/>
      <inkml:brushProperty name="height" value="0.1" units="cm"/>
      <inkml:brushProperty name="color" value="#E71224"/>
    </inkml:brush>
  </inkml:definitions>
  <inkml:trace contextRef="#ctx0" brushRef="#br0">34 504 12895 0 0,'-33'-49'9111'0'0,"40"60"-8689"0"0,0 1 1 0 0,-1 0-1 0 0,0 0 0 0 0,8 24 1 0 0,16 40-223 0 0,0-11-111 0 0,-13-30-1 0 0,86 210 313 0 0,7 129 317 0 0,-53-168-93 0 0,-42-150-397 0 0,-11-35-63 0 0,1-1 0 0 0,1 0 0 0 0,0 0 0 0 0,2 0 0 0 0,1-1 0 0 0,13 22 0 0 0,-22-39-136 0 0,1-1 1 0 0,0 1-1 0 0,0-1 1 0 0,0 0-1 0 0,0 1 1 0 0,1-1-1 0 0,-1 0 0 0 0,0 1 1 0 0,0-1-1 0 0,1 0 1 0 0,-1 0-1 0 0,1 0 1 0 0,-1 0-1 0 0,1-1 1 0 0,-1 1-1 0 0,1 0 1 0 0,0-1-1 0 0,-1 1 0 0 0,1-1 1 0 0,0 1-1 0 0,-1-1 1 0 0,4 1-1 0 0,-3-2 5 0 0,0 0 0 0 0,0 1 0 0 0,0-1-1 0 0,0 0 1 0 0,0 0 0 0 0,-1 0 0 0 0,1 0 0 0 0,0-1-1 0 0,-1 1 1 0 0,1 0 0 0 0,-1-1 0 0 0,1 1 0 0 0,-1-1-1 0 0,0 1 1 0 0,1-1 0 0 0,-1 0 0 0 0,0 0-1 0 0,0 1 1 0 0,1-4 0 0 0,7-14 182 0 0,-1 0 0 0 0,0-1 0 0 0,9-38 0 0 0,6-65 29 0 0,-11 51-10 0 0,-6 53-117 0 0,1 0-1 0 0,0 0 1 0 0,1 1 0 0 0,2 0-1 0 0,0 0 1 0 0,16-22 0 0 0,2-3-6 0 0,5-14-39 0 0,24-40 26 0 0,132-172 1 0 0,-131 201-103 0 0,44-50-13 0 0,112-170 0 0 0,-154 195-229 0 0,82-136-1735 0 0,-130 204-569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09.766"/>
    </inkml:context>
    <inkml:brush xml:id="br0">
      <inkml:brushProperty name="width" value="0.1" units="cm"/>
      <inkml:brushProperty name="height" value="0.1" units="cm"/>
      <inkml:brushProperty name="color" value="#E71224"/>
    </inkml:brush>
  </inkml:definitions>
  <inkml:trace contextRef="#ctx0" brushRef="#br0">0 1 2111 0 0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27.928"/>
    </inkml:context>
    <inkml:brush xml:id="br0">
      <inkml:brushProperty name="width" value="0.1" units="cm"/>
      <inkml:brushProperty name="height" value="0.1" units="cm"/>
      <inkml:brushProperty name="color" value="#E71224"/>
    </inkml:brush>
  </inkml:definitions>
  <inkml:trace contextRef="#ctx0" brushRef="#br0">3913 451 3679 0 0,'1'0'87'0'0,"-1"-1"0"0"0,1 1 0 0 0,-1-1 0 0 0,1 1 0 0 0,-1-1 0 0 0,1 1 0 0 0,-1-1 0 0 0,0 0 0 0 0,1 1 0 0 0,-1-1 0 0 0,0 1 0 0 0,1-1 0 0 0,-1 0 0 0 0,0 1 0 0 0,0-1 0 0 0,0 0 0 0 0,1 0 0 0 0,-1 1 0 0 0,0-1 0 0 0,0 0 0 0 0,0 1 0 0 0,0-1 0 0 0,0 0 0 0 0,0 0 0 0 0,-1 1 0 0 0,1-1 0 0 0,0 0 0 0 0,0 1 0 0 0,0-1 0 0 0,-1 0 0 0 0,1 1 0 0 0,0-1 0 0 0,-1 0 0 0 0,1 1 0 0 0,0-1 0 0 0,-1 1 0 0 0,1-1 0 0 0,-2 0 0 0 0,1 0 146 0 0,0 0 0 0 0,-1-1 0 0 0,1 2 0 0 0,0-1 0 0 0,-1 0 0 0 0,1 0 0 0 0,-1 0 0 0 0,1 1 0 0 0,-1-1 0 0 0,1 1 0 0 0,-1-1 0 0 0,0 1 0 0 0,1-1 0 0 0,-3 1 0 0 0,-12-1 2576 0 0,0-1-1 0 0,-29-6 1 0 0,27 3-1750 0 0,-34-2 0 0 0,-47 6-635 0 0,0 4 0 0 0,0 4 0 0 0,0 4 0 0 0,2 5 0 0 0,-172 50 0 0 0,-207 101-285 0 0,333-100-79 0 0,2 6 1 0 0,-136 96-1 0 0,190-113-50 0 0,12-9 21 0 0,-121 100 0 0 0,-176 215 79 0 0,259-248-81 0 0,48-45 22 0 0,4 2 1 0 0,3 3-1 0 0,3 3 1 0 0,3 1 0 0 0,-42 90-1 0 0,60-99-21 0 0,4 1 0 0 0,2 2 0 0 0,-28 117-1 0 0,44-134 16 0 0,2 0-1 0 0,3 0 1 0 0,2 1 0 0 0,3 0-1 0 0,8 92 1 0 0,-1-109-3 0 0,3 6-31 0 0,8 26-11 0 0,8 10 11 0 0,5 2 31 0 0,5 3-20 0 0,-18-52 20 0 0,19 33-19 0 0,-16-34 25 0 0,23 31-25 0 0,-18-32 33 0 0,31 35 21 0 0,-26-34-10 0 0,33 29-41 0 0,-35-35 28 0 0,45 37 26 0 0,8 2 0 0 0,4 0 6 0 0,-67-52-74 0 0,51 39 71 0 0,-51-41-71 0 0,1 3 20 0 0,32 17 0 0 0,22 13-8 0 0,21 7 24 0 0,11 2-25 0 0,11-1 19 0 0,-11-11-19 0 0,-62-25 25 0 0,64 24-24 0 0,22 6 24 0 0,75 16 24 0 0,-27-20 6 0 0,262 29 0 0 0,72-29-14 0 0,-394-40-59 0 0,424-2 54 0 0,-371-7-46 0 0,241-16 38 0 0,-223 3-43 0 0,413-60 59 0 0,-223-12 33 0 0,-11-37-11 0 0,154-110 247 0 0,-425 190-303 0 0,110-59 69 0 0,-162 81-83 0 0,-2-1 0 0 0,63-54 0 0 0,-54 35 13 0 0,-3-2-1 0 0,-1-1 1 0 0,-3-3 0 0 0,-2-2-1 0 0,-2-1 1 0 0,36-70-1 0 0,-53 83-7 0 0,-3-1 0 0 0,-1-1 0 0 0,-2 0-1 0 0,-2-2 1 0 0,-2 0 0 0 0,-2 0 0 0 0,-2-1-1 0 0,-2 0 1 0 0,0-75 0 0 0,-10 44-5 0 0,-2 1 1 0 0,-4 0-1 0 0,-3 0 1 0 0,-4 1 0 0 0,-27-78-1 0 0,-6 12 37 0 0,-5 3 0 0 0,-7 2 0 0 0,-6 3 0 0 0,-5 3 0 0 0,-169-226 0 0 0,129 223-144 0 0,-7 5 0 0 0,-248-209 0 0 0,248 241 152 0 0,-4 5 0 0 0,-265-148 0 0 0,272 182-154 0 0,-2 5 1 0 0,-2 5-1 0 0,-2 6 1 0 0,-2 5-1 0 0,-2 6 0 0 0,0 5 1 0 0,-2 5-1 0 0,0 7 1 0 0,-140 2-1 0 0,-449 61-154 0 0,8 73 0 0 0,502-71 244 0 0,-264 102 0 0 0,268-70 0 0 0,-275 155 0 0 0,-121 131 0 0 0,531-321 2 0 0,-101 92-1 0 0,-49 73-24 0 0,155-149-10 0 0,8-5 5 0 0,3 1 1 0 0,2 3-1 0 0,3 2 1 0 0,3 2 0 0 0,3 2-1 0 0,-36 81 1 0 0,49-84-36 0 0,3 2 1 0 0,3 1 0 0 0,2 0-1 0 0,4 2 1 0 0,3 0 0 0 0,3 0-1 0 0,-1 75 1 0 0,10-76 15 0 0,4-1 0 0 0,2 0 0 0 0,16 79 0 0 0,-5-81-1 0 0,9 21 24 0 0,-12-50-24 0 0,24 55 25 0 0,13 12-19 0 0,9-7 31 0 0,8 0 11 0 0,14 2 0 0 0,15 1 0 0 0,12-3 0 0 0,6-7 0 0 0,0-11 0 0 0,9-7 0 0 0,13 1 0 0 0,9-3 0 0 0,75 22 0 0 0,-31-24 32 0 0,264 61 0 0 0,-173-77 32 0 0,313 18 0 0 0,-473-59-51 0 0,307 18 99 0 0,-202-21-100 0 0,173 2-13 0 0,-392-11 1 0 0,336-7 0 0 0,-1-24 0 0 0,346-94 0 0 0,-154-9 73 0 0,-12-37-10 0 0,-434 134-74 0 0,-2-3 1 0 0,-2-3-1 0 0,-2-4 0 0 0,85-65 1 0 0,-130 83 45 0 0,0-2 1 0 0,-2-1-1 0 0,-1-1 1 0 0,51-71-1 0 0,-35 32 435 0 0,66-130 0 0 0,-74 115-491 0 0,-3-2 0 0 0,-5-1 1 0 0,-4-2-1 0 0,25-141 0 0 0,-44 174-104 0 0,-3-1-1 0 0,-3-1 1 0 0,-3 1 0 0 0,-2 0-1 0 0,-3 0 1 0 0,-18-92 0 0 0,0 54 270 0 0,-4 1 0 0 0,-4 2 1 0 0,-50-105-1 0 0,42 118-184 0 0,-5 2 0 0 0,-2 2 0 0 0,-4 2 0 0 0,-106-123 1 0 0,79 116-14 0 0,-4 2 0 0 0,-3 5 0 0 0,-133-94 1 0 0,100 92 313 0 0,-221-109 0 0 0,-149-13 15 0 0,319 145-281 0 0,-3 8 0 0 0,-1 7-1 0 0,-204-19 1 0 0,166 40-14 0 0,-2 9-1 0 0,-275 23 1 0 0,-166 48-144 0 0,352-30-2172 0 0,156-18-6514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7.881"/>
    </inkml:context>
    <inkml:brush xml:id="br0">
      <inkml:brushProperty name="width" value="0.05" units="cm"/>
      <inkml:brushProperty name="height" value="0.05" units="cm"/>
      <inkml:brushProperty name="color" value="#FFFFFF"/>
    </inkml:brush>
  </inkml:definitions>
  <inkml:trace contextRef="#ctx0" brushRef="#br0">970 316 12439 0 0,'0'0'958'0'0,"-1"-1"-625"0"0,-2-4-269 0 0,2 3 69 0 0,0-2-43 0 0,0-1 0 0 0,0 1 0 0 0,1-1-1 0 0,-1 1 1 0 0,1-1 0 0 0,1-6 0 0 0,-1-8 177 0 0,-1 9-24 0 0,-1 0-1 0 0,0 1 1 0 0,0-1-1 0 0,-1 1 1 0 0,0-1-1 0 0,-1 1 1 0 0,0 0-1 0 0,0 1 1 0 0,-1-1-1 0 0,0 1 1 0 0,0-1 0 0 0,-1 2-1 0 0,0-1 1 0 0,-1 1-1 0 0,-7-7 1 0 0,1 3 8 0 0,0 1 1 0 0,-1 0-1 0 0,0 1 1 0 0,0 1-1 0 0,-1 0 1 0 0,0 1-1 0 0,0 1 1 0 0,-18-5-1 0 0,12 5-115 0 0,0 0 0 0 0,0 2 0 0 0,0 0 0 0 0,-1 2 0 0 0,1 0 0 0 0,-1 1 0 0 0,-39 5 0 0 0,48-3-125 0 0,0 2 0 0 0,0-1 0 0 0,1 2 0 0 0,-1 0-1 0 0,1 0 1 0 0,-1 1 0 0 0,1 1 0 0 0,1 0 0 0 0,-1 1 0 0 0,1 0 0 0 0,0 0-1 0 0,1 1 1 0 0,-19 19 0 0 0,-16 25 38 0 0,3 2 1 0 0,2 2-1 0 0,2 2 0 0 0,3 1 1 0 0,-48 114-1 0 0,69-136-11 0 0,2-1-1 0 0,2 2 1 0 0,1-1 0 0 0,2 1-1 0 0,1 0 1 0 0,2 1-1 0 0,2-1 1 0 0,2 1 0 0 0,5 50-1 0 0,-1-65 54 0 0,13 49-18 0 0,-11-52-38 0 0,15 35-1 0 0,-15-44-30 0 0,0 0 0 0 0,1 0-1 0 0,11 15 1 0 0,-10-18-4 0 0,0 0 0 0 0,0-1 0 0 0,17 13 0 0 0,-14-13 0 0 0,1 0 0 0 0,23 12 0 0 0,-21-14 7 0 0,1 0 0 0 0,25 6 0 0 0,23 0 95 0 0,-36-11-2 0 0,20-5 52 0 0,74-16 1 0 0,-79 10-87 0 0,-1-2 0 0 0,-1-2-1 0 0,0-2 1 0 0,-1-1 0 0 0,0-2-1 0 0,39-26 1 0 0,-47 20-305 0 0,-8 2-75 0 0,-1 2-182 0 0,-21 20 391 0 0,1 0 1 0 0,-1 0 0 0 0,0 0-1 0 0,1-1 1 0 0,-1 1 0 0 0,0 0-1 0 0,0 0 1 0 0,0-1 0 0 0,0 1-1 0 0,0-1 1 0 0,-1 1 0 0 0,1-1-1 0 0,0 0 1 0 0,0-2 0 0 0,1-2-940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365"/>
    </inkml:context>
    <inkml:brush xml:id="br0">
      <inkml:brushProperty name="width" value="0.05" units="cm"/>
      <inkml:brushProperty name="height" value="0.05" units="cm"/>
      <inkml:brushProperty name="color" value="#FFFFFF"/>
    </inkml:brush>
  </inkml:definitions>
  <inkml:trace contextRef="#ctx0" brushRef="#br0">0 126 919 0 0,'0'0'2446'0'0,"6"-4"-1137"0"0,-1-2-894 0 0,-2 3-230 0 0,-1 1 1 0 0,1 0 0 0 0,0-1-1 0 0,0 1 1 0 0,0 0 0 0 0,0 0-1 0 0,5-2 1 0 0,30-16 710 0 0,-29 14-742 0 0,28-12 1104 0 0,9-1 917 0 0,-38 15-1822 0 0,29-8 895 0 0,-29 9-1097 0 0,-3 1-8 0 0,-1 1 0 0 0,1-1 0 0 0,0 1 0 0 0,-1 1 0 0 0,1-1 0 0 0,9 0 0 0 0,33-3 313 0 0,-35 3 525 0 0,-2 5-509 0 0,29 14-100 0 0,-29-14-41 0 0,-7 4-10 0 0,9 21-13 0 0,-9-21-52 0 0,-2 1-28 0 0,1 47 240 0 0,-1-46-366 0 0,-2 30 482 0 0,-5 8 169 0 0,0 3 220 0 0,4-40-803 0 0,0 33 663 0 0,2 13-76 0 0,0-3-69 0 0,4-4-192 0 0,3 0-53 0 0,2-7-70 0 0,-3-15-197 0 0,-4-21-11 0 0,2 1-45 0 0,11 25-21 0 0,-11-25-3 0 0,1-2-16 0 0,16 17-80 0 0,-20-22-4 0 0,-1-1 0 0 0,0 1-1 0 0,1-1 1 0 0,0 1 0 0 0,-1-1 0 0 0,1 1-1 0 0,-1-1 1 0 0,1 1 0 0 0,0-1-1 0 0,-1 1 1 0 0,1-1 0 0 0,0 0 0 0 0,-1 1-1 0 0,1-1 1 0 0,0 0 0 0 0,0 0 0 0 0,-1 0-1 0 0,1 0 1 0 0,1 1 0 0 0,33 6-122 0 0,-26-5-15 0 0,-4-6-32 0 0,20-16-470 0 0,-23 13-1217 0 0,12-24-6032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8.931"/>
    </inkml:context>
    <inkml:brush xml:id="br0">
      <inkml:brushProperty name="width" value="0.05" units="cm"/>
      <inkml:brushProperty name="height" value="0.05" units="cm"/>
      <inkml:brushProperty name="color" value="#FFFFFF"/>
    </inkml:brush>
  </inkml:definitions>
  <inkml:trace contextRef="#ctx0" brushRef="#br0">378 79 5063 0 0,'0'0'232'0'0,"-3"-2"-13"0"0,-10-9-174 0 0,4 4 638 0 0,0 1 0 0 0,-1 0 0 0 0,0 0 0 0 0,0 1 0 0 0,-11-5-1 0 0,3 2 651 0 0,12 5-751 0 0,0 0 1 0 0,0 1-1 0 0,-1 0 1 0 0,1 0-1 0 0,-1 0 1 0 0,1 1-1 0 0,-1 0 1 0 0,1 0-1 0 0,-14 1 1 0 0,13 1-429 0 0,-1 0-1 0 0,1 1 1 0 0,0-1 0 0 0,0 2 0 0 0,0-1-1 0 0,1 1 1 0 0,-1 0 0 0 0,1 1-1 0 0,-1-1 1 0 0,1 1 0 0 0,0 0 0 0 0,0 1-1 0 0,1 0 1 0 0,-1 0 0 0 0,1 0 0 0 0,0 0-1 0 0,-5 9 1 0 0,-2 2 58 0 0,1 1 0 0 0,1 0 0 0 0,0 1 1 0 0,1 0-1 0 0,-6 20 0 0 0,13-34-141 0 0,1-1-1 0 0,0 1 1 0 0,0 0 0 0 0,0-1 0 0 0,0 1 0 0 0,0 0-1 0 0,1 0 1 0 0,0 3 0 0 0,-1 3 63 0 0,0-5-37 0 0,0 0 0 0 0,1-1 1 0 0,-1 1-1 0 0,1 0 1 0 0,0 0-1 0 0,1 8 1 0 0,0-3 18 0 0,-2-6-81 0 0,1-1 0 0 0,0 1 0 0 0,0-1-1 0 0,1 1 1 0 0,-1-1 0 0 0,1 1 0 0 0,-1-1 0 0 0,1 0 0 0 0,0 0-1 0 0,2 5 1 0 0,0 0 30 0 0,-2-4-34 0 0,0 0 0 0 0,-1-1 1 0 0,1 1-1 0 0,1-1 0 0 0,-1 1 0 0 0,0-1 0 0 0,1 1 0 0 0,0-1 0 0 0,3 5 0 0 0,1 0 22 0 0,1 8 55 0 0,5 6-31 0 0,6 0 54 0 0,2 7-36 0 0,-14-22-7 0 0,3 1-7 0 0,27 28-1 0 0,-17-22 0 0 0,23 11 0 0 0,-20-16-13 0 0,31 6-54 0 0,-46-14-13 0 0,1 0 0 0 0,-1 0 0 0 0,1-1 0 0 0,12 0 0 0 0,-7-1-4 0 0,-9 1-5 0 0,0 0 1 0 0,-1 0-1 0 0,1-1 0 0 0,0 0 1 0 0,0 0-1 0 0,-1 0 0 0 0,1 0 1 0 0,0-1-1 0 0,4-2 0 0 0,35-15-69 0 0,-28 13 46 0 0,-11 4 15 0 0,1 0-1 0 0,-1-1 1 0 0,0 1-1 0 0,0-1 1 0 0,1 0-1 0 0,-2 0 1 0 0,1 0-1 0 0,5-5 0 0 0,1 1-6 0 0,-6 4 10 0 0,-1 1 1 0 0,1-1 0 0 0,0-1-1 0 0,-1 1 1 0 0,1 0-1 0 0,-1-1 1 0 0,0 0 0 0 0,3-5-1 0 0,5-6-24 0 0,0 0 0 0 0,-2-1 0 0 0,0 0-1 0 0,-1 0 1 0 0,0-1 0 0 0,-2 1 0 0 0,7-24 0 0 0,-11 29 9 0 0,0 0 0 0 0,-1 0 0 0 0,0 0 0 0 0,-1 0 0 0 0,0-1 0 0 0,-1 1 0 0 0,0 0 0 0 0,0 0 0 0 0,-2 0 1 0 0,1 0-1 0 0,-1 0 0 0 0,-1 1 0 0 0,0-1 0 0 0,0 1 0 0 0,-1 0 0 0 0,0 0 0 0 0,-1 0 0 0 0,0 1 0 0 0,-1 0 0 0 0,0 0 0 0 0,0 1 0 0 0,-1 0 0 0 0,0 0 1 0 0,0 0-1 0 0,-1 1 0 0 0,0 1 0 0 0,0-1 0 0 0,-1 1 0 0 0,0 1 0 0 0,0 0 0 0 0,0 0 0 0 0,-13-3 0 0 0,6 3 83 0 0,-1 1-1 0 0,1 1 0 0 0,0 1 1 0 0,-1 0-1 0 0,-26 2 0 0 0,9 1 14 0 0,-58 11-1 0 0,84-7-2157 0 0,17-1 1411 0 0,20 2-324 0 0,-27-6 450 0 0,9 2-6230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7"/>
    </inkml:context>
    <inkml:brush xml:id="br0">
      <inkml:brushProperty name="width" value="0.05" units="cm"/>
      <inkml:brushProperty name="height" value="0.05" units="cm"/>
      <inkml:brushProperty name="color" value="#FFFFFF"/>
    </inkml:brush>
  </inkml:definitions>
  <inkml:trace contextRef="#ctx0" brushRef="#br0">53 161 5983 0 0,'2'1'566'0'0,"-2"3"-773"0"0,-3 16 4496 0 0,-3 32-3673 0 0,4-40-9 0 0,1 0-31 0 0,-3 35-107 0 0,3-36-42 0 0,0 2-10 0 0,-3 35 17 0 0,3-36 72 0 0,0 1 34 0 0,-5 37 4 0 0,4-38 3 0 0,0 0 12 0 0,-4 34 7 0 0,5-34 532 0 0,-1 0-732 0 0,-4 37-70 0 0,5-37 704 0 0,0-1-792 0 0,-3 42 336 0 0,9-59-505 0 0,2-5-248 0 0,-5-3-7 0 0,25-146-1500 0 0,-21 137 1445 0 0,1 0 0 0 0,0 0 1 0 0,2 0-1 0 0,21-36 0 0 0,-9 23-823 0 0,2 1-1 0 0,1 1 1 0 0,2 1-1 0 0,2 1 1 0 0,0 2-1 0 0,2 0 1 0 0,47-34-1 0 0,-71 59 1204 0 0,2 1-1 0 0,-1-1 0 0 0,0 1 0 0 0,1 1 0 0 0,0-1 1 0 0,0 1-1 0 0,0 1 0 0 0,0-1 0 0 0,1 2 0 0 0,-1-1 1 0 0,0 1-1 0 0,1 0 0 0 0,-1 1 0 0 0,1-1 0 0 0,-1 2 1 0 0,1-1-1 0 0,-1 1 0 0 0,1 1 0 0 0,15 4 0 0 0,14 7-4 0 0,-19-2-104 0 0,3 7 19 0 0,-11-6 72 0 0,15 22 6 0 0,-20-26 68 0 0,-2 2 318 0 0,12 32 137 0 0,-12-32 27 0 0,-4-3-446 0 0,1-1 0 0 0,-1 0-1 0 0,1 0 1 0 0,0 1 0 0 0,3 8 0 0 0,0-1 70 0 0,-2-2 573 0 0,-3 3 10 0 0,0 43-23 0 0,1-44-107 0 0,-2 3-48 0 0,-13 78 623 0 0,3-27-350 0 0,0-1-118 0 0,6-25-578 0 0,4-31-59 0 0,1 3-15 0 0,-3 43-16 0 0,3-43-58 0 0,1-3-29 0 0,-2 35-4 0 0,1-34 0 0 0,1-2-12 0 0,3 31-48 0 0,-4-41-12 0 0,1 1 1 0 0,0-1-1 0 0,0 0 0 0 0,0 0 0 0 0,0 0 0 0 0,1 1 0 0 0,-1-1 1 0 0,0 0-1 0 0,0 0 0 0 0,0 0 0 0 0,0 0 0 0 0,0 1 1 0 0,0-1-1 0 0,0 0 0 0 0,0 0 0 0 0,0 0 0 0 0,0 0 0 0 0,0 0 1 0 0,0 1-1 0 0,1-1 0 0 0,-1 0 0 0 0,0 0 0 0 0,0 0 1 0 0,0 0-1 0 0,0 0 0 0 0,0 0 0 0 0,1 1 0 0 0,-1-1 0 0 0,0 0 1 0 0,0 0-1 0 0,0 0 0 0 0,0 0 0 0 0,1 0 0 0 0,-1 0 1 0 0,0 0-1 0 0,0 0 0 0 0,0 0 0 0 0,0 0 0 0 0,1 0 1 0 0,-1 0-1 0 0,0 0 0 0 0,0 0 0 0 0,0 0 0 0 0,1 0 0 0 0,-1 0 1 0 0,0 0-1 0 0,0 0 0 0 0,9-10-107 0 0,6-16-307 0 0,-14 24 349 0 0,6-12-931 0 0,3-6-4363 0 0,-2 2-1469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445"/>
    </inkml:context>
    <inkml:brush xml:id="br0">
      <inkml:brushProperty name="width" value="0.05" units="cm"/>
      <inkml:brushProperty name="height" value="0.05" units="cm"/>
      <inkml:brushProperty name="color" value="#FFFFFF"/>
    </inkml:brush>
  </inkml:definitions>
  <inkml:trace contextRef="#ctx0" brushRef="#br0">493 108 6447 0 0,'0'0'586'0'0,"-1"-4"-452"0"0,1 1-177 0 0,-1-2 440 0 0,1 1 0 0 0,-1-1 0 0 0,0 0 0 0 0,0 0 0 0 0,0 1 0 0 0,-1-1 0 0 0,1 1 0 0 0,-1-1 0 0 0,0 1 0 0 0,0-1 0 0 0,-1 1 0 0 0,1 0 0 0 0,-7-6 0 0 0,7 7-16 0 0,-1 1-14 0 0,0 0 0 0 0,0-1-1 0 0,0 1 1 0 0,0 1 0 0 0,-1-1 0 0 0,1 0 0 0 0,0 1 0 0 0,-1-1 0 0 0,1 1 0 0 0,-1 0 0 0 0,0 0-1 0 0,1 1 1 0 0,-6-1 0 0 0,-34-1 1253 0 0,-14-2-691 0 0,0 3 1 0 0,-90 10-1 0 0,128-5-918 0 0,1 5 46 0 0,-1 4 28 0 0,13-5 9 0 0,4-4-61 0 0,1-2-14 0 0,0-1 1 0 0,0 0-1 0 0,1 1 0 0 0,-1-1 1 0 0,0 1-1 0 0,1-1 0 0 0,-1 1 1 0 0,1-1-1 0 0,0 1 0 0 0,-1 0 1 0 0,1 2-1 0 0,6 4 70 0 0,17 25 6 0 0,-23-32-90 0 0,1 0-1 0 0,-1 0 0 0 0,1 0 1 0 0,-1-1-1 0 0,1 1 1 0 0,0 0-1 0 0,0 0 1 0 0,-1-1-1 0 0,1 1 1 0 0,0 0-1 0 0,0-1 0 0 0,0 1 1 0 0,0-1-1 0 0,0 1 1 0 0,0-1-1 0 0,0 0 1 0 0,2 1-1 0 0,46 19 12 0 0,10-3-31 0 0,6-1-54 0 0,6 1 12 0 0,13 3-21 0 0,-23-2 65 0 0,8 6 13 0 0,-52-16 0 0 0,28 15 0 0 0,-31-15 0 0 0,-1 2 0 0 0,15 12 0 0 0,-16-11 0 0 0,-2-1 0 0 0,12 16 0 0 0,-14-16 0 0 0,-1 1 0 0 0,10 17 0 0 0,-13-18 0 0 0,1 0 0 0 0,4 19 0 0 0,-2 15 11 0 0,-10-4 45 0 0,2-36-45 0 0,0 0 0 0 0,-1 0 0 0 0,1 0 0 0 0,-1 0 0 0 0,0 0 0 0 0,-4 6 0 0 0,3-6 0 0 0,0 0 0 0 0,0-1 0 0 0,0 1 0 0 0,-1-1 0 0 0,1 0 0 0 0,-7 4 0 0 0,-1 0 0 0 0,-1-1 0 0 0,0-1 0 0 0,0 0 0 0 0,0 0 0 0 0,-1-1 0 0 0,1-1 0 0 0,-1 0 0 0 0,0-1 0 0 0,0 0-1 0 0,0-1 1 0 0,0-1 0 0 0,-19-1 0 0 0,-11-2 16 0 0,0-3 0 0 0,-62-15 0 0 0,59 10 16 0 0,-73-28 0 0 0,102 31-95 0 0,-1 0 0 0 0,1-1 0 0 0,0 0 0 0 0,1-2 0 0 0,0 0 0 0 0,-28-25-1 0 0,41 32-14 0 0,-1 0 0 0 0,1-1 0 0 0,-1 1 0 0 0,1 0-1 0 0,0-1 1 0 0,-3-7 0 0 0,5 10-175 0 0,2 1-69 0 0,1 0 271 0 0,-1 0-1 0 0,0 0 1 0 0,0 0-1 0 0,0 0 1 0 0,0-1-1 0 0,-1 1 1 0 0,1 0-1 0 0,0 0 1 0 0,0-1-1 0 0,-1 1 1 0 0,2-3-1 0 0,-1 1-85 0 0,2-1-646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49.821"/>
    </inkml:context>
    <inkml:brush xml:id="br0">
      <inkml:brushProperty name="width" value="0.05" units="cm"/>
      <inkml:brushProperty name="height" value="0.05" units="cm"/>
      <inkml:brushProperty name="color" value="#FFFFFF"/>
    </inkml:brush>
  </inkml:definitions>
  <inkml:trace contextRef="#ctx0" brushRef="#br0">3 5 10967 0 0,'0'0'248'0'0,"-2"-4"2541"0"0,11 9-2120 0 0,14 9-561 0 0,-22-13 85 0 0,0-1-126 0 0,0 1 1 0 0,0 0 0 0 0,0-1-1 0 0,0 1 1 0 0,-1-1-1 0 0,1 1 1 0 0,0 0-1 0 0,0 0 1 0 0,0-1-1 0 0,-1 1 1 0 0,1 0 0 0 0,-1 0-1 0 0,1 0 1 0 0,0 1-1 0 0,5 6 298 0 0,-4-5-154 0 0,0 0-1 0 0,0 1 1 0 0,0-1 0 0 0,0 1-1 0 0,0-1 1 0 0,-1 1-1 0 0,1 0 1 0 0,0 4-1 0 0,3 4 160 0 0,9 36 1078 0 0,-10-35-1239 0 0,8 43 772 0 0,1 21-62 0 0,-3-2-326 0 0,2-1-141 0 0,-10-58-417 0 0,44 190 646 0 0,-30-151-589 0 0,-1 6-17 0 0,-2-8-21 0 0,-3-8-60 0 0,-4-7-84 0 0,-5-30-27 0 0,-5-8-723 0 0,-15-1 561 0 0,19 1 262 0 0,-1 0 0 0 0,1 0-1 0 0,0 0 1 0 0,-1 0-1 0 0,1 0 1 0 0,0-1 0 0 0,-1 1-1 0 0,1 0 1 0 0,0 0-1 0 0,-1 0 1 0 0,1 0 0 0 0,0 0-1 0 0,0 0 1 0 0,-1-1-1 0 0,1 1 1 0 0,0 0-1 0 0,-1 0 1 0 0,1 0 0 0 0,0-1-1 0 0,0 1 1 0 0,0 0-1 0 0,-1 0 1 0 0,1-1 0 0 0,0 1-1 0 0,0 0 1 0 0,0-1-1 0 0,-1 1 1 0 0,1 0-1 0 0,0 0 1 0 0,0-1 0 0 0,0 1-1 0 0,0-1 1 0 0,-30-58-2695 0 0,19 29-4411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196"/>
    </inkml:context>
    <inkml:brush xml:id="br0">
      <inkml:brushProperty name="width" value="0.05" units="cm"/>
      <inkml:brushProperty name="height" value="0.05" units="cm"/>
      <inkml:brushProperty name="color" value="#FFFFFF"/>
    </inkml:brush>
  </inkml:definitions>
  <inkml:trace contextRef="#ctx0" brushRef="#br0">98 310 13823 0 0,'-19'-6'1247'0'0,"-2"-5"-1066"0"0,18 6-276 0 0,3 3 64 0 0,-1 0-208 0 0,2-4-17 0 0,0-1 178 0 0,-2 5 56 0 0,2 0 1 0 0,-1 0 0 0 0,0 0 0 0 0,0 0 0 0 0,1 0 0 0 0,-1 0 0 0 0,1 0 0 0 0,0 0 0 0 0,-1 0 0 0 0,1 0 0 0 0,0 0 0 0 0,0 0-1 0 0,0 0 1 0 0,2-1 0 0 0,0-5-18 0 0,-2 5 23 0 0,0 0-1 0 0,1 0 1 0 0,-1 1 0 0 0,1-1-1 0 0,-1 0 1 0 0,1 1-1 0 0,0 0 1 0 0,0-1-1 0 0,0 1 1 0 0,4-3-1 0 0,-1-2-6 0 0,-2 3 54 0 0,0 0 1 0 0,1 1-1 0 0,-1-1 0 0 0,0 1 1 0 0,1 0-1 0 0,6-4 0 0 0,-2 0 82 0 0,29-20 506 0 0,99-53-163 0 0,-101 63-442 0 0,19-2 52 0 0,-38 13-31 0 0,-11 4 4 0 0,-1 1 1 0 0,1 0 0 0 0,0 0 0 0 0,-1 0-1 0 0,1 0 1 0 0,0 0 0 0 0,0 1 0 0 0,8 1-1 0 0,-3-3 72 0 0,-5 2-38 0 0,-1-1 1 0 0,1 1-1 0 0,-1 0 0 0 0,1 0 1 0 0,-1 1-1 0 0,1-1 0 0 0,7 3 1 0 0,-1-2 45 0 0,-7-1-50 0 0,0 0-1 0 0,0 1 0 0 0,0-1 0 0 0,0 1 0 0 0,0 0 0 0 0,-1 0 0 0 0,1 0 0 0 0,0 1 0 0 0,5 2 0 0 0,28 12 380 0 0,-18-6 6 0 0,17 16-20 0 0,-34-24-401 0 0,-1-1 1 0 0,1 0 0 0 0,-1 0-1 0 0,1 1 1 0 0,-1-1 0 0 0,1 1 0 0 0,-1-1-1 0 0,0 1 1 0 0,2 3 0 0 0,27 39 258 0 0,-17-19-11 0 0,-3 1-110 0 0,-2 1 1 0 0,-1 1-1 0 0,-1-1 0 0 0,4 45 0 0 0,-9-53-23 0 0,-1 0 1 0 0,-1 0-1 0 0,-1 0 0 0 0,-1 0 0 0 0,0-1 1 0 0,-1 1-1 0 0,-2-1 0 0 0,1 0 0 0 0,-18 34 1 0 0,16-38-47 0 0,0-1 1 0 0,-2-1-1 0 0,1 0 1 0 0,-2 0 0 0 0,0-1-1 0 0,0 0 1 0 0,-1 0-1 0 0,0-2 1 0 0,0 1 0 0 0,-1-1-1 0 0,-1-1 1 0 0,0 0-1 0 0,-16 7 1 0 0,10-7-78 0 0,-1-1 1 0 0,1-1 0 0 0,-2 0-1 0 0,1-2 1 0 0,-1 0-1 0 0,1-2 1 0 0,-1 0 0 0 0,0-1-1 0 0,0-1 1 0 0,0-1-1 0 0,0-1 1 0 0,1-1-1 0 0,-1-1 1 0 0,1 0 0 0 0,0-2-1 0 0,0 0 1 0 0,0-1-1 0 0,1-1 1 0 0,0-1 0 0 0,0-1-1 0 0,1-1 1 0 0,1 0-1 0 0,0-1 1 0 0,0-1 0 0 0,-18-18-1 0 0,34 30-53 0 0,-1-1-28 0 0,-1 0 0 0 0,1-1 0 0 0,0 1 1 0 0,-1-1-1 0 0,1 1 0 0 0,1-1 0 0 0,-1 0 0 0 0,0 1 0 0 0,0-1 0 0 0,1 0 0 0 0,0 0 1 0 0,0 0-1 0 0,0 0 0 0 0,0-1 0 0 0,0 1 0 0 0,0 0 0 0 0,1 0 0 0 0,-1 0 1 0 0,1-1-1 0 0,0-3 0 0 0,4-14-303 0 0,1 12-145 0 0,11-6-605 0 0,-12 11-262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0.874"/>
    </inkml:context>
    <inkml:brush xml:id="br0">
      <inkml:brushProperty name="width" value="0.05" units="cm"/>
      <inkml:brushProperty name="height" value="0.05" units="cm"/>
      <inkml:brushProperty name="color" value="#FFFFFF"/>
    </inkml:brush>
  </inkml:definitions>
  <inkml:trace contextRef="#ctx0" brushRef="#br0">40 437 6447 0 0,'0'0'11328'0'0,"9"-1"-9644"0"0,26-1-722 0 0,-26 2-318 0 0,1-2-62 0 0,48-6 173 0 0,-2 1-534 0 0,5-3-21 0 0,-49 8-165 0 0,36-8 138 0 0,5-5 35 0 0,-44 12-173 0 0,27-11 138 0 0,5-6 10 0 0,-4-1-38 0 0,-7 4-72 0 0,2-5 6 0 0,-9 0-12 0 0,-9-2-54 0 0,-10 1-13 0 0,-11 1 0 0 0,-11-2 0 0 0,7 13-18 0 0,-1 0 0 0 0,0 1 0 0 0,-1 0 0 0 0,0 0 0 0 0,0 2 0 0 0,-1 0 0 0 0,-15-7 0 0 0,-110-38-217 0 0,86 35 182 0 0,47 15-3 0 0,0 1 0 0 0,0 0 1 0 0,0 0-1 0 0,0 1 0 0 0,0 0 0 0 0,0 0 0 0 0,-1 0 0 0 0,1 1 0 0 0,0 0 1 0 0,0 0-1 0 0,-1 1 0 0 0,1-1 0 0 0,0 1 0 0 0,0 1 0 0 0,0-1 0 0 0,0 1 1 0 0,0 0-1 0 0,-8 4 0 0 0,12-5 42 0 0,0 0 1 0 0,0 0-1 0 0,0 0 0 0 0,0 0 1 0 0,1 0-1 0 0,-1 1 0 0 0,0-1 1 0 0,0 0-1 0 0,1 1 1 0 0,-1-1-1 0 0,1 1 0 0 0,-2 2 1 0 0,-1 2-21 0 0,-5 5-53 0 0,-14 23 86 0 0,-4 16 90 0 0,15-21 34 0 0,1 0-1 0 0,2 0 0 0 0,-11 55 0 0 0,12-32 211 0 0,-3 68 0 0 0,11-112-254 0 0,-1 0-1 0 0,2 0 0 0 0,-1-1 1 0 0,3 16-1 0 0,-1-9 6 0 0,-2-10-37 0 0,1 1 1 0 0,-1 0-1 0 0,1 0 1 0 0,0 0-1 0 0,0 0 0 0 0,0-1 1 0 0,0 1-1 0 0,4 6 0 0 0,-1 0 35 0 0,5 7 154 0 0,-4-7-159 0 0,-3-7-34 0 0,1 1 0 0 0,-1-1 0 0 0,1 0 0 0 0,0 1 0 0 0,0-1 0 0 0,0-1 0 0 0,1 1 0 0 0,4 4 0 0 0,22 22 166 0 0,-13-16-94 0 0,-7-5-89 0 0,-5-5-9 0 0,0 0-1 0 0,1 0 0 0 0,-1-1 0 0 0,1 0 1 0 0,-1 0-1 0 0,12 4 0 0 0,43 17 51 0 0,-41-18-41 0 0,0-1-1 0 0,22 4 1 0 0,-16-6 7 0 0,34-1 1 0 0,22-7-21 0 0,-60 2-37 0 0,0-1 0 0 0,0-1 0 0 0,-1-2 0 0 0,0 0 0 0 0,0 0 0 0 0,-1-2 0 0 0,0-1 0 0 0,0 0 0 0 0,17-14 0 0 0,-5 3-440 0 0,-2-3-1 0 0,30-28 1 0 0,-34 27-71 0 0,-23 24 175 0 0,-1 0-1 0 0,1-1 1 0 0,0 1 0 0 0,-1-1-1 0 0,1 1 1 0 0,-1-1 0 0 0,0 0-1 0 0,0 1 1 0 0,1-1 0 0 0,-1 0-1 0 0,0 0 1 0 0,-1 0 0 0 0,2-3-1 0 0,0-1-1568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5:51.367"/>
    </inkml:context>
    <inkml:brush xml:id="br0">
      <inkml:brushProperty name="width" value="0.05" units="cm"/>
      <inkml:brushProperty name="height" value="0.05" units="cm"/>
      <inkml:brushProperty name="color" value="#FFFFFF"/>
    </inkml:brush>
  </inkml:definitions>
  <inkml:trace contextRef="#ctx0" brushRef="#br0">31 3 14743 0 0,'0'0'672'0'0,"-3"-1"-9"0"0,-9 0 2837 0 0,9 7-2717 0 0,-7 19 7 0 0,8-18-67 0 0,5 3-293 0 0,1 1-324 0 0,8 38 370 0 0,1 20 2 0 0,2 17-91 0 0,7 187 704 0 0,-1 75 507 0 0,-12-279-1514 0 0,2 4 8 0 0,-1-4 82 0 0,-2-18 8 0 0,-1-12-160 0 0,-5-29 2 0 0,-2-10-30 0 0,-1 0 0 0 0,1 0 0 0 0,0 0 0 0 0,0 0 1 0 0,0 0-1 0 0,0 0 0 0 0,0 0 0 0 0,0 0 0 0 0,0 0 0 0 0,0-1 1 0 0,0 1-1 0 0,0 0 0 0 0,-1 0 0 0 0,1 0 0 0 0,0 0 1 0 0,0 0-1 0 0,0 0 0 0 0,0 0 0 0 0,0 0 0 0 0,0 0 0 0 0,0 0 1 0 0,0 0-1 0 0,0 0 0 0 0,-1 0 0 0 0,1 0 0 0 0,0 0 0 0 0,0 0 1 0 0,0 0-1 0 0,0 0 0 0 0,0 0 0 0 0,0 0 0 0 0,0 0 0 0 0,0 0 1 0 0,-1 0-1 0 0,1 1 0 0 0,0-1 0 0 0,0 0 0 0 0,0 0 0 0 0,0 0 1 0 0,0 0-1 0 0,0 0 0 0 0,0 0 0 0 0,0 0 0 0 0,0 0 0 0 0,0 0 1 0 0,0 0-1 0 0,0 0 0 0 0,-1 0 0 0 0,1 1 0 0 0,0-1 1 0 0,0 0-1 0 0,0 0 0 0 0,0 0 0 0 0,0 0 0 0 0,0 0 0 0 0,0 0 1 0 0,0 0-1 0 0,0 0 0 0 0,0 1 0 0 0,0-1 0 0 0,0 0 0 0 0,0 0 1 0 0,0 0-1 0 0,-7-13-394 0 0,-4-20-387 0 0,8-13-6817 0 0,6 23-75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15.305"/>
    </inkml:context>
    <inkml:brush xml:id="br0">
      <inkml:brushProperty name="width" value="0.1" units="cm"/>
      <inkml:brushProperty name="height" value="0.1" units="cm"/>
      <inkml:brushProperty name="color" value="#E71224"/>
    </inkml:brush>
  </inkml:definitions>
  <inkml:trace contextRef="#ctx0" brushRef="#br0">2 41 1951 0 0,'0'-1'176'0'0,"0"-1"-176"0"0,-1 0 0 0 0,1 1 0 0 0,0-1 0 0 0,0 0 0 0 0,1-1 0 0 0,1 0 0 0 0,0-2 0 0 0,1 1 0 0 0,0 0 0 0 0,1-1 0 0 0,-1-2 0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25.287"/>
    </inkml:context>
    <inkml:brush xml:id="br0">
      <inkml:brushProperty name="width" value="0.1" units="cm"/>
      <inkml:brushProperty name="height" value="0.1" units="cm"/>
      <inkml:brushProperty name="color" value="#E71224"/>
    </inkml:brush>
  </inkml:definitions>
  <inkml:trace contextRef="#ctx0" brushRef="#br0">8177 29 1839 0 0,'1'-28'12169'0'0,"-1"28"-11892"0"0,1 0 0 0 0,0 0 0 0 0,-1 0 0 0 0,1 0 0 0 0,0-1 0 0 0,-1 1 0 0 0,1 0 0 0 0,0 0 0 0 0,-1 0 0 0 0,2 1 0 0 0,-10 23 4026 0 0,5-13-3928 0 0,1 1 0 0 0,-3 21 0 0 0,4-24-290 0 0,0 0-1 0 0,0 1 1 0 0,-1-1 0 0 0,0 0-1 0 0,-6 13 1 0 0,-136 267 952 0 0,111-233-798 0 0,-2-1 0 0 0,-70 83-1 0 0,56-85-28 0 0,-97 82 0 0 0,34-36-215 0 0,14-11 334 0 0,-109 75 1 0 0,-121 57 24 0 0,226-154-344 0 0,29-17 49 0 0,-146 73 0 0 0,-153 70 46 0 0,-26 13-7 0 0,138-79-98 0 0,-4 1 0 0 0,-275 151 200 0 0,329-173-141 0 0,28-17-54 0 0,-248 121-5 0 0,-54-5 84 0 0,146-59 24 0 0,210-88-108 0 0,60-24 0 0 0,-140 43 0 0 0,132-55 0 0 0,-310 95 0 0 0,181-44 0 0 0,-38 15 0 0 0,85-36 0 0 0,51-19 0 0 0,1 2 0 0 0,-189 71 0 0 0,234-81 0 0 0,-2-2 0 0 0,-1-3 0 0 0,0-3 0 0 0,-89 11 0 0 0,94-19 107 0 0,0 3 0 0 0,1 2 1 0 0,1 2-1 0 0,-100 42 0 0 0,68-13-296 0 0,48-22-66 0 0,-49 17 0 0 0,87-38 80 0 0,0 0 0 0 0,1 0 0 0 0,-1 0 0 0 0,0 0 0 0 0,1 0 0 0 0,-1 1 0 0 0,1 0 0 0 0,0-1 0 0 0,-4 4 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19:26.496"/>
    </inkml:context>
    <inkml:brush xml:id="br0">
      <inkml:brushProperty name="width" value="0.1" units="cm"/>
      <inkml:brushProperty name="height" value="0.1" units="cm"/>
      <inkml:brushProperty name="color" value="#E71224"/>
    </inkml:brush>
  </inkml:definitions>
  <inkml:trace contextRef="#ctx0" brushRef="#br0">1124 93 1839 0 0,'2'-5'590'0'0,"0"1"0"0"0,0-1 0 0 0,0 1 0 0 0,1-1 0 0 0,0 1 0 0 0,0 0 0 0 0,0 0 0 0 0,0 0 0 0 0,1 0 0 0 0,-1 1 0 0 0,9-7 0 0 0,-6 5 226 0 0,1 0-1 0 0,0 0 0 0 0,1 1 0 0 0,-1 0 0 0 0,1 0 1 0 0,11-3-1 0 0,-18 6-719 0 0,1 1 1 0 0,-1-1-1 0 0,0 1 1 0 0,1 0-1 0 0,-1-1 1 0 0,1 1-1 0 0,-1 0 1 0 0,1 0-1 0 0,-1 0 1 0 0,1 0-1 0 0,-1 0 1 0 0,1 1-1 0 0,-1-1 1 0 0,3 1-1 0 0,-4-1-28 0 0,1 1-1 0 0,0-1 0 0 0,-1 0 0 0 0,1 1 0 0 0,-1-1 0 0 0,1 1 0 0 0,-1-1 1 0 0,1 1-1 0 0,-1-1 0 0 0,1 1 0 0 0,-1 0 0 0 0,0-1 0 0 0,1 1 1 0 0,-1-1-1 0 0,0 1 0 0 0,0 0 0 0 0,1-1 0 0 0,-1 1 0 0 0,0 0 0 0 0,0-1 1 0 0,0 2-1 0 0,0 1 102 0 0,0 0 0 0 0,0-1 0 0 0,0 1 0 0 0,-1 0 1 0 0,1-1-1 0 0,-1 1 0 0 0,0-1 0 0 0,0 1 0 0 0,0-1 1 0 0,0 1-1 0 0,0-1 0 0 0,0 1 0 0 0,-4 3 0 0 0,-33 44 1809 0 0,10-15-1223 0 0,-44 73 0 0 0,-69 135-149 0 0,56-99-359 0 0,-329 501 481 0 0,359-564-594 0 0,5 3 0 0 0,-47 105 0 0 0,65-125-13 0 0,-15 21 310 0 0,-71 95 1 0 0,61-96 172 0 0,55-82-570 0 0,1 0 0 0 0,0 0 0 0 0,-1 0 0 0 0,1 0 0 0 0,0 0 1 0 0,0 0-1 0 0,1 0 0 0 0,-1 1 0 0 0,0-1 0 0 0,1 0 0 0 0,-1 0 1 0 0,1 5-1 0 0,0-6-12 0 0,0 0 0 0 0,1 0 0 0 0,-1 1 0 0 0,1-1 0 0 0,-1 0 0 0 0,1 0 0 0 0,-1 0-1 0 0,1 1 1 0 0,0-1 0 0 0,-1 0 0 0 0,1 0 0 0 0,0 0 0 0 0,0 0 0 0 0,0 0 0 0 0,0-1 0 0 0,0 1 0 0 0,0 0 0 0 0,0 0 0 0 0,0-1 0 0 0,0 1 0 0 0,1 0 0 0 0,1 0 0 0 0,2 1 5 0 0,0 0 0 0 0,1-1 0 0 0,-1 1-1 0 0,1-1 1 0 0,-1 0 0 0 0,1-1 0 0 0,-1 1 0 0 0,1-1-1 0 0,0 0 1 0 0,-1-1 0 0 0,1 1 0 0 0,8-3 0 0 0,10-2 88 0 0,35-14 0 0 0,-39 12-14 0 0,71-20 321 0 0,0 5 0 0 0,2 3 1 0 0,149-10-1 0 0,285 16 1220 0 0,-493 13-1516 0 0,722 34 577 0 0,-686-27-703 0 0,20 3-97 0 0,-51-4-410 0 0,39 6-180 0 0,-36-5-1974 0 0,72 12-7779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3.708"/>
    </inkml:context>
    <inkml:brush xml:id="br0">
      <inkml:brushProperty name="width" value="0.05" units="cm"/>
      <inkml:brushProperty name="height" value="0.05" units="cm"/>
      <inkml:brushProperty name="color" value="#FFFFFF"/>
    </inkml:brush>
  </inkml:definitions>
  <inkml:trace contextRef="#ctx0" brushRef="#br0">117 402 1839 0 0,'0'2'667'0'0,"-11"0"7416"0"0,10 4-7602 0 0,1-1-1 0 0,0 1 1 0 0,0-1 0 0 0,1 1 0 0 0,-1-1 0 0 0,1 1 0 0 0,0-1-1 0 0,3 9 1 0 0,1 8 378 0 0,-2-12-261 0 0,0 0-1 0 0,0 0 0 0 0,1 0 1 0 0,10 17-1 0 0,-12-22-816 0 0,3 3 694 0 0,0 4-310 0 0,16 32-5 0 0,-15-33-12 0 0,-2 0-52 0 0,24 50 36 0 0,-24-52-110 0 0,11 29 92 0 0,2 13 30 0 0,-2 3 75 0 0,-1 1 98 0 0,-2-1-13 0 0,0-6-16 0 0,0-3-41 0 0,-2-16-150 0 0,-8-22-1 0 0,3 4-16 0 0,24 50 23 0 0,-2-5 48 0 0,-10-19-66 0 0,-13-27-16 0 0,0-2-5 0 0,11 28 0 0 0,-12-27 0 0 0,-1-1 0 0 0,7 26 5 0 0,-5-18 17 0 0,4 21-16 0 0,0 3-11 0 0,2-6-58 0 0,-7-27-57 0 0,-5-6-104 0 0,-1-4 134 0 0,1 0 2 0 0,-5-11-31 0 0,0-1 0 0 0,1 1 0 0 0,0-1-1 0 0,2 0 1 0 0,-5-22 0 0 0,3 13 2 0 0,-7-26-207 0 0,-3 0 0 0 0,-23-53 0 0 0,29 82 212 0 0,-1 1 0 0 0,-1 0 0 0 0,0 1 1 0 0,-1 0-1 0 0,-1 1 0 0 0,-1 1 0 0 0,-22-21 0 0 0,21 24 55 0 0,1-2 0 0 0,1 0-1 0 0,0-1 1 0 0,1 0 0 0 0,1 0-1 0 0,1-2 1 0 0,0 1 0 0 0,2-2-1 0 0,0 1 1 0 0,1-1 0 0 0,-6-25-1 0 0,-23-123-816 0 0,20 77 84 0 0,5 40 823 0 0,5 27 338 0 0,-3-30 0 0 0,9 44-359 0 0,0 1 0 0 0,1 0 0 0 0,0-1 0 0 0,1 1 0 0 0,0-1 0 0 0,4-15 0 0 0,0 4-68 0 0,1 0-1 0 0,1 1 1 0 0,1 0 0 0 0,1 1 0 0 0,0 0-1 0 0,2 0 1 0 0,0 1 0 0 0,1 0-1 0 0,21-23 1 0 0,-31 38 4 0 0,0 1 0 0 0,0-1 0 0 0,0 0 0 0 0,1 1-1 0 0,-1 0 1 0 0,1 0 0 0 0,-1 0 0 0 0,1 0 0 0 0,0 0 0 0 0,0 0 0 0 0,0 1-1 0 0,0-1 1 0 0,0 1 0 0 0,0 0 0 0 0,0 0 0 0 0,0 0 0 0 0,1 0 0 0 0,-1 1-1 0 0,0-1 1 0 0,1 1 0 0 0,-1 0 0 0 0,0 0 0 0 0,1 0 0 0 0,-1 0-1 0 0,0 0 1 0 0,4 2 0 0 0,-5-2 180 0 0,8-1-138 0 0,40-6-44 0 0,6-4 1 0 0,-8 2 42 0 0,-26 8 1 0 0,27 7-33 0 0,-36-5 176 0 0,-3 8-125 0 0,34 27 7 0 0,-33-27 146 0 0,-6 1-105 0 0,18 30-9 0 0,-18-30 31 0 0,1 0-67 0 0,15 29-48 0 0,-9-21 15 0 0,22 26-31 0 0,2 8 1 0 0,-32-44 2 0 0,0 1-1 0 0,0 0 0 0 0,-1 0 1 0 0,0 0-1 0 0,-1 1 1 0 0,0-1-1 0 0,0 1 0 0 0,-1-1 1 0 0,0 13-1 0 0,-2-6 15 0 0,0 0 0 0 0,-1-1-1 0 0,0 1 1 0 0,-1-1 0 0 0,-6 16-1 0 0,-8 13 18 0 0,-1-1 1 0 0,-43 72-1 0 0,57-107-53 0 0,-30 49-39 0 0,-3-1-1 0 0,-2-2 1 0 0,-64 67 0 0 0,82-102-1 0 0,16-15 25 0 0,0 1-1 0 0,0 0 1 0 0,0 0-1 0 0,-5 7 0 0 0,7-9 5 0 0,13-6-212 0 0,23-12 220 0 0,-18 4 8 0 0,-9 4 17 0 0,-1 1-1 0 0,2-1 0 0 0,-1 1 1 0 0,14-10-1 0 0,7-2-13 0 0,11 5 12 0 0,-30 10 52 0 0,4 8 12 0 0,36 14-45 0 0,-36-14 119 0 0,1 0-94 0 0,49 21-45 0 0,10 0-11 0 0,-5 0 12 0 0,26 16 101 0 0,-80-36-104 0 0,-5-2 2 0 0,-1 0 0 0 0,1-1 0 0 0,0 0 0 0 0,16 4 0 0 0,23 6 11 0 0,-46-12-19 0 0,1-1 1 0 0,-1 1-1 0 0,1-1 1 0 0,0 1 0 0 0,-1-1-1 0 0,1 0 1 0 0,-1 0-1 0 0,1 0 1 0 0,0 0-1 0 0,-1 0 1 0 0,3 0-1 0 0,45-9 8 0 0,-3-6-22 0 0,11-6-57 0 0,-48 18-1 0 0,2 3-96 0 0,33-1 62 0 0,-33 0-121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4.535"/>
    </inkml:context>
    <inkml:brush xml:id="br0">
      <inkml:brushProperty name="width" value="0.05" units="cm"/>
      <inkml:brushProperty name="height" value="0.05" units="cm"/>
      <inkml:brushProperty name="color" value="#FFFFFF"/>
    </inkml:brush>
  </inkml:definitions>
  <inkml:trace contextRef="#ctx0" brushRef="#br0">51 446 1375 0 0,'-5'5'16656'0'0,"16"-1"-16042"0"0,33 9-249 0 0,-44-13-356 0 0,1 1 0 0 0,-1-1 0 0 0,1 0 0 0 0,-1 0 0 0 0,0 1 0 0 0,1-1 0 0 0,-1 0 0 0 0,1 0-1 0 0,-1 0 1 0 0,1 1 0 0 0,-1-1 0 0 0,1 0 0 0 0,0 0 0 0 0,-1 0 0 0 0,1 0 0 0 0,-1 0 0 0 0,1 0 0 0 0,-1 0 0 0 0,1 0 0 0 0,-1-1 0 0 0,1 1 0 0 0,-1 0 0 0 0,1 0 0 0 0,-1 0 0 0 0,1 0 0 0 0,-1-1 0 0 0,2 1 0 0 0,58-46 609 0 0,40-28-146 0 0,-93 70-405 0 0,-1 0-1 0 0,0 0 1 0 0,0 0-1 0 0,-1-1 1 0 0,1 0-1 0 0,5-7 1 0 0,-9 9-20 0 0,0 0-1 0 0,0 0 1 0 0,-1 0 0 0 0,1 0 0 0 0,-1-1-1 0 0,0 1 1 0 0,0-1 0 0 0,0 1 0 0 0,0-1-1 0 0,-1 1 1 0 0,1-1 0 0 0,-1 1-1 0 0,0-7 1 0 0,0-3 53 0 0,0-21-108 0 0,-6-48 0 0 0,5 73-84 0 0,-1 0 1 0 0,0 0-1 0 0,0 0 0 0 0,0 0 0 0 0,-2 1 1 0 0,1-1-1 0 0,-1 1 0 0 0,0 0 0 0 0,0 0 1 0 0,-10-11-1 0 0,12 16 34 0 0,0 1-1 0 0,-1 0 1 0 0,0 0 0 0 0,0 0 0 0 0,1 0 0 0 0,-1 0 0 0 0,0 1-1 0 0,0 0 1 0 0,-1-1 0 0 0,1 1 0 0 0,0 0 0 0 0,0 0-1 0 0,0 1 1 0 0,-1-1 0 0 0,1 1 0 0 0,0 0 0 0 0,-1-1 0 0 0,1 1-1 0 0,-1 1 1 0 0,1-1 0 0 0,0 0 0 0 0,-1 1 0 0 0,-4 1 0 0 0,-8 3-111 0 0,1 0 0 0 0,-1 0 0 0 0,-19 12 0 0 0,33-17 166 0 0,-5 4-22 0 0,0 0-1 0 0,0 0 1 0 0,1 1-1 0 0,-1 0 1 0 0,1 0-1 0 0,0 0 1 0 0,0 1-1 0 0,1 0 1 0 0,0 0-1 0 0,0 0 1 0 0,-8 14-1 0 0,6-7 122 0 0,1 0 1 0 0,1 0-1 0 0,0 0 1 0 0,0 1-1 0 0,-4 28 1 0 0,4-2 396 0 0,2 0 1 0 0,2 0 0 0 0,4 51 0 0 0,-3-91-494 0 0,1 24 314 0 0,2-2-155 0 0,4 7 142 0 0,-5-16-239 0 0,-1-6-2 0 0,1 1 0 0 0,-1 0 0 0 0,1-1 0 0 0,5 10 0 0 0,-4-5-3 0 0,-1-4-13 0 0,0 0 1 0 0,1 0-1 0 0,0-1 0 0 0,5 8 1 0 0,8 21 51 0 0,-12-27-7 0 0,4 1-2 0 0,22 31-6 0 0,-22-30-1 0 0,0-5 0 0 0,27 20-1 0 0,-34-25-74 0 0,1 0 1 0 0,0 0 0 0 0,-1 0-1 0 0,1 0 1 0 0,0 0-1 0 0,-1 0 1 0 0,1 0-1 0 0,0-1 1 0 0,0 1 0 0 0,3 0-1 0 0,58 13 7 0 0,-53-14-12 0 0,0 1 0 0 0,0-1 0 0 0,1-1 0 0 0,16-2 0 0 0,39-13 0 0 0,-15-2 0 0 0,-2-3 0 0 0,-1-1 0 0 0,-2-1 0 0 0,-32 16-2 0 0,-10 6-9 0 0,0-1 0 0 0,0 0 0 0 0,-1 0 0 0 0,1 0 0 0 0,-1 0 0 0 0,0-1 0 0 0,0 1 0 0 0,5-6 0 0 0,10-9-451 0 0,-1-2 1 0 0,-1 0-1 0 0,0 0 1 0 0,-2-2-1 0 0,0 0 1 0 0,-1 0-1 0 0,15-38 1 0 0,-6 3-4370 0 0,-17 44-465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5.050"/>
    </inkml:context>
    <inkml:brush xml:id="br0">
      <inkml:brushProperty name="width" value="0.05" units="cm"/>
      <inkml:brushProperty name="height" value="0.05" units="cm"/>
      <inkml:brushProperty name="color" value="#FFFFFF"/>
    </inkml:brush>
  </inkml:definitions>
  <inkml:trace contextRef="#ctx0" brushRef="#br0">14 0 4143 0 0,'-1'1'319'0'0,"-7"10"4495"0"0,7-10-4659 0 0,0 1 0 0 0,1-1 1 0 0,-1 1-1 0 0,1 0 0 0 0,-1-1 0 0 0,1 1 0 0 0,0 0 1 0 0,0 0-1 0 0,-1-1 0 0 0,1 1 0 0 0,1 2 1 0 0,-1-1 1134 0 0,4 35 510 0 0,-3-31-180 0 0,2 3-1107 0 0,19 47 635 0 0,-6-19-745 0 0,-12-29 11 0 0,1 3 2 0 0,14 33 0 0 0,-15-33 0 0 0,1-1 0 0 0,15 34 0 0 0,-15-34-16 0 0,1 0-65 0 0,15 36-23 0 0,-16-35-7 0 0,0-1-25 0 0,15 34-100 0 0,-15-34-41 0 0,0-2-10 0 0,13 27-9 0 0,-8-18-35 0 0,15 29-29 0 0,-4 4-56 0 0,-12-12-56 0 0,-8-32-40 0 0,2-10-2269 0 0,-1 2 2156 0 0,-1-1-1 0 0,1 1 0 0 0,-1-1 1 0 0,0 0-1 0 0,1 1 0 0 0,-1-1 1 0 0,0 0-1 0 0,0 0 1 0 0,0 0-1 0 0,-1 0 0 0 0,1 0 1 0 0,0 0-1 0 0,-1 0 1 0 0,1 0-1 0 0,-1 0 0 0 0,0 0 1 0 0,0-1-1 0 0,0 1 0 0 0,0 0 1 0 0,0 0-1 0 0,0 0 1 0 0,-1-3-1 0 0,-2-8-5529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5.562"/>
    </inkml:context>
    <inkml:brush xml:id="br0">
      <inkml:brushProperty name="width" value="0.05" units="cm"/>
      <inkml:brushProperty name="height" value="0.05" units="cm"/>
      <inkml:brushProperty name="color" value="#FFFFFF"/>
    </inkml:brush>
  </inkml:definitions>
  <inkml:trace contextRef="#ctx0" brushRef="#br0">84 451 4607 0 0,'-6'-1'154'0'0,"5"1"-166"0"0,0 1 1 0 0,0-1-1 0 0,0 0 1 0 0,-1-1-1 0 0,1 1 1 0 0,0 0-1 0 0,0 0 1 0 0,0 0 0 0 0,0-1-1 0 0,0 1 1 0 0,0 0-1 0 0,-1-1 1 0 0,1 1-1 0 0,0-1 1 0 0,0 1-1 0 0,0-1 1 0 0,1 0 0 0 0,-1 1-1 0 0,0-1 1 0 0,0 0-1 0 0,-1-1 1 0 0,-6-15-739 0 0,6 12 345 0 0,0 0 0 0 0,0-1 0 0 0,0 1 0 0 0,0 0 0 0 0,1-1 0 0 0,-2-10-1 0 0,3-3 1912 0 0,0 1-1 0 0,1 0 0 0 0,1-1 0 0 0,0 1 0 0 0,1 0 1 0 0,2 0-1 0 0,11-33 0 0 0,-8 32-1308 0 0,1 0 0 0 0,0 1 0 0 0,1-1 0 0 0,1 2-1 0 0,1 0 1 0 0,25-28 0 0 0,-30 39-322 0 0,1 0 0 0 0,-1 0 0 0 0,1 1 0 0 0,14-7 0 0 0,-18 10 361 0 0,40-3 167 0 0,-36 5 879 0 0,3 2-860 0 0,34 5-180 0 0,-34-5 70 0 0,2 1-208 0 0,40 8-166 0 0,-40-8-70 0 0,-2 1-18 0 0,35 13 8 0 0,-35-13 36 0 0,-1 5-78 0 0,31 27 150 0 0,-31-27 223 0 0,-8 0 99 0 0,5 28 21 0 0,-6-20 45 0 0,-5 6 10 0 0,-2 0 1 0 0,0 0 0 0 0,-1-1 0 0 0,-2 0 0 0 0,0 0-1 0 0,-1 0 1 0 0,-2-2 0 0 0,-17 26 0 0 0,15-25-434 0 0,-2-1-1 0 0,0-1 1 0 0,-1-1 0 0 0,0 0 0 0 0,-2-1-1 0 0,0-1 1 0 0,-1-1 0 0 0,-25 15 0 0 0,17-16-152 0 0,0-1 0 0 0,-2-1 1 0 0,1-1-1 0 0,-2-2 0 0 0,1-1 1 0 0,-1-1-1 0 0,-32 2 0 0 0,58-10-1698 0 0,11-3 1444 0 0,12-5 510 0 0,-18 8-184 0 0,7-2-464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6.838"/>
    </inkml:context>
    <inkml:brush xml:id="br0">
      <inkml:brushProperty name="width" value="0.05" units="cm"/>
      <inkml:brushProperty name="height" value="0.05" units="cm"/>
      <inkml:brushProperty name="color" value="#FFFFFF"/>
    </inkml:brush>
  </inkml:definitions>
  <inkml:trace contextRef="#ctx0" brushRef="#br0">76 649 10135 0 0,'0'0'258'0'0,"-10"5"66"0"0,10-5-288 0 0,0 0 1 0 0,0 0-1 0 0,0 0 1 0 0,1 0 0 0 0,-1 0-1 0 0,0 0 1 0 0,0 0-1 0 0,0 0 1 0 0,0 0-1 0 0,0 1 1 0 0,0-1-1 0 0,0 0 1 0 0,1 0-1 0 0,-1 0 1 0 0,0 0-1 0 0,0 0 1 0 0,0 0 0 0 0,0 0-1 0 0,0 0 1 0 0,0 0-1 0 0,0 0 1 0 0,0 1-1 0 0,0-1 1 0 0,0 0-1 0 0,0 0 1 0 0,0 0-1 0 0,0 0 1 0 0,0 0-1 0 0,0 0 1 0 0,0 0 0 0 0,0 1-1 0 0,0-1 1 0 0,0 0-1 0 0,0 0 1 0 0,0 0-1 0 0,0 0 1 0 0,0 0-1 0 0,0 0 1 0 0,0 1-1 0 0,0-1 1 0 0,0 0-1 0 0,0 0 1 0 0,0 0 0 0 0,0 0-1 0 0,0 0 1 0 0,0 0-1 0 0,0 0 1 0 0,0 1-1 0 0,0-1 1 0 0,0 0-1 0 0,0 0 1 0 0,0 0-1 0 0,-1 0 1 0 0,1 0-1 0 0,0 0 1 0 0,0 0 0 0 0,0 0-1 0 0,0 0 1 0 0,54 9 940 0 0,-48-12-400 0 0,16-6 508 0 0,-1-2-1 0 0,1-1 0 0 0,29-22 1 0 0,-41 26-1022 0 0,1-1 0 0 0,-1 0 0 0 0,0 0 0 0 0,-1-1 0 0 0,0 0 0 0 0,-1-1 0 0 0,0 0 0 0 0,9-16 1 0 0,-15 22-100 0 0,0-1 0 0 0,0 0 0 0 0,0 0 1 0 0,-1 0-1 0 0,0 0 0 0 0,0 0 0 0 0,0 0 1 0 0,-1 0-1 0 0,0 0 0 0 0,0 0 1 0 0,-1 0-1 0 0,1 0 0 0 0,-1 0 0 0 0,-1 0 1 0 0,1 0-1 0 0,-1 0 0 0 0,0 0 0 0 0,0 0 1 0 0,-1 1-1 0 0,0-1 0 0 0,0 1 1 0 0,0 0-1 0 0,-4-5 0 0 0,1 1-13 0 0,-1 1 0 0 0,0 0 0 0 0,0 1 0 0 0,0-1 1 0 0,-1 1-1 0 0,0 1 0 0 0,0 0 0 0 0,-1 0 0 0 0,0 0 0 0 0,0 1 0 0 0,0 1 0 0 0,-19-7 0 0 0,25 10 25 0 0,-1 0-1 0 0,1 0 0 0 0,-1 0 1 0 0,0 1-1 0 0,1 0 1 0 0,-1 0-1 0 0,0 0 1 0 0,1 0-1 0 0,-1 0 0 0 0,0 1 1 0 0,1 0-1 0 0,-1 0 1 0 0,1 0-1 0 0,-1 0 1 0 0,-3 2-1 0 0,1 0 32 0 0,1 0 0 0 0,0 1 1 0 0,0-1-1 0 0,0 1 0 0 0,0 0 0 0 0,1 1 0 0 0,0-1 1 0 0,-6 7-1 0 0,0 5 56 0 0,0 0 1 0 0,0 0-1 0 0,2 1 1 0 0,-13 33 0 0 0,17-39-31 0 0,1-4 23 0 0,0 1 0 0 0,1 0 1 0 0,0-1-1 0 0,-1 11 0 0 0,1-8-13 0 0,0-4-2 0 0,1-1-1 0 0,0 1 0 0 0,1 0 0 0 0,-1 0 0 0 0,1 7 0 0 0,-1 39 566 0 0,1-1 76 0 0,0-40-573 0 0,5 31 418 0 0,1-7-215 0 0,-4-26-14 0 0,2 4-61 0 0,10 36-21 0 0,-10-37-7 0 0,2-3-13 0 0,19 27-49 0 0,-19-27-19 0 0,2-2-7 0 0,27 23-9 0 0,-16-16-44 0 0,24 9-45 0 0,-39-20-17 0 0,1 0 0 0 0,0 0 0 0 0,0-1-1 0 0,1 1 1 0 0,-1-1 0 0 0,0-1 0 0 0,11 3 0 0 0,-4-1-13 0 0,9 1-63 0 0,22-3-19 0 0,-25-3 14 0 0,-10 1 54 0 0,-5 1 13 0 0,0-1 0 0 0,0 1 0 0 0,0-1 0 0 0,0 0 0 0 0,0 0 0 0 0,-1 0-1 0 0,1 0 1 0 0,0 0 0 0 0,-1-1 0 0 0,1 1 0 0 0,3-3 0 0 0,17-12-106 0 0,0-1 0 0 0,0-1 1 0 0,-2-1-1 0 0,0-1 0 0 0,-1 0 1 0 0,-2-2-1 0 0,0 0 0 0 0,29-48 1 0 0,-25 32-797 0 0,-2-1 0 0 0,-2 0 0 0 0,-1-1 0 0 0,-3-1 0 0 0,14-61 0 0 0,-26 96 737 0 0,-1-1 0 0 0,0 1 0 0 0,-1-1-1 0 0,0 1 1 0 0,0-1 0 0 0,0 0 0 0 0,-1 1-1 0 0,-1-7 1 0 0,1 10 176 0 0,1 1 0 0 0,-1-1 0 0 0,0 1 0 0 0,0-1 0 0 0,0 1 0 0 0,0 0 0 0 0,0-1 0 0 0,0 1 0 0 0,0 0 0 0 0,-1 0 0 0 0,0 0 0 0 0,1 0 0 0 0,-1 0 0 0 0,0 0 0 0 0,0 0 0 0 0,0 1 0 0 0,0-1 0 0 0,0 1 0 0 0,0-1 1 0 0,0 1-1 0 0,0 0 0 0 0,-1 0 0 0 0,-2-1 0 0 0,-1 1-13 0 0,5 2 519 0 0,7 5 2114 0 0,29 22-2439 0 0,-26-21 468 0 0,-1 1-393 0 0,22 23 18 0 0,-22-23 275 0 0,-1 2-313 0 0,20 28-14 0 0,-20-29 213 0 0,0 3-269 0 0,19 33-17 0 0,-20-33-7 0 0,-2-3-7 0 0,11 28-29 0 0,-11-28 84 0 0,0 2-113 0 0,12 31-49 0 0,-12-31 41 0 0,-1-3-4 0 0,12 27-44 0 0,-11-27 0 0 0,-5-8-123 0 0,0 0 78 0 0,0 0 1 0 0,0-1 0 0 0,0 1-1 0 0,0-1 1 0 0,0 1 0 0 0,0-1-1 0 0,0 1 1 0 0,1-1 0 0 0,-1 0-1 0 0,0 1 1 0 0,0-1 0 0 0,1 0-1 0 0,-1 1 1 0 0,1-1 0 0 0,-1 0-1 0 0,0 0 1 0 0,0-1 0 0 0,-11-22-364 0 0,9 18 238 0 0,-8-16-283 0 0,1-1 0 0 0,0 0 0 0 0,2 0 0 0 0,1-1 0 0 0,0 0 1 0 0,2 0-1 0 0,1 0 0 0 0,1-1 0 0 0,1 0 0 0 0,1 0 0 0 0,1 1 0 0 0,1-1 0 0 0,8-40 0 0 0,-1 29-1216 0 0,23-61 1 0 0,-27 87 1487 0 0,0-1 0 0 0,1 1 0 0 0,0 1 0 0 0,1-1 0 0 0,0 1 1 0 0,0 0-1 0 0,1 0 0 0 0,0 1 0 0 0,1 0 0 0 0,10-9 0 0 0,-12 13 109 0 0,26-15-4 0 0,-24 16 33 0 0,5-1-96 0 0,-5 3 49 0 0,-1 0 67 0 0,-1 0 0 0 0,1 1 1 0 0,0 0-1 0 0,9 1 0 0 0,41 13 292 0 0,-45-11 544 0 0,-1 5-385 0 0,30 22 84 0 0,-31-23 620 0 0,0 5-552 0 0,31 35 86 0 0,-31-35 40 0 0,-4-1 6 0 0,20 34 11 0 0,-20-34 44 0 0,-1 1 17 0 0,17 37 6 0 0,-17-37-38 0 0,-1-2-169 0 0,13 28-79 0 0,-13-29 455 0 0,0 0-693 0 0,12 27-76 0 0,-12-27 273 0 0,29-19-2628 0 0,-33 10 2077 0 0,1 0 0 0 0,-1 0-1 0 0,1-1 1 0 0,-1 1 0 0 0,1 0-1 0 0,-1 0 1 0 0,1-1 0 0 0,-1 1 0 0 0,1 0-1 0 0,-1-1 1 0 0,0 1 0 0 0,1 0-1 0 0,-1-1 1 0 0,0 1 0 0 0,1 0 0 0 0,-1-1-1 0 0,0 1 1 0 0,1-1 0 0 0,-1 1-1 0 0,0-1 1 0 0,0 1 0 0 0,0-1-1 0 0,1 1 1 0 0,-1-1 0 0 0,0 1 0 0 0,0-1-1 0 0,0 1 1 0 0,0-1 0 0 0,0 1-1 0 0,0-1 1 0 0,0 1 0 0 0,0-1 0 0 0,0 1-1 0 0,0-1 1 0 0,0 1 0 0 0,0-1-1 0 0,-1 0 1 0 0,1-10-6605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7.381"/>
    </inkml:context>
    <inkml:brush xml:id="br0">
      <inkml:brushProperty name="width" value="0.05" units="cm"/>
      <inkml:brushProperty name="height" value="0.05" units="cm"/>
      <inkml:brushProperty name="color" value="#FFFFFF"/>
    </inkml:brush>
  </inkml:definitions>
  <inkml:trace contextRef="#ctx0" brushRef="#br0">8 15 5063 0 0,'-7'-4'838'0'0,"11"1"406"0"0,-4 3-1219 0 0,1-1 0 0 0,-1 1 0 0 0,1 0 0 0 0,-1 0 0 0 0,0 0 0 0 0,1-1 0 0 0,-1 1 0 0 0,0 0 0 0 0,1-1 0 0 0,-1 1 0 0 0,0 0 0 0 0,1 0 0 0 0,-1-1 0 0 0,0 1-1 0 0,0-1 1 0 0,1 1 0 0 0,-1 0 0 0 0,0-1 0 0 0,0 1 0 0 0,0-1 0 0 0,1 0 0 0 0,4 13 587 0 0,16 34 27 0 0,-15-35 51 0 0,-6 1 186 0 0,4 55 1052 0 0,-2-33-980 0 0,-2-25-117 0 0,2 5-51 0 0,6 39-11 0 0,-6-40-37 0 0,1 1-150 0 0,8 41-66 0 0,-8-41-18 0 0,0-1-19 0 0,9 40-72 0 0,-9-39-30 0 0,1-1-8 0 0,9 41-13 0 0,-10-41-49 0 0,0 0-19 0 0,10 37-7 0 0,-10-37-11 0 0,1-3-46 0 0,14 30-22 0 0,-14-30 186 0 0,3 0-252 0 0,20 31-28 0 0,-20-30 93 0 0,2-1-130 0 0,26 30-2 0 0,-17-22 18 0 0,16 13-12 0 0,-32-29-70 0 0,-1-1 1 0 0,1 0-1 0 0,0 1 1 0 0,-1-1-1 0 0,1 0 1 0 0,0 0-1 0 0,0 0 1 0 0,0 0-1 0 0,2 1 0 0 0,46 16 6 0 0,-46-17-12 0 0,1-1-1 0 0,-1 1 0 0 0,0-1 1 0 0,0 0-1 0 0,0 0 0 0 0,0 0 1 0 0,0-1-1 0 0,7-1 0 0 0,1-2-111 0 0,-1-1 0 0 0,0 0 0 0 0,0-1 0 0 0,0 0 0 0 0,-1-1 0 0 0,0 0-1 0 0,15-14 1 0 0,-14 10-169 0 0,1-1-1 0 0,-1 0 1 0 0,11-16-1 0 0,-1-10-1554 0 0,-19 32 642 0 0,0 1 1 0 0,0-1 0 0 0,0 0 0 0 0,1-10 0 0 0,-2 2-4420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7.836"/>
    </inkml:context>
    <inkml:brush xml:id="br0">
      <inkml:brushProperty name="width" value="0.05" units="cm"/>
      <inkml:brushProperty name="height" value="0.05" units="cm"/>
      <inkml:brushProperty name="color" value="#FFFFFF"/>
    </inkml:brush>
  </inkml:definitions>
  <inkml:trace contextRef="#ctx0" brushRef="#br0">34 320 5527 0 0,'-33'0'590'0'0,"34"-3"-716"0"0,1 0 0 0 0,0 0 0 0 0,0 1 0 0 0,0-1 0 0 0,0 1 0 0 0,0-1 0 0 0,0 1 0 0 0,1 0 0 0 0,2-2 0 0 0,17-12 4044 0 0,22-21 1 0 0,-28 22-2255 0 0,1 1 1 0 0,34-21-1 0 0,0 8-978 0 0,59-23-1 0 0,-81 39-642 0 0,15-4-33 0 0,2 4-10 0 0,3 2 11 0 0,-5-1 32 0 0,-42 9-65 0 0,1 1 0 0 0,0-1 0 0 0,-1 0 1 0 0,1-1-1 0 0,0 1 0 0 0,-1 0 0 0 0,1-1 1 0 0,-1 1-1 0 0,0-1 0 0 0,1 0 1 0 0,-1 1-1 0 0,0-1 0 0 0,3-4 0 0 0,2-14-2913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19.458"/>
    </inkml:context>
    <inkml:brush xml:id="br0">
      <inkml:brushProperty name="width" value="0.05" units="cm"/>
      <inkml:brushProperty name="height" value="0.05" units="cm"/>
      <inkml:brushProperty name="color" value="#FFFFFF"/>
    </inkml:brush>
  </inkml:definitions>
  <inkml:trace contextRef="#ctx0" brushRef="#br0">278 0 6447 0 0,'0'0'526'0'0,"-1"6"-2341"0"0,-3 18 2592 0 0,3-18 3241 0 0,2 2-3140 0 0,3 32 1762 0 0,1-30-2109 0 0,18 30-124 0 0,-18-30-58 0 0,0-1-12 0 0,12 27-5 0 0,-12-27-17 0 0,0 2-10 0 0,15 34-1 0 0,-15-34 22 0 0,0 0 88 0 0,25 51 956 0 0,-11-27-962 0 0,-14-26-22 0 0,0 1-2 0 0,18 29-29 0 0,-18-29-124 0 0,2 0-58 0 0,18 31-12 0 0,-18-30-17 0 0,-1-1-74 0 0,33 52-6 0 0,-7-9-54 0 0,-1-4-23 0 0,-28-47-45 0 0,-2-8 46 0 0,-1-6 15 0 0,-2 6-60 0 0,-1 0 0 0 0,0 0 1 0 0,-1 0-1 0 0,1 0 0 0 0,-1 1 0 0 0,0-1 0 0 0,0 1 0 0 0,-1 0 0 0 0,0 0 0 0 0,-5-4 0 0 0,2 1-47 0 0,-14-13-1018 0 0,0 0 0 0 0,-39-27 1 0 0,48 40 733 0 0,0 1 0 0 0,0-1 1 0 0,-1 2-1 0 0,0 0 0 0 0,0 1 0 0 0,-1 0 1 0 0,-16-3-1 0 0,12 4 316 0 0,-1 1 0 0 0,0 1 1 0 0,0 1-1 0 0,-34 1 0 0 0,44 1 87 0 0,0 1-1 0 0,0-1 1 0 0,1 2 0 0 0,-1 0 0 0 0,0 0-1 0 0,1 0 1 0 0,0 1 0 0 0,0 1-1 0 0,0-1 1 0 0,0 1 0 0 0,-10 9-1 0 0,-45 39 1128 0 0,61-51-376 0 0,4-3-700 0 0,-1 1 0 0 0,0 0 0 0 0,0-1-1 0 0,0 1 1 0 0,0-1 0 0 0,0 1 0 0 0,0 0-1 0 0,1-1 1 0 0,-1 1 0 0 0,0 0 0 0 0,0-1 0 0 0,1 1-1 0 0,-1 0 1 0 0,0-1 0 0 0,0 1 0 0 0,1 0-1 0 0,-1 0 1 0 0,0-1 0 0 0,1 1 0 0 0,-1 0 0 0 0,0 0-1 0 0,1-1 1 0 0,-1 1 0 0 0,1 0 0 0 0,-1 0-1 0 0,0 0 1 0 0,1 0 0 0 0,-1 0 0 0 0,1-1-1 0 0,16-8-102 0 0,-11 5 1325 0 0,4 3-985 0 0,31-5-38 0 0,-31 5-10 0 0,-3-3-6 0 0,37-18 141 0 0,-1-3-140 0 0,10-8-51 0 0,12-8-54 0 0,4-2-9 0 0,-54 34-114 0 0,45-23 84 0 0,4 2-52 0 0,11-3-33 0 0,3 1 86 0 0,-23 10-6 0 0,-28 9-26 0 0,-20 10 15 0 0,2-1 6 0 0,2 0-64 0 0,28-17 112 0 0,-12 4-142 0 0,-21 13-88 0 0,1-1-63 0 0,21-14-19 0 0,-21 15-7 0 0,-9-1-1889 0 0,2 5 2046 0 0,0-1 1 0 0,0 1-1 0 0,0 0 1 0 0,0-1-1 0 0,0 1 1 0 0,0 0-1 0 0,0 0 0 0 0,0-1 1 0 0,-1 1-1 0 0,1 0 1 0 0,0-1-1 0 0,0 1 1 0 0,0 0-1 0 0,0 0 1 0 0,0-1-1 0 0,-1 1 0 0 0,1 0 1 0 0,0 0-1 0 0,0-1 1 0 0,0 1-1 0 0,-1 0 1 0 0,1 0-1 0 0,0 0 1 0 0,0 0-1 0 0,-1-1 1 0 0,1 1-1 0 0,0 0 0 0 0,-1 0 1 0 0,1 0-1 0 0,0 0 1 0 0,0 0-1 0 0,-1 0 1 0 0,1 0-1 0 0,-1 0 1 0 0,-41 20-3177 0 0,40-18 2074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4"/>
    </inkml:context>
    <inkml:brush xml:id="br0">
      <inkml:brushProperty name="width" value="0.05" units="cm"/>
      <inkml:brushProperty name="height" value="0.05" units="cm"/>
      <inkml:brushProperty name="color" value="#FFFFFF"/>
    </inkml:brush>
  </inkml:definitions>
  <inkml:trace contextRef="#ctx0" brushRef="#br0">4 286 5527 0 0,'0'0'6322'0'0,"5"7"-5204"0"0,16 21-62 0 0,-15-21 1040 0 0,-2 0-1488 0 0,13 22-133 0 0,-13-21-56 0 0,-2-1-17 0 0,8 20-28 0 0,-7-20-113 0 0,0 2-49 0 0,12 26-11 0 0,-11-27-10 0 0,0 2-40 0 0,0 1-107 0 0,-2-6-14 0 0,0 0 1 0 0,1 0 0 0 0,-1 0-1 0 0,1 0 1 0 0,0 0 0 0 0,5 6-1 0 0,19 28 194 0 0,-23-31-192 0 0,-2-4-10 0 0,1 0-1 0 0,-1 0 1 0 0,1 0 0 0 0,0 0 0 0 0,0 0-1 0 0,4 3 1 0 0,25 29 130 0 0,2 0-24 0 0,-9-6-58 0 0,4 7 20 0 0,-22-27-60 0 0,13 26 108 0 0,-16-28-114 0 0,9 24 96 0 0,-4 2-60 0 0,0 11-48 0 0,-6-9-28 0 0,-2-29-86 0 0,-2-13-2978 0 0,-1-21 2878 0 0,2 25 183 0 0,0 1 0 0 0,0-1 0 0 0,0 1 0 0 0,0-1 0 0 0,-1 1 0 0 0,1-1 0 0 0,0 1 0 0 0,-1-1 0 0 0,1 1 0 0 0,-1 0 0 0 0,0-1 0 0 0,1 1 0 0 0,-1 0 0 0 0,0-1 0 0 0,0 1 0 0 0,0 0 1 0 0,-1-2-1 0 0,-1 0-49 0 0,-66-120-1523 0 0,-66-109-481 0 0,113 200 2466 0 0,-1 1 0 0 0,-39-39 0 0 0,54 61-96 0 0,4 4-114 0 0,0 0-1 0 0,1 1 0 0 0,-1-1 0 0 0,1 0 0 0 0,-3-9 1 0 0,3 10-116 0 0,2 1 12 0 0,0 0-1 0 0,0-1 1 0 0,0 1 0 0 0,0-1-1 0 0,0 1 1 0 0,1-1-1 0 0,0 1 1 0 0,-1-1-1 0 0,1 1 1 0 0,1-1 0 0 0,-1 1-1 0 0,0-1 1 0 0,2-3-1 0 0,-2 4-41 0 0,1-3 93 0 0,4-15 204 0 0,2 5-158 0 0,6-13-152 0 0,4-3 23 0 0,3-1-36 0 0,3 1-12 0 0,4 2 11 0 0,5 0 48 0 0,-25 24 31 0 0,-1 1 6 0 0,22-13-1 0 0,-21 13-6 0 0,1 1-1 0 0,1 0-59 0 0,-6 2-12 0 0,1 0-1 0 0,-1 0 1 0 0,1 0-1 0 0,0 1 1 0 0,0-1-1 0 0,0 1 1 0 0,-1 0-1 0 0,7 0 1 0 0,26-7 77 0 0,-17 7-3 0 0,20 4-22 0 0,-30-2-5 0 0,1 2 0 0 0,29 11 15 0 0,-29-11 60 0 0,-2 2 21 0 0,26 17 6 0 0,-26-17 6 0 0,-2 2 16 0 0,16 19 4 0 0,-16-19 0 0 0,-4 1-16 0 0,8 22-65 0 0,-7-23-23 0 0,-4 2-7 0 0,-3 30-14 0 0,-9-2-68 0 0,8-26-21 0 0,3-7-11 0 0,0 1 0 0 0,0-1 0 0 0,-1 0 0 0 0,1 0 0 0 0,-7 7 0 0 0,-10 12-123 0 0,0-1 1 0 0,-1-2 0 0 0,-38 31-1 0 0,35-36 130 0 0,-9 5-17 0 0,2-1 22 0 0,-6 2-32 0 0,29-16 53 0 0,-6 5-74 0 0,-22 18-3 0 0,32-25 235 0 0,11-5-111 0 0,32-12-88 0 0,1-8 27 0 0,5-4 102 0 0,-15 9-1 0 0,-4 1-6 0 0,-23 14-72 0 0,0 0 0 0 0,1 0 0 0 0,-1 0 0 0 0,0 1 0 0 0,9-3 0 0 0,-4 1 28 0 0,28-7 38 0 0,11-2 14 0 0,2 6-1 0 0,-35 4-59 0 0,32 1 151 0 0,-34 1-157 0 0,-7-1 1 0 0,0 1 0 0 0,1 0 1 0 0,-1 0-1 0 0,1 1 0 0 0,-1 0 0 0 0,8 2 0 0 0,-3-3-1 0 0,-6 1-3 0 0,0-1 0 0 0,0 1-1 0 0,0 0 1 0 0,0 0 0 0 0,-1 0 0 0 0,1 1 0 0 0,5 2 0 0 0,28 10 1 0 0,4 6 22 0 0,-12 2-22 0 0,-19-10 10 0 0,8 25-86 0 0,-16-29 36 0 0,0-1 1 0 0,-1 1-1 0 0,0-1 0 0 0,1 9 1 0 0,0 39-58 0 0,-4-37 108 0 0,-2 1 1 0 0,0 0 0 0 0,-1-1 0 0 0,-1 1 0 0 0,0-1-1 0 0,-2 0 1 0 0,0-1 0 0 0,-1 0 0 0 0,-1 0 0 0 0,0 0-1 0 0,-1-1 1 0 0,-1-1 0 0 0,-1 0 0 0 0,0 0 0 0 0,-1-1 0 0 0,0-1-1 0 0,-27 22 1 0 0,28-28-3 0 0,1 0 0 0 0,-1-1-1 0 0,0 0 1 0 0,0-1 0 0 0,-1 0-1 0 0,1-1 1 0 0,-20 3 0 0 0,-96 11-644 0 0,59-11-154 0 0,-36 7-1336 0 0,101-13 1852 0 0,10-6-1594 0 0,17-17 399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4.839"/>
    </inkml:context>
    <inkml:brush xml:id="br0">
      <inkml:brushProperty name="width" value="0.05" units="cm"/>
      <inkml:brushProperty name="height" value="0.05" units="cm"/>
      <inkml:brushProperty name="color" value="#FFFFFF"/>
    </inkml:brush>
  </inkml:definitions>
  <inkml:trace contextRef="#ctx0" brushRef="#br0">93 465 455 0 0,'0'0'263'0'0,"4"-4"-142"0"0,17-20 11310 0 0,10 20-9346 0 0,-22 2-1698 0 0,-1 1 2493 0 0,-2-3-2353 0 0,32-22 833 0 0,-11 6-1214 0 0,-21 15-15 0 0,2 1-52 0 0,21-13 1 0 0,-22 13 33 0 0,-1 1-12 0 0,20-11-5 0 0,-20 11 664 0 0,0-2-541 0 0,15-15-58 0 0,-16 15 99 0 0,-3-1-153 0 0,6-21-86 0 0,-3-4-43 0 0,-5 24-88 0 0,0 1-4 0 0,2-17-4 0 0,-2 17-48 0 0,-1 0-24 0 0,0-2 96 0 0,0 0 0 0 0,-1 0 0 0 0,0 0 0 0 0,0 1-1 0 0,-1-1 1 0 0,0 0 0 0 0,-1 1 0 0 0,1 0 0 0 0,-1 0 0 0 0,-1 0-1 0 0,1 0 1 0 0,-1 1 0 0 0,0-1 0 0 0,-1 1 0 0 0,-10-9 0 0 0,-25-16-168 0 0,26 21 125 0 0,-6 0-94 0 0,18 9 224 0 0,-3-1-97 0 0,-1 0 0 0 0,1 0 0 0 0,0 0 0 0 0,-1 1 0 0 0,1 0 0 0 0,-1 0 0 0 0,0 0-1 0 0,1 1 1 0 0,-10 1 0 0 0,13-1 67 0 0,0 0-19 0 0,0 0 1 0 0,-1 1-1 0 0,1-1 0 0 0,0 1 1 0 0,-1 0-1 0 0,1 0 0 0 0,0 0 1 0 0,0 0-1 0 0,0 0 0 0 0,0 1 1 0 0,0 0-1 0 0,0-1 0 0 0,0 1 1 0 0,1 0-1 0 0,-4 3 0 0 0,-24 43-438 0 0,24-34 500 0 0,1 1 0 0 0,0-1 0 0 0,-3 25 0 0 0,6-33 11 0 0,-14 60 491 0 0,6-15-203 0 0,2-2 42 0 0,6-40-280 0 0,-2 30 279 0 0,3 10 121 0 0,3-2 74 0 0,4-5-13 0 0,3-3-16 0 0,-2-14-257 0 0,-5-18-7 0 0,3 1-7 0 0,13 23-1 0 0,-14-23-5 0 0,3-3-23 0 0,18 18-11 0 0,-18-18-1 0 0,0-2-13 0 0,23 10-58 0 0,-22-10-29 0 0,1-3-4 0 0,38-3-16 0 0,-34 0-75 0 0,0 0 1 0 0,19-7-1 0 0,15-13-5 0 0,-3-7-15 0 0,-31 21-3 0 0,-7 5-8 0 0,0 0 1 0 0,0-1 0 0 0,-1 0-1 0 0,7-8 1 0 0,23-24-135 0 0,-4 3-184 0 0,-12 13 152 0 0,-14 15-42 0 0,0 0-180 0 0,15-21-76 0 0,-15 20-20 0 0,-1 1-35 0 0,10-17-142 0 0,-10 17-66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5.598"/>
    </inkml:context>
    <inkml:brush xml:id="br0">
      <inkml:brushProperty name="width" value="0.05" units="cm"/>
      <inkml:brushProperty name="height" value="0.05" units="cm"/>
      <inkml:brushProperty name="color" value="#FFFFFF"/>
    </inkml:brush>
  </inkml:definitions>
  <inkml:trace contextRef="#ctx0" brushRef="#br0">0 1 5063 0 0,'0'0'1982'0'0,"5"8"-1070"0"0,17 23 117 0 0,-17-23 24 0 0,-5-2 9 0 0,1 20 20 0 0,0-20 8 0 0,-1 1 4 0 0,0 2-729 0 0,0-6-170 0 0,0 0 0 0 0,0 1 0 0 0,1-1 0 0 0,-1 0 1 0 0,1 0-1 0 0,0 0 0 0 0,-1 1 0 0 0,1-1 0 0 0,2 4 0 0 0,9 27 353 0 0,-10-26-50 0 0,3 2-197 0 0,19 46 108 0 0,-6-10-25 0 0,2 4 0 0 0,-1-4 64 0 0,-6-18-190 0 0,-10-21 4 0 0,2 1-8 0 0,14 27-45 0 0,-14-26-17 0 0,-1 0-7 0 0,20 42 117 0 0,-6-12-92 0 0,-2 4-2 0 0,-3 0 0 0 0,-2-5-25 0 0,-4-13-110 0 0,-5-19-1 0 0,1 2-12 0 0,7 26-32 0 0,-8-26 52 0 0,1-1 0 0 0,7 23-77 0 0,-8-23-71 0 0,2-2-359 0 0,0 0 262 0 0,4 7 204 0 0,-3-1-2906 0 0,-3-17 1972 0 0,5-17-1037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6.097"/>
    </inkml:context>
    <inkml:brush xml:id="br0">
      <inkml:brushProperty name="width" value="0.05" units="cm"/>
      <inkml:brushProperty name="height" value="0.05" units="cm"/>
      <inkml:brushProperty name="color" value="#FFFFFF"/>
    </inkml:brush>
  </inkml:definitions>
  <inkml:trace contextRef="#ctx0" brushRef="#br0">7 0 6447 0 0,'0'0'4066'0'0,"-1"6"-3016"0"0,-4 19-639 0 0,5-24-398 0 0,0-1 0 0 0,0 1 0 0 0,0-1 0 0 0,0 1 0 0 0,0 0 0 0 0,0-1 0 0 0,0 1 0 0 0,0 0 0 0 0,0-1 0 0 0,0 1 0 0 0,0-1 0 0 0,1 1 0 0 0,-1 0 0 0 0,0-1 0 0 0,0 1 0 0 0,1-1 0 0 0,-1 1 0 0 0,0-1 0 0 0,1 1 0 0 0,-1 0 0 0 0,0-1 0 0 0,1 1 0 0 0,0 0 0 0 0,21 33 342 0 0,-16-25 11 0 0,-1-1 8 0 0,25 43 428 0 0,0-1 26 0 0,-2 1 144 0 0,-4-5 39 0 0,-4-3 562 0 0,-7-9-1081 0 0,-9-26-152 0 0,-2-1-69 0 0,13 33 200 0 0,-5-16-439 0 0,-7-18-98 0 0,8 25-762 0 0,-9-25 620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26.364"/>
    </inkml:context>
    <inkml:brush xml:id="br0">
      <inkml:brushProperty name="width" value="0.05" units="cm"/>
      <inkml:brushProperty name="height" value="0.05" units="cm"/>
      <inkml:brushProperty name="color" value="#FFFFFF"/>
    </inkml:brush>
  </inkml:definitions>
  <inkml:trace contextRef="#ctx0" brushRef="#br0">53 0 1375 0 0,'-3'2'107'0'0,"-18"7"11644"0"0,9-4-10917 0 0,9-4 45 0 0,-11 5 141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3.788"/>
    </inkml:context>
    <inkml:brush xml:id="br0">
      <inkml:brushProperty name="width" value="0.05" units="cm"/>
      <inkml:brushProperty name="height" value="0.05" units="cm"/>
      <inkml:brushProperty name="color" value="#FFFFFF"/>
    </inkml:brush>
  </inkml:definitions>
  <inkml:trace contextRef="#ctx0" brushRef="#br0">69 449 5063 0 0,'0'0'643'0'0,"-4"1"-1226"0"0,-14 8 13411 0 0,26-9-12678 0 0,22 1-20 0 0,-23-1-10 0 0,-1-4-34 0 0,18-14-16 0 0,-18 13 190 0 0,1 2-148 0 0,25-9 102 0 0,-25 9 819 0 0,37-2-584 0 0,-36 3 167 0 0,1 0-516 0 0,0 0-85 0 0,-5 1-8 0 0,0 0 0 0 0,0 0 0 0 0,0 0 0 0 0,-1 0 0 0 0,1-1 0 0 0,-1 1 0 0 0,1-1 0 0 0,-1 0 0 0 0,5-3 1 0 0,24-14 61 0 0,-17 8-14 0 0,19-20-45 0 0,-3 1-10 0 0,-7 0-12 0 0,-5-3-36 0 0,-4-1 36 0 0,-9 5 12 0 0,-7 10-10 0 0,0 16-5 0 0,-1-1 0 0 0,1 1 0 0 0,0 0 0 0 0,-1 0 0 0 0,1 0 1 0 0,-1 0-1 0 0,0 0 0 0 0,-4-4 0 0 0,1 0-31 0 0,0-2-134 0 0,0 1 0 0 0,-1 1 0 0 0,0-1 0 0 0,0 1 0 0 0,-1 0 0 0 0,0 0 1 0 0,0 1-1 0 0,0 0 0 0 0,-1 0 0 0 0,0 1 0 0 0,0 0 0 0 0,-1 0 1 0 0,1 1-1 0 0,-1 0 0 0 0,0 0 0 0 0,0 1 0 0 0,0 1 0 0 0,-1-1 1 0 0,1 1-1 0 0,0 1 0 0 0,-1 0 0 0 0,0 0 0 0 0,1 1 0 0 0,-1 0 1 0 0,1 1-1 0 0,-1 0 0 0 0,1 0 0 0 0,-1 1 0 0 0,1 0 0 0 0,0 1 1 0 0,-1 0-1 0 0,-9 5 0 0 0,13-5 49 0 0,-12 9-60 0 0,4 1-50 0 0,-10 10 73 0 0,-3 8 68 0 0,19-22 80 0 0,5-6 24 0 0,1-1-1 0 0,0 1 0 0 0,0 0 0 0 0,0 0 1 0 0,0 0-1 0 0,1 0 0 0 0,-1 0 0 0 0,-1 5 1 0 0,-13 31 206 0 0,13-31-169 0 0,1-5 3 0 0,0 1 0 0 0,1 0 0 0 0,0 0 0 0 0,0 0-1 0 0,0 0 1 0 0,0 7 0 0 0,-1-3 39 0 0,-2 29 350 0 0,3 15 221 0 0,0-41-519 0 0,4 34 556 0 0,-2-33-551 0 0,6 35 584 0 0,5 12 180 0 0,1-4-42 0 0,-12-46-720 0 0,-1-6-58 0 0,0 1 0 0 0,0-1 0 0 0,1 0-1 0 0,0 0 1 0 0,0 1 0 0 0,0-1 0 0 0,0 0-1 0 0,0 0 1 0 0,1 0 0 0 0,-1 0 0 0 0,3 3 0 0 0,14 29 148 0 0,-14-27-59 0 0,2-1-12 0 0,19 17-17 0 0,-11-14-74 0 0,26 10-49 0 0,18-1 22 0 0,-41-14-33 0 0,-10-3 8 0 0,0 0 0 0 0,0-1 1 0 0,0 1-1 0 0,0-2 0 0 0,8 1 0 0 0,-3 1 16 0 0,-4-1-2 0 0,0 0 1 0 0,0 0-1 0 0,0-1 0 0 0,9-1 0 0 0,-5 2 0 0 0,-7 0-12 0 0,0-1 0 0 0,0 0-1 0 0,0 0 1 0 0,0 0 0 0 0,-1-1 0 0 0,1 0 0 0 0,9-2 0 0 0,-3 2 10 0 0,-6 0-6 0 0,1 0 1 0 0,-1 0 0 0 0,1 0-1 0 0,-1-1 1 0 0,10-4-1 0 0,22-9 49 0 0,-26 10-67 0 0,-6 3-16 0 0,0-1 1 0 0,0 1-1 0 0,0-1 1 0 0,-1 0-1 0 0,7-6 0 0 0,23-18-192 0 0,-27 22 142 0 0,17-18-235 0 0,2-7-138 0 0,31-54-1071 0 0,-54 79 1145 0 0,0-3-50 0 0,8-22-207 0 0,-8 23-89 0 0,0-15-3291 0 0,-1 16 2486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4.730"/>
    </inkml:context>
    <inkml:brush xml:id="br0">
      <inkml:brushProperty name="width" value="0.05" units="cm"/>
      <inkml:brushProperty name="height" value="0.05" units="cm"/>
      <inkml:brushProperty name="color" value="#FFFFFF"/>
    </inkml:brush>
  </inkml:definitions>
  <inkml:trace contextRef="#ctx0" brushRef="#br0">0 282 13359 0 0,'0'0'1320'0'0,"8"5"-3197"0"0,21 16 2252 0 0,-22-15 641 0 0,-1-1-510 0 0,20 18-47 0 0,-20-18-19 0 0,1 1-7 0 0,20 16 17 0 0,-20-16 71 0 0,29 29 588 0 0,-29-29-562 0 0,1 3-55 0 0,41 39 876 0 0,-39-38-1253 0 0,-4-4 10 0 0,0 0 1 0 0,1 0 0 0 0,0 0 0 0 0,9 5 0 0 0,20 15 75 0 0,-27-20-69 0 0,1-1-32 0 0,28 14-4 0 0,-29-14 6 0 0,0-2 20 0 0,27 9 6 0 0,-27-9 0 0 0,-2-1-5 0 0,22 5-23 0 0,-22-6 161 0 0,1 0-193 0 0,23 3-4 0 0,-23-4 264 0 0,-11-13-264 0 0,-5-3-11 0 0,-3-11-42 0 0,-21-58-168 0 0,-148-353-2134 0 0,175 424 2111 0 0,4 12 169 0 0,1 1-1 0 0,-1 0 0 0 0,0-1 1 0 0,0 1-1 0 0,1 0 0 0 0,-1 0 0 0 0,0 0 1 0 0,0 0-1 0 0,-1 0 0 0 0,1 0 1 0 0,0 0-1 0 0,0 0 0 0 0,0 0 0 0 0,-2-1 1 0 0,-3-2-59 0 0,4 2 69 0 0,3 9-179 0 0,2 21-44 0 0,-2-21 6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0:35.449"/>
    </inkml:context>
    <inkml:brush xml:id="br0">
      <inkml:brushProperty name="width" value="0.05" units="cm"/>
      <inkml:brushProperty name="height" value="0.05" units="cm"/>
      <inkml:brushProperty name="color" value="#FFFFFF"/>
    </inkml:brush>
  </inkml:definitions>
  <inkml:trace contextRef="#ctx0" brushRef="#br0">10 491 4607 0 0,'0'0'2896'0'0,"8"-1"-1732"0"0,21 0 42 0 0,-22 1 951 0 0,-2-4-1252 0 0,18-12-10 0 0,-18 13-63 0 0,0-2-241 0 0,14-11-102 0 0,-14 11-17 0 0,0 2-17 0 0,15-13-47 0 0,-15 12-22 0 0,-1 0-2 0 0,13-14-5 0 0,-13 13-22 0 0,0 0-6 0 0,14-14-6 0 0,-13 15-26 0 0,0-2-107 0 0,21-26 105 0 0,-11 13-179 0 0,2-5-70 0 0,-5-2-58 0 0,-3 0-10 0 0,-3-2 0 0 0,-3-3 0 0 0,-5-1 0 0 0,0 23-98 0 0,1 0 1 0 0,-2 0-1 0 0,1 1 0 0 0,-1-1 0 0 0,-1 1 1 0 0,0-1-1 0 0,0 1 0 0 0,0 1 0 0 0,-1-1 0 0 0,0 0 1 0 0,-11-10-1 0 0,14 15-38 0 0,-1 0 0 0 0,0 1 0 0 0,0-1 0 0 0,0 1 0 0 0,0 0 1 0 0,0 0-1 0 0,0 1 0 0 0,-1-1 0 0 0,1 0 0 0 0,-7-1 0 0 0,6 2 8 0 0,-1 0 3 0 0,-1 0-1 0 0,1 1 0 0 0,0 0 1 0 0,0 0-1 0 0,0 1 0 0 0,0-1 1 0 0,0 1-1 0 0,0 0 0 0 0,0 0 1 0 0,0 1-1 0 0,0 0 0 0 0,0 0 1 0 0,1 0-1 0 0,-1 0 0 0 0,-4 3 1 0 0,-13 9 7 0 0,-1 5 18 0 0,3 8 20 0 0,5 8 64 0 0,10-23 39 0 0,-4 31 280 0 0,1 14 397 0 0,4 4 133 0 0,3-48-672 0 0,1 37 659 0 0,4 11 32 0 0,3-6-184 0 0,-7-46-552 0 0,1-4 0 0 0,-1 0 0 0 0,1-1 0 0 0,0 1 0 0 0,0-1 0 0 0,1 0 0 0 0,2 7 0 0 0,8 25 180 0 0,-9-27-20 0 0,1-2-84 0 0,10 25-37 0 0,-10-25-10 0 0,1 0-1 0 0,0 1-92 0 0,-3-6-20 0 0,0 1 0 0 0,0 0-1 0 0,0-1 1 0 0,0 1 0 0 0,0-1-1 0 0,0 1 1 0 0,1-1 0 0 0,-1 0-1 0 0,1 0 1 0 0,0 0 0 0 0,3 2-1 0 0,27 18 110 0 0,-31-20-123 0 0,0 0 0 0 0,0-1-1 0 0,1 1 1 0 0,-1-1-1 0 0,1 1 1 0 0,-1-1 0 0 0,1 0-1 0 0,-1 0 1 0 0,1 0-1 0 0,0 0 1 0 0,4 0 0 0 0,0 1 21 0 0,-4-1-19 0 0,0 1 0 0 0,1-1 0 0 0,-1 0-1 0 0,0 0 1 0 0,0-1 0 0 0,0 1 0 0 0,1 0-1 0 0,-1-1 1 0 0,5 0 0 0 0,1 0 14 0 0,-5 1-19 0 0,1 0 1 0 0,-1-1-1 0 0,0 1 0 0 0,1-1 1 0 0,-1 0-1 0 0,1 0 0 0 0,5-2 1 0 0,0 1 5 0 0,8-1 43 0 0,30-10-11 0 0,12-12-31 0 0,-2-8 20 0 0,-7-3-31 0 0,-16 9-11 0 0,15-16-73 0 0,-9 5 5 0 0,5-13-18 0 0,-42 45 28 0 0,-2 0-34 0 0,7-15-11 0 0,-7 15-1 0 0,-1 0-509 0 0,2-15 49 0 0,-2 15-20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2:36.200"/>
    </inkml:context>
    <inkml:brush xml:id="br0">
      <inkml:brushProperty name="width" value="0.1" units="cm"/>
      <inkml:brushProperty name="height" value="0.1" units="cm"/>
      <inkml:brushProperty name="color" value="#E71224"/>
    </inkml:brush>
  </inkml:definitions>
  <inkml:trace contextRef="#ctx0" brushRef="#br0">5469 5921 5527 0 0,'5'25'10894'0'0,"-22"-30"-7629"0"0,10 7-2327 0 0,0 0-576 0 0,-1 0 0 0 0,0 0 0 0 0,0-1 0 0 0,-1 0 0 0 0,1 0 0 0 0,-11-2 0 0 0,-60-3 170 0 0,-81-9 400 0 0,125 8-748 0 0,-1-1 1 0 0,-52-18-1 0 0,-83-34 327 0 0,-81-28 34 0 0,192 65-515 0 0,1-3 1 0 0,2-2-1 0 0,0-3 1 0 0,-102-71-1 0 0,-125-68 2 0 0,2 1 0 0 0,-113-88-32 0 0,-11-9 0 0 0,171 109 0 0 0,188 122 9 0 0,2-2 1 0 0,-64-63-1 0 0,-70-94 46 0 0,-63-58-10 0 0,22 30-45 0 0,18-16 0 0 0,51 58 0 0 0,137 162 0 0 0,-62-71 0 0 0,-81-120 0 0 0,39 14 46 0 0,9-4 1 0 0,-115-287-1 0 0,26-70 479 0 0,102 211-21 0 0,-32-106 100 0 0,16 133-452 0 0,58 171-452 0 0,24 57-1006 0 0,-18-95 0 0 0,39 142 646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2:37.320"/>
    </inkml:context>
    <inkml:brush xml:id="br0">
      <inkml:brushProperty name="width" value="0.1" units="cm"/>
      <inkml:brushProperty name="height" value="0.1" units="cm"/>
      <inkml:brushProperty name="color" value="#E71224"/>
    </inkml:brush>
  </inkml:definitions>
  <inkml:trace contextRef="#ctx0" brushRef="#br0">0 2440 11519 0 0,'0'-10'4921'0'0,"6"-48"-2794"0"0,86-558 1851 0 0,222-803-1677 0 0,-313 1415-2295 0 0,24-87 344 0 0,48-111-1 0 0,-70 195-308 0 0,-3 4-26 0 0,1 0 1 0 0,0 1 0 0 0,0-1-1 0 0,1 1 1 0 0,-1-1 0 0 0,1 1 0 0 0,-1-1-1 0 0,1 1 1 0 0,0 0 0 0 0,0 0 0 0 0,3-4-1 0 0,-4 6-11 0 0,-1 0 0 0 0,0 0-1 0 0,1 1 1 0 0,-1-1-1 0 0,0 0 1 0 0,1 0-1 0 0,-1 0 1 0 0,0 0-1 0 0,0 0 1 0 0,1 0-1 0 0,-1 0 1 0 0,0 0-1 0 0,1 1 1 0 0,-1-1-1 0 0,0 0 1 0 0,0 0-1 0 0,1 0 1 0 0,-1 1 0 0 0,0-1-1 0 0,0 0 1 0 0,1 0-1 0 0,-1 1 1 0 0,0-1-1 0 0,0 0 1 0 0,0 0-1 0 0,0 1 1 0 0,1-1-1 0 0,-1 0 1 0 0,0 1-1 0 0,0-1 1 0 0,0 0-1 0 0,0 1 1 0 0,0-1-1 0 0,0 0 1 0 0,0 1 0 0 0,5 17 73 0 0,-4-13-58 0 0,0-2-3 0 0,11 44 402 0 0,20 47-1 0 0,-25-77-308 0 0,0-1-1 0 0,2 0 1 0 0,0-1 0 0 0,1 0-1 0 0,0 0 1 0 0,17 18-1 0 0,79 84 596 0 0,133 190 0 0 0,-150-166-351 0 0,-6 5 0 0 0,86 204 0 0 0,-46-93-491 0 0,-66-152-2507 0 0,-33-68-7175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08.071"/>
    </inkml:context>
    <inkml:brush xml:id="br0">
      <inkml:brushProperty name="width" value="0.05" units="cm"/>
      <inkml:brushProperty name="height" value="0.05" units="cm"/>
      <inkml:brushProperty name="color" value="#FFFFFF"/>
    </inkml:brush>
  </inkml:definitions>
  <inkml:trace contextRef="#ctx0" brushRef="#br0">1040 5 3679 0 0,'0'-1'40'0'0,"0"1"0"0"0,0 0-1 0 0,0 0 1 0 0,0 0 0 0 0,0-1-1 0 0,-1 1 1 0 0,1 0 0 0 0,0 0-1 0 0,0 0 1 0 0,0 0 0 0 0,0-1-1 0 0,0 1 1 0 0,0 0 0 0 0,0 0-1 0 0,-1 0 1 0 0,1 0-1 0 0,0-1 1 0 0,0 1 0 0 0,0 0-1 0 0,0 0 1 0 0,-1 0 0 0 0,1 0-1 0 0,0 0 1 0 0,0 0 0 0 0,0 0-1 0 0,0 0 1 0 0,-1 0 0 0 0,1 0-1 0 0,0 0 1 0 0,0 0 0 0 0,0 0-1 0 0,-1-1 1 0 0,1 1-1 0 0,0 1 1 0 0,0-1 0 0 0,0 0-1 0 0,-1 0 1 0 0,1 0 0 0 0,-15 3 1123 0 0,-22 12 459 0 0,26-11-1016 0 0,-97 35 2811 0 0,-80 34 227 0 0,12 4-2211 0 0,95-44 39 0 0,-124 70 0 0 0,164-76-1233 0 0,23-14-150 0 0,0-2 1 0 0,-27 14 0 0 0,39-22-77 0 0,0-1 1 0 0,0 0 0 0 0,0 0-1 0 0,0 0 1 0 0,-1-1 0 0 0,1 0-1 0 0,0 0 1 0 0,-1-1 0 0 0,1 1-1 0 0,-1-2 1 0 0,1 1 0 0 0,-9-2 0 0 0,20 0-119 0 0,5-2 25 0 0,-1 0 1 0 0,1 0-1 0 0,-1-1 1 0 0,0-1-1 0 0,0 0 1 0 0,11-9-1 0 0,-10 5 31 0 0,0 1 0 0 0,0 0 0 0 0,0 1 0 0 0,1 0 0 0 0,1 0 0 0 0,-1 2 0 0 0,22-11-1 0 0,94-27-531 0 0,-48 19 371 0 0,-49 13 158 0 0,-1-1-1 0 0,-1-1 0 0 0,0-1 1 0 0,-1-1-1 0 0,43-35 0 0 0,-58 42 72 0 0,2 0-1 0 0,-1 0 0 0 0,1 1 1 0 0,0 1-1 0 0,1 1 0 0 0,0 0 1 0 0,0 0-1 0 0,27-5 1 0 0,-7 5 24 0 0,0 2 1 0 0,67 0-1 0 0,-36-2 171 0 0,-49 4-180 0 0,0 0 0 0 0,26 1 0 0 0,-37 1-32 0 0,0 1 0 0 0,0 0 0 0 0,0 0 0 0 0,0 1 0 0 0,0-1 0 0 0,0 1 0 0 0,-1 1 0 0 0,1-1 0 0 0,-1 1 0 0 0,1 0 0 0 0,4 4 0 0 0,32 19 6 0 0,-30-19 108 0 0,0 0-1 0 0,0 2 1 0 0,16 13-1 0 0,-24-18-79 0 0,-1-1 0 0 0,0 1 0 0 0,0 0 0 0 0,0 0 0 0 0,0 0 0 0 0,-1 0 0 0 0,0 0 0 0 0,0 1 0 0 0,0-1 1 0 0,0 1-1 0 0,-1-1 0 0 0,1 1 0 0 0,-1 0 0 0 0,1 7 0 0 0,0 66 459 0 0,-2-56-433 0 0,-1-17-24 0 0,0 0-1 0 0,0 0 1 0 0,0-1-1 0 0,-1 1 1 0 0,1 0-1 0 0,-1-1 1 0 0,0 1-1 0 0,0-1 1 0 0,-1 0-1 0 0,1 0 1 0 0,-1 0-1 0 0,0 0 1 0 0,0 0-1 0 0,0 0 1 0 0,-1-1-1 0 0,1 0 1 0 0,-7 5-1 0 0,-6 5 106 0 0,-1-2 0 0 0,-30 18 0 0 0,25-18-122 0 0,15-8 2 0 0,0 1 0 0 0,-1 0 0 0 0,2 0 0 0 0,-1 1 0 0 0,0 0 0 0 0,-6 6 0 0 0,8-6-11 0 0,-1 1 0 0 0,0-1 0 0 0,0 1 0 0 0,0-2 0 0 0,-9 6 0 0 0,12-9-30 0 0,-1 1 0 0 0,1-1 0 0 0,0 0 0 0 0,-1 0 0 0 0,1-1 0 0 0,0 1 0 0 0,-1 0 0 0 0,1-1 0 0 0,-1 0 0 0 0,1 0 0 0 0,-1 0 0 0 0,1 0 0 0 0,-1-1 0 0 0,-4-1 0 0 0,-41-9 82 0 0,-45-8 301 0 0,83 18-326 0 0,-1 0 0 0 0,1 1 0 0 0,-1 0 0 0 0,1 1 1 0 0,-1 0-1 0 0,-15 4 0 0 0,23-4-124 0 0,-1 0 1 0 0,0-1 0 0 0,1 1-1 0 0,-1-1 1 0 0,0 0-1 0 0,1 0 1 0 0,-1-1 0 0 0,1 1-1 0 0,-1-1 1 0 0,0 0-1 0 0,1 0 1 0 0,-7-3-1 0 0,-3-3 43 0 0,0 0 0 0 0,-19-13-1 0 0,-10-6 429 0 0,35 22-454 0 0,-1 0 0 0 0,1 1 0 0 0,0 0 0 0 0,-1 0 0 0 0,0 1-1 0 0,1 0 1 0 0,-1 0 0 0 0,0 1 0 0 0,-16 0 0 0 0,24 1 17 0 0,0 0 0 0 0,0 0 0 0 0,0 0 0 0 0,1-1 0 0 0,-1 1 0 0 0,0 0 0 0 0,0 0 0 0 0,1-1 0 0 0,-1 1 0 0 0,0 0 0 0 0,0-1 0 0 0,1 1 0 0 0,-1-1 0 0 0,0 1 0 0 0,1-1 0 0 0,-1 1 0 0 0,1-1 0 0 0,-1 1 0 0 0,1-1 0 0 0,-1 0 0 0 0,1 1 0 0 0,-1-2 0 0 0,-9-20-79 0 0,-1-4 703 0 0,11 26-548 0 0,-1-1 0 0 0,1 0 0 0 0,-1 1 0 0 0,0-1 0 0 0,1 1 0 0 0,-1-1 0 0 0,0 0 0 0 0,1 1 0 0 0,-1 0 0 0 0,0-1-1 0 0,0 1 1 0 0,1-1 0 0 0,-1 1 0 0 0,0 0 0 0 0,0 0 0 0 0,0-1 0 0 0,0 1 0 0 0,1 0 0 0 0,-1 0 0 0 0,0 0 0 0 0,0 0-1 0 0,0 0 1 0 0,0 0 0 0 0,1 0 0 0 0,-1 0 0 0 0,0 0 0 0 0,-1 1 0 0 0,1-1-20 0 0,0 0 0 0 0,0 1 0 0 0,1-1 0 0 0,-1 0 0 0 0,0 1 0 0 0,1-1 0 0 0,-1 0 0 0 0,0 1 0 0 0,1-1 0 0 0,-1 1 0 0 0,0-1 0 0 0,1 1 0 0 0,-1 0 0 0 0,1-1 0 0 0,-1 1 0 0 0,1 0 0 0 0,-1-1 0 0 0,1 1 0 0 0,-1 0 0 0 0,1-1 0 0 0,0 1 0 0 0,-1 0 0 0 0,1 0 0 0 0,0-1 0 0 0,0 1 0 0 0,0 0 0 0 0,0 0 0 0 0,-1 0 0 0 0,1-1-1 0 0,0 1 1 0 0,0 0 0 0 0,0 0 0 0 0,1 0 0 0 0,-1-1 0 0 0,0 1 0 0 0,0 0 0 0 0,0 0 0 0 0,1-1 0 0 0,-1 1 0 0 0,0 0 0 0 0,1 0 0 0 0,0 0 0 0 0,-1 1 1 0 0,1 0 0 0 0,0 0 0 0 0,0 0 1 0 0,0-1-1 0 0,0 1 0 0 0,0 0 0 0 0,0-1 0 0 0,1 1 0 0 0,-1-1 0 0 0,1 0 0 0 0,-1 1 0 0 0,1-1 0 0 0,-1 0 0 0 0,1 0 0 0 0,0 0 0 0 0,2 2 0 0 0,-1-3 51 0 0,-2 1-18 0 0,1-1-1 0 0,-1 0 0 0 0,1 0 0 0 0,-1 1 0 0 0,0-1 0 0 0,1 1 0 0 0,-1-1 0 0 0,0 1 0 0 0,1 0 0 0 0,-1 0 1 0 0,0-1-1 0 0,0 1 0 0 0,0 0 0 0 0,0 0 0 0 0,0 0 0 0 0,2 2 0 0 0,-1 2 8 0 0,0-1-1 0 0,0 1 1 0 0,-1 0-1 0 0,1 0 1 0 0,-1-1-1 0 0,0 1 1 0 0,-1 0-1 0 0,1 0 1 0 0,-1 6-1 0 0,3 45-22 0 0,-1 66 190 0 0,0-111-151 0 0,-1-7-50 0 0,0 1 0 0 0,-1 0 0 0 0,0 0 0 0 0,0 0 0 0 0,-1 8-1 0 0,-2 39 11 0 0,-1 1 32 0 0,2 3-2 0 0,5-18 12 0 0,1 16-66 0 0,-3-46-10 0 0,0 0 1 0 0,0 0 0 0 0,-1 0-1 0 0,-1 0 1 0 0,-1 11-1 0 0,1-4 3 0 0,-5 19-223 0 0,6-33 210 0 0,-1 1-1 0 0,1-1 1 0 0,-1 0-1 0 0,1 1 1 0 0,0-1-1 0 0,0 0 1 0 0,-1 1 0 0 0,1-1-1 0 0,0 1 1 0 0,0-1-1 0 0,0 0 1 0 0,1 1-1 0 0,-1-1 1 0 0,0 1 0 0 0,0-1-1 0 0,1 0 1 0 0,-1 1-1 0 0,1-1 1 0 0,-1 0-1 0 0,1 0 1 0 0,0 1 0 0 0,-1-1-1 0 0,1 0 1 0 0,0 0-1 0 0,0 0 1 0 0,0 0-1 0 0,0 0 1 0 0,0 0 0 0 0,1 1-1 0 0,0-1-24 0 0,-1 0 0 0 0,1 0 0 0 0,0 0 0 0 0,-1 0 0 0 0,1 0 0 0 0,0-1 0 0 0,0 1 0 0 0,-1-1 1 0 0,1 1-1 0 0,0-1 0 0 0,3 0 0 0 0,-5 1 21 0 0,1-1 0 0 0,-1 0 0 0 0,1 0 0 0 0,0 0 1 0 0,-1 0-1 0 0,1 0 0 0 0,-1 0 0 0 0,1 0 0 0 0,-1 0 1 0 0,1 0-1 0 0,0 0 0 0 0,-1 0 0 0 0,1 0 0 0 0,-1-1 0 0 0,1 1 1 0 0,-1 0-1 0 0,1 0 0 0 0,-1-1 0 0 0,1 1 0 0 0,-1 0 1 0 0,1-1-1 0 0,-1 1 0 0 0,1 0 0 0 0,-1-1 0 0 0,1 1 1 0 0,-1-1-1 0 0,1 1 0 0 0,-1-1 0 0 0,0 1 0 0 0,1-1 0 0 0,-1 1 1 0 0,0-1-1 0 0,0 1 0 0 0,1-1 0 0 0,-1 1 0 0 0,0-1 1 0 0,0 1-1 0 0,0-1 0 0 0,0 0 0 0 0,-1-1-185 0 0,0 0 0 0 0,-1 0 0 0 0,0 0 0 0 0,1 0 0 0 0,-1 0 0 0 0,0 0 0 0 0,0 1 0 0 0,0-1-1 0 0,0 1 1 0 0,0-1 0 0 0,0 1 0 0 0,0 0 0 0 0,-1 0 0 0 0,-2-1 0 0 0,-5-4-495 0 0,-10-7-2102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09.659"/>
    </inkml:context>
    <inkml:brush xml:id="br0">
      <inkml:brushProperty name="width" value="0.05" units="cm"/>
      <inkml:brushProperty name="height" value="0.05" units="cm"/>
      <inkml:brushProperty name="color" value="#FFFFFF"/>
    </inkml:brush>
  </inkml:definitions>
  <inkml:trace contextRef="#ctx0" brushRef="#br0">193 25 3223 0 0,'-10'-14'1483'0'0,"4"8"-150"0"0,-9 14-175 0 0,1 2 42 0 0,-9 5 1059 0 0,22-14-2035 0 0,0 0 1 0 0,0-1-1 0 0,0 1 1 0 0,1 0-1 0 0,-1 0 0 0 0,0 0 1 0 0,0 0-1 0 0,1 0 1 0 0,-1 0-1 0 0,0 0 0 0 0,1 0 1 0 0,-1 0-1 0 0,1 0 1 0 0,0 0-1 0 0,-1 0 0 0 0,1 0 1 0 0,-1 2-1 0 0,2-1-27 0 0,0 0 0 0 0,0-1-1 0 0,0 1 1 0 0,0 0 0 0 0,0 0-1 0 0,1 0 1 0 0,-1-1 0 0 0,1 1-1 0 0,-1-1 1 0 0,1 1 0 0 0,-1-1-1 0 0,1 1 1 0 0,0-1 0 0 0,0 0-1 0 0,-1 0 1 0 0,4 1 0 0 0,10 9 271 0 0,3 7-219 0 0,-2-2 137 0 0,20 24 1 0 0,-14-11-31 0 0,-6-7-177 0 0,1-1-1 0 0,2 0 1 0 0,36 33-1 0 0,-33-36 52 0 0,1-1-1 0 0,42 24 0 0 0,-61-40-228 0 0,0 0-1 0 0,-1 0 0 0 0,1 0 1 0 0,0-1-1 0 0,0 0 1 0 0,0 1-1 0 0,-1-1 0 0 0,1 0 1 0 0,0-1-1 0 0,0 1 1 0 0,0-1-1 0 0,0 1 0 0 0,-1-1 1 0 0,1 0-1 0 0,0-1 1 0 0,-1 1-1 0 0,5-3 1 0 0,3-1-11 0 0,1-1 1 0 0,-1 0 0 0 0,19-15 0 0 0,-25 16-105 0 0,1 0 0 0 0,-1-1 1 0 0,0 0-1 0 0,0 0 0 0 0,-1 0 0 0 0,1-1 1 0 0,-1 0-1 0 0,-1 1 0 0 0,1-1 0 0 0,-1 0 1 0 0,-1-1-1 0 0,1 1 0 0 0,-1-1 1 0 0,0 1-1 0 0,-1-1 0 0 0,0 1 0 0 0,0-1 1 0 0,-1 0-1 0 0,0 1 0 0 0,0-1 0 0 0,-1 0 1 0 0,-2-11-1 0 0,2 10 25 0 0,-1 0 0 0 0,0 0 0 0 0,0 0 0 0 0,-1 0 0 0 0,0 1 0 0 0,-1-1 1 0 0,0 1-1 0 0,-1 0 0 0 0,1 0 0 0 0,-1 0 0 0 0,-1 1 0 0 0,0 0 0 0 0,0 0 0 0 0,0 0 0 0 0,0 1 0 0 0,-1-1 0 0 0,-1 2 0 0 0,-11-9 1 0 0,9 10 109 0 0,1 0 0 0 0,-1 1 0 0 0,0 0 1 0 0,0 0-1 0 0,0 1 0 0 0,0 0 0 0 0,0 1 1 0 0,-1 0-1 0 0,1 1 0 0 0,0 0 0 0 0,-1 1 1 0 0,1 0-1 0 0,0 0 0 0 0,-14 5 1 0 0,-8 2 297 0 0,0 3 1 0 0,1 0 0 0 0,-33 18 0 0 0,-6 8-240 0 0,59-32-49 0 0,0 1 0 0 0,0 0 0 0 0,0 0 0 0 0,0 1-1 0 0,1 0 1 0 0,0 1 0 0 0,-13 14 0 0 0,21-20 410 0 0,-3 9-297 0 0,-23 43 399 0 0,24-40-438 0 0,-10 40-1 0 0,10-40 134 0 0,3-1-153 0 0,-5 41-12 0 0,5-41 186 0 0,5-1-194 0 0,18 44-11 0 0,-17-47-52 0 0,1 0 1 0 0,-1 0 0 0 0,11 11-1 0 0,-8-11 23 0 0,0 0-1 0 0,1 0 1 0 0,0-1-1 0 0,1 0 1 0 0,0-1-1 0 0,0 0 0 0 0,0 0 1 0 0,1-1-1 0 0,0-1 1 0 0,0 0-1 0 0,0 0 1 0 0,1-1-1 0 0,0 0 1 0 0,0-1-1 0 0,0-1 1 0 0,23 3-1 0 0,-20-4-368 0 0,24 3-1577 0 0,-37-4 1811 0 0,0 0 0 0 0,0 0 1 0 0,0 0-1 0 0,0 0 0 0 0,0 0 0 0 0,0-1 0 0 0,0 1 0 0 0,-1-1 0 0 0,1 1 0 0 0,0-1 0 0 0,0 0 1 0 0,0 0-1 0 0,0 0 0 0 0,2-1 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0.455"/>
    </inkml:context>
    <inkml:brush xml:id="br0">
      <inkml:brushProperty name="width" value="0.05" units="cm"/>
      <inkml:brushProperty name="height" value="0.05" units="cm"/>
      <inkml:brushProperty name="color" value="#FFFFFF"/>
    </inkml:brush>
  </inkml:definitions>
  <inkml:trace contextRef="#ctx0" brushRef="#br0">597 308 1375 0 0,'5'-5'535'0'0,"0"0"0"0"0,-1 0 0 0 0,0-1 0 0 0,0 1 0 0 0,0-1 0 0 0,0 0 0 0 0,-1 1 0 0 0,0-2 0 0 0,-1 1 0 0 0,1 0 0 0 0,-1-1 0 0 0,0 1 0 0 0,0-1 0 0 0,-1 1 0 0 0,0-1 0 0 0,0 0 0 0 0,-1-10 0 0 0,0 10-402 0 0,0 0 0 0 0,-1 0 1 0 0,0 1-1 0 0,0-1 1 0 0,-1 0-1 0 0,0 0 0 0 0,0 1 1 0 0,-1-1-1 0 0,1 1 1 0 0,-1 0-1 0 0,-1 0 0 0 0,1 0 1 0 0,-1 0-1 0 0,0 1 1 0 0,0-1-1 0 0,-1 1 0 0 0,0 0 1 0 0,0 0-1 0 0,0 1 1 0 0,-9-7-1 0 0,5 4 92 0 0,-1 0 1 0 0,1 1-1 0 0,-1 0 1 0 0,0 1-1 0 0,-1 0 1 0 0,1 0-1 0 0,-19-4 1 0 0,22 7-23 0 0,-1 0 0 0 0,0 1 0 0 0,1 0 0 0 0,-1 0 0 0 0,0 1 0 0 0,0 0 0 0 0,1 0 0 0 0,-1 1 0 0 0,0 0 0 0 0,0 1 0 0 0,1-1 0 0 0,-8 4 0 0 0,13-5-234 0 0,1 1 0 0 0,0-1 1 0 0,0 0-1 0 0,0 1 1 0 0,0-1-1 0 0,0 1 1 0 0,1 0-1 0 0,-1-1 1 0 0,0 1-1 0 0,0 0 1 0 0,0-1-1 0 0,0 1 1 0 0,1 0-1 0 0,-1 0 1 0 0,0 0-1 0 0,1 0 1 0 0,-1 0-1 0 0,1-1 0 0 0,-1 1 1 0 0,1 0-1 0 0,-1 0 1 0 0,1 1-1 0 0,0-1 1 0 0,-1 0-1 0 0,1 0 1 0 0,0 0-1 0 0,0 0 1 0 0,0 0-1 0 0,0 2 1 0 0,1 3 213 0 0,0 1 0 0 0,0-1-1 0 0,1 0 1 0 0,4 11 0 0 0,1 5 281 0 0,8 25-362 0 0,-12-35 68 0 0,1-1-90 0 0,10 33-1 0 0,10 25 6 0 0,-20-58-21 0 0,0 1 24 0 0,12 36-12 0 0,-10-23-16 0 0,1 25-36 0 0,-5-38 38 0 0,-7 3 3 0 0,-13 42-30 0 0,14-43 263 0 0,-4-4-207 0 0,-22 29-18 0 0,29-38-67 0 0,0 0 1 0 0,0 1-1 0 0,0-1 0 0 0,0 0 1 0 0,0 1-1 0 0,0-1 0 0 0,0 0 1 0 0,-1 0-1 0 0,1 0 0 0 0,-3 1 1 0 0,-3 3 26 0 0,-1-1-1 0 0,0 0 1 0 0,0 0 0 0 0,0-1 0 0 0,0 0 0 0 0,-1 0 0 0 0,1-1 0 0 0,-1 0 0 0 0,1 0 0 0 0,-1-1 0 0 0,0 0 0 0 0,0-1 0 0 0,0 0 0 0 0,-17-2 0 0 0,14-1-5 0 0,1-1 0 0 0,0 0 0 0 0,0 0 0 0 0,0-1 0 0 0,0-1 1 0 0,1 0-1 0 0,0 0 0 0 0,0-1 0 0 0,0 0 0 0 0,1-1 0 0 0,0 0 0 0 0,1 0 0 0 0,0-1 0 0 0,0 0 0 0 0,1-1 0 0 0,-12-18 0 0 0,9 9-71 0 0,0 0 0 0 0,2-1 0 0 0,0 0 0 0 0,1 0 1 0 0,1 0-1 0 0,1-1 0 0 0,1 0 0 0 0,-3-35 0 0 0,5 40-75 0 0,-2-13-95 0 0,4 27 191 0 0,-1 1-1 0 0,1 0 1 0 0,0-1 0 0 0,0 1-1 0 0,1 0 1 0 0,-1-1-1 0 0,0 1 1 0 0,0 0-1 0 0,1-1 1 0 0,-1 1 0 0 0,0 0-1 0 0,1 0 1 0 0,0-1-1 0 0,-1 1 1 0 0,2-2 0 0 0,-1 2-26 0 0,0 1 1 0 0,0 0 0 0 0,0-1 0 0 0,-1 1 0 0 0,1 0 0 0 0,0-1-1 0 0,0 1 1 0 0,0 0 0 0 0,0 0 0 0 0,0 0 0 0 0,0 0 0 0 0,0 0-1 0 0,-1 0 1 0 0,1 0 0 0 0,0 0 0 0 0,0 0 0 0 0,0 1 0 0 0,0-1 0 0 0,0 0-1 0 0,0 0 1 0 0,-1 1 0 0 0,1-1 0 0 0,1 2 0 0 0,23 11-1269 0 0,-21-10 1016 0 0,7 5-526 0 0,1 0-106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0.986"/>
    </inkml:context>
    <inkml:brush xml:id="br0">
      <inkml:brushProperty name="width" value="0.05" units="cm"/>
      <inkml:brushProperty name="height" value="0.05" units="cm"/>
      <inkml:brushProperty name="color" value="#FFFFFF"/>
    </inkml:brush>
  </inkml:definitions>
  <inkml:trace contextRef="#ctx0" brushRef="#br0">677 18 5063 0 0,'-3'-9'341'0'0,"-1"0"-510"0"0,-5 19 125 0 0,-4 6 1077 0 0,-1 0 0 0 0,-1 0-1 0 0,0-1 1 0 0,-1-1 0 0 0,-1-1-1 0 0,0 0 1 0 0,-20 11 0 0 0,-11 7 865 0 0,-110 75 1294 0 0,69-48-1961 0 0,33-17-560 0 0,30-21-493 0 0,19-15-2 0 0,-2 1-2 0 0,-27 20-12 0 0,27-20-2 0 0,3 0 0 0 0,-20 15-10 0 0,20-16 124 0 0,-1 3-196 0 0,-20 22-12 0 0,21-23-26 0 0,10-3-1632 0 0,-2-4 1527 0 0,-1 1-1 0 0,0 0 0 0 0,0 0 1 0 0,0 0-1 0 0,1 0 1 0 0,-1-1-1 0 0,0 1 1 0 0,1-1-1 0 0,-1 1 0 0 0,0-1 1 0 0,1 1-1 0 0,-1-1 1 0 0,1 0-1 0 0,-1 0 1 0 0,1 1-1 0 0,-1-1 0 0 0,1 0 1 0 0,-1 0-1 0 0,0-1 1 0 0,1 1-1 0 0,-1 0 0 0 0,1 0 1 0 0,-1-1-1 0 0,1 1 1 0 0,-1-1-1 0 0,0 1 1 0 0,1-1-1 0 0,-1 0 0 0 0,0 1 1 0 0,0-1-1 0 0,1 0 1 0 0,-1 0-1 0 0,0 0 1 0 0,0 0-1 0 0,0 0 0 0 0,0 0 1 0 0,1-2-1 0 0,18-17-2776 0 0,-8 9-2760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1.307"/>
    </inkml:context>
    <inkml:brush xml:id="br0">
      <inkml:brushProperty name="width" value="0.05" units="cm"/>
      <inkml:brushProperty name="height" value="0.05" units="cm"/>
      <inkml:brushProperty name="color" value="#FFFFFF"/>
    </inkml:brush>
  </inkml:definitions>
  <inkml:trace contextRef="#ctx0" brushRef="#br0">12 27 3679 0 0,'-2'-3'63'0'0,"1"2"-63"0"0,0 0 0 0 0,0 0 0 0 0,0 0 0 0 0,1 0 0 0 0,-1 0 0 0 0,0 0 1 0 0,1 0-1 0 0,-1 0 0 0 0,1 0 0 0 0,-1 0 0 0 0,1 0 0 0 0,0 0 1 0 0,0-1-1 0 0,-1 1 0 0 0,1 0 0 0 0,0 0 0 0 0,0 0 0 0 0,0-1 1 0 0,0-1-1 0 0,1 5 247 0 0,0-1 0 0 0,-1 0 0 0 0,1 1 0 0 0,0-1 0 0 0,-1 0 0 0 0,1 1 0 0 0,-1-1 1 0 0,0 1-1 0 0,0-1 0 0 0,1 1 0 0 0,-1 2 0 0 0,1 5 1076 0 0,3-1-615 0 0,-1-1 0 0 0,1 1 0 0 0,1-1 0 0 0,-1 0 0 0 0,1 0 0 0 0,0 0 0 0 0,8 7 0 0 0,46 38 480 0 0,-29-26-1246 0 0,61 57-1154 0 0,-86-79 988 0 0,1 3-26 0 0,17 20-113 0 0,-17-20-48 0 0,-1 0-6 0 0,0 1 267 0 0,15 18-919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1.995"/>
    </inkml:context>
    <inkml:brush xml:id="br0">
      <inkml:brushProperty name="width" value="0.05" units="cm"/>
      <inkml:brushProperty name="height" value="0.05" units="cm"/>
      <inkml:brushProperty name="color" value="#FFFFFF"/>
    </inkml:brush>
  </inkml:definitions>
  <inkml:trace contextRef="#ctx0" brushRef="#br0">331 6 2303 0 0,'-1'-1'160'0'0,"-1"1"-1"0"0,1-1 0 0 0,0 0 0 0 0,0 1 0 0 0,0-1 1 0 0,-1 1-1 0 0,1-1 0 0 0,0 1 0 0 0,0 0 0 0 0,-1 0 1 0 0,1-1-1 0 0,0 1 0 0 0,-1 0 0 0 0,1 0 0 0 0,0 0 1 0 0,-1 1-1 0 0,1-1 0 0 0,0 0 0 0 0,-1 0 0 0 0,1 1 1 0 0,0-1-1 0 0,-3 2 0 0 0,-31 14 2685 0 0,26-12-2486 0 0,-90 41 4018 0 0,95-43-3800 0 0,-3 2-14 0 0,-20 10-62 0 0,20-10-27 0 0,1 0-5 0 0,-21 13-7 0 0,20-13 299 0 0,0 3-398 0 0,-21 20-14 0 0,21-21 601 0 0,3 6-745 0 0,-15 35-11 0 0,14-35 526 0 0,8 0-564 0 0,8 38 15 0 0,-8-37 54 0 0,-2-12-195 0 0,0 0 0 0 0,0 0 1 0 0,0 1-1 0 0,0-1 0 0 0,0 0 0 0 0,0 1 0 0 0,0-1 0 0 0,0 1 0 0 0,0-1 1 0 0,0 1-1 0 0,-1-1 0 0 0,1 3 0 0 0,0-2 1 0 0,0 0 0 0 0,0 0 0 0 0,0 0 0 0 0,0 0 0 0 0,0 0 0 0 0,1 0 0 0 0,-1 0 0 0 0,0 0 0 0 0,1 0 0 0 0,0 0 0 0 0,3 2 0 0 0,74 69 67 0 0,-60-55-113 0 0,-7-7-84 0 0,0 0 0 0 0,26 16 0 0 0,-34-24 81 0 0,1 0 1 0 0,0-1-1 0 0,0 0 0 0 0,0 0 0 0 0,0-1 1 0 0,0 1-1 0 0,0-1 0 0 0,0 0 0 0 0,0-1 1 0 0,1 1-1 0 0,-1-1 0 0 0,6 0 0 0 0,70-8-2 0 0,-72 6-30 0 0,0 0-1 0 0,0 0 0 0 0,0-1 1 0 0,-1 0-1 0 0,1 0 0 0 0,13-9 1 0 0,-20 10 29 0 0,1 0 1 0 0,-1 0-1 0 0,0 0 1 0 0,0 0-1 0 0,0-1 1 0 0,0 1 0 0 0,-1-1-1 0 0,1 1 1 0 0,-1-1-1 0 0,1 0 1 0 0,-1 0-1 0 0,0 0 1 0 0,0 0 0 0 0,0 0-1 0 0,0 0 1 0 0,-1 0-1 0 0,1 0 1 0 0,-1 0-1 0 0,0 0 1 0 0,0 0 0 0 0,0-5-1 0 0,-1-8 0 0 0,-1 1 1 0 0,-7-30-1 0 0,7 39 29 0 0,-5-28 190 0 0,-19-68 224 0 0,22 89-393 0 0,-1 0-1 0 0,0 1 1 0 0,0 0 0 0 0,-1 0-1 0 0,-14-19 1 0 0,15 25-28 0 0,-1-1 0 0 0,0 1 0 0 0,0 0 0 0 0,0 0 0 0 0,-1 0 0 0 0,0 1 0 0 0,-7-4 0 0 0,13 8-16 0 0,2 3-175 0 0,1 0-1 0 0,0 1 1 0 0,-1-1-1 0 0,1 0 1 0 0,-1 1-1 0 0,0-1 1 0 0,0 1-1 0 0,0-1 1 0 0,1 4 0 0 0,-2-4-35 0 0,0 0 0 0 0,-1 0 0 0 0,1 0 0 0 0,0 0 0 0 0,-1 1 0 0 0,0-1 0 0 0,1-1 0 0 0,-1 1 0 0 0,0 0 1 0 0,0 0-1 0 0,-2 3 0 0 0,-1 3-1662 0 0,1-1-3399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2.729"/>
    </inkml:context>
    <inkml:brush xml:id="br0">
      <inkml:brushProperty name="width" value="0.05" units="cm"/>
      <inkml:brushProperty name="height" value="0.05" units="cm"/>
      <inkml:brushProperty name="color" value="#FFFFFF"/>
    </inkml:brush>
  </inkml:definitions>
  <inkml:trace contextRef="#ctx0" brushRef="#br0">296 29 3223 0 0,'-5'0'556'0'0,"1"0"0"0"0,0 1 0 0 0,-1-1 0 0 0,1 1 0 0 0,0 0-1 0 0,0 0 1 0 0,0 1 0 0 0,-1-1 0 0 0,1 1 0 0 0,1 0 0 0 0,-1 0-1 0 0,0 0 1 0 0,0 0 0 0 0,1 1 0 0 0,-1 0 0 0 0,-5 6 1504 0 0,1 2-1670 0 0,-24 33 2 0 0,23-32 442 0 0,1-2-388 0 0,-24 31 2 0 0,24-31 326 0 0,0 0-461 0 0,-23 29-8 0 0,23-29 495 0 0,1-1-656 0 0,-1 2-97 0 0,-21 23 442 0 0,28-34-481 0 0,0 1 0 0 0,-1 0 1 0 0,1-1-1 0 0,0 1 0 0 0,-1-1 0 0 0,1 1 0 0 0,-1-1 0 0 0,0 1 0 0 0,1-1 0 0 0,-1 0 1 0 0,1 0-1 0 0,-4 0 0 0 0,3 0 4 0 0,2 0-12 0 0,0 0 0 0 0,-1 0 1 0 0,1 0-1 0 0,0 0 0 0 0,-1 0 1 0 0,1 0-1 0 0,-1 0 0 0 0,1 0 1 0 0,0 0-1 0 0,-1 0 0 0 0,1-1 1 0 0,0 1-1 0 0,-1 0 0 0 0,1 0 1 0 0,0 0-1 0 0,-1 0 0 0 0,1-1 1 0 0,0 1-1 0 0,-1 0 0 0 0,1 0 1 0 0,0-1-1 0 0,0 1 0 0 0,-1 0 1 0 0,1-1-1 0 0,0 1 0 0 0,0 0 1 0 0,0 0-1 0 0,-1-1 1 0 0,1 1-1 0 0,0 0 0 0 0,0-1 1 0 0,0 1-1 0 0,0-1 0 0 0,0 1 1 0 0,0 0-1 0 0,0-1 0 0 0,0 1 1 0 0,0 0-1 0 0,0-1 0 0 0,0 1 1 0 0,0-1-1 0 0,0 1 0 0 0,0 0 1 0 0,0-1-1 0 0,0 0 0 0 0,3-14-135 0 0,1 8-39 0 0,0 1 1 0 0,0 0 0 0 0,0 0 0 0 0,1 1 0 0 0,0-1 0 0 0,0 1 0 0 0,0 0 0 0 0,0 0 0 0 0,12-7 0 0 0,5-3-406 0 0,31-14-1 0 0,73-27-175 0 0,-10 6 213 0 0,-106 44 524 0 0,0 0-1 0 0,-1 0 1 0 0,13-12 0 0 0,6-4 524 0 0,-26 21-447 0 0,1-1 1 0 0,0 1-1 0 0,0 0 0 0 0,0 0 0 0 0,0 0 0 0 0,0 1 1 0 0,0-1-1 0 0,0 1 0 0 0,0 0 0 0 0,0-1 1 0 0,0 1-1 0 0,0 1 0 0 0,0-1 0 0 0,1 0 0 0 0,-1 1 1 0 0,0 0-1 0 0,0-1 0 0 0,0 1 0 0 0,-1 0 0 0 0,1 1 1 0 0,4 1-1 0 0,2 1-84 0 0,0 1 1 0 0,0 0-1 0 0,-1 1 1 0 0,1 0 0 0 0,8 8-1 0 0,19 26-601 0 0,-35-38 371 0 0,1 11-1200 0 0,5 37 1107 0 0,-6-37-152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3.490"/>
    </inkml:context>
    <inkml:brush xml:id="br0">
      <inkml:brushProperty name="width" value="0.05" units="cm"/>
      <inkml:brushProperty name="height" value="0.05" units="cm"/>
      <inkml:brushProperty name="color" value="#FFFFFF"/>
    </inkml:brush>
  </inkml:definitions>
  <inkml:trace contextRef="#ctx0" brushRef="#br0">144 42 10135 0 0,'0'0'60'0'0,"0"-1"0"0"0,-1 1 1 0 0,1 0-1 0 0,0-1 0 0 0,0 1 0 0 0,0 0 0 0 0,-1-1 0 0 0,1 1 0 0 0,0 0 0 0 0,0-1 0 0 0,0 1 0 0 0,0-1 0 0 0,-1 1 0 0 0,1 0 0 0 0,0-1 0 0 0,0 1 0 0 0,0-1 0 0 0,0 1 0 0 0,0-1 0 0 0,0 1 0 0 0,0 0 1 0 0,0-1-1 0 0,1 1 0 0 0,-1-1 0 0 0,0 1 0 0 0,0-1 0 0 0,0 1 0 0 0,0 0 0 0 0,0-1 0 0 0,1 1 0 0 0,-1 0 0 0 0,0-1 0 0 0,1 0 0 0 0,14 3-342 0 0,-10 0 98 0 0,0 0-1 0 0,0 1 1 0 0,0-1-1 0 0,9 7 1 0 0,46 52 4073 0 0,-47-46-3278 0 0,1 0 0 0 0,1-2 0 0 0,0 1 0 0 0,0-2-1 0 0,26 16 1 0 0,-16-13-432 0 0,1 0-45 0 0,33 14 0 0 0,-52-26-99 0 0,-1-1 0 0 0,1 1 1 0 0,0-1-1 0 0,0-1 0 0 0,0 1 1 0 0,1-1-1 0 0,-1 0 0 0 0,0-1 0 0 0,0 0 1 0 0,11-1-1 0 0,-15 1-12 0 0,0-2-1 0 0,0 1 1 0 0,0 0 0 0 0,0-1 0 0 0,0 1-1 0 0,-1-1 1 0 0,1 0 0 0 0,0 0-1 0 0,-1 0 1 0 0,0 0 0 0 0,3-4 0 0 0,25-29-528 0 0,-26 30 406 0 0,1-1-50 0 0,-1-1-1 0 0,0 0 1 0 0,0 0-1 0 0,0 0 1 0 0,-1 0-1 0 0,0 0 0 0 0,-1-1 1 0 0,1 0-1 0 0,-1 1 1 0 0,-1-1-1 0 0,1-9 1 0 0,-1 11 3 0 0,-1 1 0 0 0,0-1 0 0 0,0 0 0 0 0,-1 1 0 0 0,0-1 0 0 0,0 1 0 0 0,0-1 0 0 0,0 1 0 0 0,-1-1 0 0 0,0 1 0 0 0,0 0 0 0 0,-1 0 0 0 0,1 0 0 0 0,-1 0 0 0 0,0 0 0 0 0,-7-7 0 0 0,8 10 108 0 0,-1 0 0 0 0,0 0-1 0 0,0 0 1 0 0,0 0 0 0 0,0 0-1 0 0,0 0 1 0 0,0 1-1 0 0,-1 0 1 0 0,1-1 0 0 0,-1 1-1 0 0,1 0 1 0 0,0 1 0 0 0,-1-1-1 0 0,1 1 1 0 0,-1 0 0 0 0,-6 0-1 0 0,-7 0 132 0 0,-1 1 0 0 0,-19 5 0 0 0,20-4 54 0 0,-55 9 1397 0 0,-138 39 0 0 0,193-45-1036 0 0,-4 5-196 0 0,3 0 202 0 0,-10 6-74 0 0,21-12 0 0 0,-2 3-18 0 0,-28 22-78 0 0,28-22-31 0 0,2 2-8 0 0,-21 25-13 0 0,21-25 175 0 0,4 5-250 0 0,-10 43-16 0 0,10-42-59 0 0,6-5-22 0 0,7 34-7 0 0,-2-22-8 0 0,19 30-27 0 0,-16-36-51 0 0,0 0 0 0 0,1-1 0 0 0,1-1 0 0 0,0 0 0 0 0,28 23 0 0 0,84 48 125 0 0,-35-27-202 0 0,-83-53 9 0 0,-3-1-21 0 0,1 0 1 0 0,-1-1-1 0 0,1 1 0 0 0,0-1 1 0 0,0-1-1 0 0,1 1 1 0 0,-1 0-1 0 0,0-1 0 0 0,1 0 1 0 0,8 1-1 0 0,-13-3 43 0 0,-1 0 0 0 0,0 0-1 0 0,0 0 1 0 0,1 0 0 0 0,-1 0 0 0 0,0 0-1 0 0,0 0 1 0 0,1 0 0 0 0,-1 0 0 0 0,0 0-1 0 0,0-1 1 0 0,1 1 0 0 0,-1 0 0 0 0,0 0-1 0 0,0 0 1 0 0,1 0 0 0 0,-1-1 0 0 0,0 1-1 0 0,0 0 1 0 0,0 0 0 0 0,0 0-1 0 0,1-1 1 0 0,-1 1 0 0 0,0 0 0 0 0,0 0-1 0 0,0-1 1 0 0,0 1 0 0 0,0 0 0 0 0,0 0-1 0 0,0-1 1 0 0,0 1 0 0 0,0 0 0 0 0,0 0-1 0 0,0-1 1 0 0,0 1 0 0 0,0 0 0 0 0,0 0-1 0 0,0-1 1 0 0,0 1 0 0 0,0 0 0 0 0,0-1-1 0 0,0 1 1 0 0,0 0 0 0 0,0 0 0 0 0,0-1-1 0 0,0 1 1 0 0,0 0 0 0 0,-1 0-1 0 0,1 0 1 0 0,0-1 0 0 0,-8-12-1509 0 0,3 8 454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7.370"/>
    </inkml:context>
    <inkml:brush xml:id="br0">
      <inkml:brushProperty name="width" value="0.05" units="cm"/>
      <inkml:brushProperty name="height" value="0.05" units="cm"/>
      <inkml:brushProperty name="color" value="#FFFFFF"/>
    </inkml:brush>
  </inkml:definitions>
  <inkml:trace contextRef="#ctx0" brushRef="#br0">687 298 3223 0 0,'-3'-3'416'0'0,"-1"0"0"0"0,1 1-1 0 0,-1-1 1 0 0,1 1 0 0 0,-1 0 0 0 0,0 0-1 0 0,0 0 1 0 0,0 0 0 0 0,0 1-1 0 0,-1 0 1 0 0,1 0 0 0 0,0 0-1 0 0,0 0 1 0 0,-1 1 0 0 0,1-1-1 0 0,-1 1 1 0 0,1 0 0 0 0,-8 1-1 0 0,1 1 482 0 0,0 0-1 0 0,1 1 0 0 0,-1 0 0 0 0,1 0 1 0 0,0 1-1 0 0,-11 6 0 0 0,18-9-500 0 0,-4 3-78 0 0,-22 13-20 0 0,22-13-14 0 0,-1 1-49 0 0,-37 22 190 0 0,8-5 199 0 0,-14 12-209 0 0,13-9-14 0 0,-3 4-15 0 0,0 0-165 0 0,-2 3-58 0 0,8-3-138 0 0,18-15 18 0 0,-20 17-33 0 0,3-5-24 0 0,-5 5-70 0 0,33-25 16 0 0,22-18-2078 0 0,-6 3 1914 0 0,-1 0 0 0 0,0 0 0 0 0,-1-1 0 0 0,0 0-1 0 0,-1-1 1 0 0,0 0 0 0 0,0 0 0 0 0,-1 0 0 0 0,-1-1-1 0 0,0 0 1 0 0,0 0 0 0 0,-1 0 0 0 0,-1-1 0 0 0,4-25 0 0 0,-6 25 172 0 0,9-118-695 0 0,-10 113 751 0 0,-1 1-1 0 0,0-1 1 0 0,-1 1 0 0 0,-1 0 0 0 0,-7-25 0 0 0,6 31 241 0 0,-1 1 1 0 0,0 0 0 0 0,-1 0 0 0 0,0 1 0 0 0,0 0 0 0 0,-9-9-1 0 0,6 6 166 0 0,1 1-1 0 0,-13-22 1 0 0,20 30-370 0 0,0 0 1 0 0,0 0-1 0 0,0-1 1 0 0,1 1-1 0 0,-1 0 1 0 0,1 0-1 0 0,0-1 1 0 0,0-3 0 0 0,0 6-20 0 0,0 0 0 0 0,0 0 1 0 0,0 0-1 0 0,0 0 0 0 0,0 0 1 0 0,0 1-1 0 0,0-1 0 0 0,0 0 1 0 0,1 0-1 0 0,-1 0 0 0 0,0 0 1 0 0,0 0-1 0 0,1 1 0 0 0,-1-1 1 0 0,1 0-1 0 0,-1 0 1 0 0,1 0-1 0 0,-1 1 0 0 0,1-1 1 0 0,-1 0-1 0 0,1 1 0 0 0,0-1 1 0 0,-1 1-1 0 0,1-1 0 0 0,0 0 1 0 0,0 1-1 0 0,-1 0 0 0 0,1-1 1 0 0,0 1-1 0 0,0-1 0 0 0,0 1 1 0 0,0 0-1 0 0,-1 0 1 0 0,1-1-1 0 0,1 1 0 0 0,1 2 114 0 0,1-1-1 0 0,-1 1 0 0 0,0 0 0 0 0,0 0 1 0 0,-1 0-1 0 0,1 0 0 0 0,0 0 1 0 0,-1 1-1 0 0,1-1 0 0 0,2 4 1 0 0,3 3 99 0 0,84 67 937 0 0,11 11-644 0 0,-90-71-440 0 0,15 20 13 0 0,-25-32-82 0 0,0 0-1 0 0,0-1 0 0 0,0 1 1 0 0,0 1-1 0 0,-1-1 0 0 0,1 0 1 0 0,1 6-1 0 0,14 29 57 0 0,7 10-43 0 0,-11-26 18 0 0,23 26-31 0 0,5 3-11 0 0,1-5 0 0 0,0-5 0 0 0,-4-3 0 0 0,-1-1 0 0 0,0 5 0 0 0,-10-9-20 0 0,-28-34 2 0 0,1 1-1 0 0,-1 0 1 0 0,1-1-1 0 0,-1 1 1 0 0,1 0-1 0 0,-1-1 1 0 0,0 1-1 0 0,1 0 1 0 0,-1 0-1 0 0,0-1 1 0 0,1 1-1 0 0,-1 0 1 0 0,0 0-1 0 0,0 0 1 0 0,0-1-1 0 0,0 3 1 0 0,0-3 17 0 0,0 0 0 0 0,0 0 0 0 0,0 1 0 0 0,0-1 0 0 0,0 0 0 0 0,-1 0 0 0 0,1 0 0 0 0,0 1 0 0 0,0-1 1 0 0,0 0-1 0 0,-1 0 0 0 0,1 0 0 0 0,0 0 0 0 0,0 1 0 0 0,0-1 0 0 0,-1 0 0 0 0,1 0 0 0 0,0 0 0 0 0,0 0 0 0 0,-1 0 0 0 0,1 0 0 0 0,0 0 0 0 0,0 0 0 0 0,-1 0 1 0 0,1 0-1 0 0,0 0 0 0 0,0 0 0 0 0,-1 0 0 0 0,1 0 0 0 0,0 0 0 0 0,-1 0-99 0 0,1 0-1 0 0,0 0 1 0 0,-1 0 0 0 0,1 0 0 0 0,0 0-1 0 0,-1 0 1 0 0,1 0 0 0 0,0 0 0 0 0,-1 0 0 0 0,1 0-1 0 0,0 0 1 0 0,-1 0 0 0 0,1 0 0 0 0,0 0-1 0 0,-1 0 1 0 0,1 0 0 0 0,0-1 0 0 0,-1 1-1 0 0,1 0 1 0 0,0 0 0 0 0,0 0 0 0 0,-1-1-1 0 0,1 1 1 0 0,0 0 0 0 0,0 0 0 0 0,-1 0 0 0 0,1-1-1 0 0,0 1 1 0 0,0 0 0 0 0,0-1 0 0 0,0 1-1 0 0,-1 0 1 0 0,1-1 0 0 0,0 1 0 0 0,0 0-1 0 0,0 0 1 0 0,0-1 0 0 0,0 1 0 0 0,0 0-1 0 0,0-1 1 0 0,0 1 0 0 0,0 0 0 0 0,0-1 0 0 0,0 1-1 0 0,0 0 1 0 0,0-1 0 0 0,0 0 0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8.517"/>
    </inkml:context>
    <inkml:brush xml:id="br0">
      <inkml:brushProperty name="width" value="0.05" units="cm"/>
      <inkml:brushProperty name="height" value="0.05" units="cm"/>
      <inkml:brushProperty name="color" value="#FFFFFF"/>
    </inkml:brush>
  </inkml:definitions>
  <inkml:trace contextRef="#ctx0" brushRef="#br0">765 1 10135 0 0,'-8'2'739'0'0,"-1"1"-1"0"0,1 0 1 0 0,-9 4-1 0 0,17-7-820 0 0,-6 3 514 0 0,-1 1 20 0 0,-20 14 84 0 0,20-13 38 0 0,-1 1 8 0 0,-38 27 602 0 0,6-6 16 0 0,-6 2-89 0 0,-1 1-110 0 0,-2-1-174 0 0,-4-2-222 0 0,0-1-129 0 0,-3 4-160 0 0,2-2-68 0 0,1-1-64 0 0,2 0-43 0 0,5-3-39 0 0,20-9-33 0 0,-15 12 6 0 0,34-22-43 0 0,13-4-3885 0 0,22 3-946 0 0,-27-4 4174 0 0,1 0 1 0 0,0 0-1 0 0,0 0 0 0 0,-1-1 1 0 0,1 1-1 0 0,0-1 0 0 0,0 1 1 0 0,-1-1-1 0 0,4-1 0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9.076"/>
    </inkml:context>
    <inkml:brush xml:id="br0">
      <inkml:brushProperty name="width" value="0.05" units="cm"/>
      <inkml:brushProperty name="height" value="0.05" units="cm"/>
      <inkml:brushProperty name="color" value="#FFFFFF"/>
    </inkml:brush>
  </inkml:definitions>
  <inkml:trace contextRef="#ctx0" brushRef="#br0">363 46 7831 0 0,'-2'-3'518'0'0,"1"0"-1"0"0,0 1 0 0 0,1-1 1 0 0,-1 0-1 0 0,1 0 0 0 0,-1 0 1 0 0,1 0-1 0 0,0 1 1 0 0,0-7-1 0 0,0 9-416 0 0,0-1 0 0 0,0 1 0 0 0,1-1 0 0 0,-1 1-1 0 0,0-1 1 0 0,1 1 0 0 0,-1-1 0 0 0,0 1 0 0 0,1-1 0 0 0,-1 1 0 0 0,1-1 0 0 0,-1 1 0 0 0,0-1 0 0 0,1 1 0 0 0,-1 0-1 0 0,1-1 1 0 0,-1 1 0 0 0,1 0 0 0 0,0-1 0 0 0,21-1 1001 0 0,-11 4-950 0 0,0 0 0 0 0,-1 1 0 0 0,1 0 0 0 0,0 1 0 0 0,-1 1 0 0 0,0-1 0 0 0,0 2 0 0 0,0-1 0 0 0,0 1 0 0 0,9 9 0 0 0,-14-12-83 0 0,0 2 26 0 0,15 17 7 0 0,-15-17 121 0 0,1 2-44 0 0,16 19 21 0 0,-17-19 202 0 0,1 1-255 0 0,15 24-19 0 0,-16-23-7 0 0,0-1-21 0 0,1 1-85 0 0,-3-5-7 0 0,0 1 1 0 0,0 0-1 0 0,0 0 0 0 0,-1 0 1 0 0,0 0-1 0 0,3 9 1 0 0,15 47 1 0 0,-6 1-20 0 0,-13-60 6 0 0,-1 0 0 0 0,1 0 0 0 0,-1 0 0 0 0,0 0 0 0 0,0 0 0 0 0,0 1 0 0 0,0-1 1 0 0,0 0-1 0 0,0 0 0 0 0,-1 2 0 0 0,-2 11 3 0 0,1-8 51 0 0,0 0 0 0 0,1 0-1 0 0,0 0 1 0 0,0 14 0 0 0,-7-15 149 0 0,-23 16 7 0 0,29-20-179 0 0,0 0 0 0 0,1-1 0 0 0,-2 1 0 0 0,1-1 1 0 0,0 0-1 0 0,0 0 0 0 0,0 0 0 0 0,0 0 0 0 0,-1 0 0 0 0,1 0 0 0 0,-4 1 0 0 0,-1-1 31 0 0,-5 4-17 0 0,-1-1-1 0 0,1-1 1 0 0,-1 0 0 0 0,0 0 0 0 0,0-1-1 0 0,0-1 1 0 0,-1 0 0 0 0,1-1-1 0 0,0 0 1 0 0,0-1 0 0 0,0-1 0 0 0,-19-4-1 0 0,10-1-53 0 0,0 0-1 0 0,1-1 0 0 0,0-1 0 0 0,0-2 1 0 0,1 0-1 0 0,-19-14 0 0 0,31 20 29 0 0,-173-120-1366 0 0,167 112 1019 0 0,12 11 149 0 0,-1-1 0 0 0,1 1-1 0 0,-1-1 1 0 0,0 1-1 0 0,0 0 1 0 0,0 0-1 0 0,0 0 1 0 0,-7-2 0 0 0,6 4-117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19.744"/>
    </inkml:context>
    <inkml:brush xml:id="br0">
      <inkml:brushProperty name="width" value="0.05" units="cm"/>
      <inkml:brushProperty name="height" value="0.05" units="cm"/>
      <inkml:brushProperty name="color" value="#FFFFFF"/>
    </inkml:brush>
  </inkml:definitions>
  <inkml:trace contextRef="#ctx0" brushRef="#br0">309 19 6911 0 0,'-2'-2'116'0'0,"1"1"0"0"0,-1-1 0 0 0,0 0 0 0 0,0 1 0 0 0,0 0-1 0 0,0-1 1 0 0,0 1 0 0 0,0 0 0 0 0,0 0 0 0 0,0 0 0 0 0,-1 0 0 0 0,1 1-1 0 0,0-1 1 0 0,-1 1 0 0 0,1-1 0 0 0,0 1 0 0 0,-5 0 1661 0 0,1 4-1485 0 0,-20 14-11 0 0,20-14 799 0 0,-2 4-664 0 0,-21 23 11 0 0,22-23 44 0 0,0-2 17 0 0,-19 16 6 0 0,19-16 29 0 0,-1-1 112 0 0,-25 16 49 0 0,25-16 10 0 0,2 2-27 0 0,-20 17-123 0 0,20-18 429 0 0,0 4-521 0 0,-19 29-118 0 0,19-29 208 0 0,3 1-288 0 0,-8 31-45 0 0,8-31 168 0 0,0 43-33 0 0,3-43-24 0 0,3 0-165 0 0,8 35-22 0 0,-8-35-6 0 0,2-1-6 0 0,15 26-10 0 0,-19-33-104 0 0,0 0 0 0 0,1 0 0 0 0,-1 0-1 0 0,1 0 1 0 0,0-1 0 0 0,0 1 0 0 0,0-1 0 0 0,0 1 0 0 0,0-1 0 0 0,6 4 0 0 0,-2 0 5 0 0,-1-1-1 0 0,-1 0 0 0 0,1 0 0 0 0,0-1 0 0 0,1 0-1 0 0,-1 0 1 0 0,1 0 0 0 0,0 0 0 0 0,10 4 0 0 0,-3-2 17 0 0,5 4-21 0 0,1-1-1 0 0,0-1 1 0 0,1-1-1 0 0,0-1 1 0 0,0 0-1 0 0,22 2 1 0 0,-32-6-5 0 0,-1-2-1 0 0,1 1 1 0 0,0-1 0 0 0,-1-1 0 0 0,1 0 0 0 0,0 0 0 0 0,-1-1-1 0 0,1 0 1 0 0,-1-1 0 0 0,0 0 0 0 0,0 0 0 0 0,0-1 0 0 0,0 0-1 0 0,-1-1 1 0 0,11-6 0 0 0,-9 4-27 0 0,-1-1 0 0 0,1 0-1 0 0,-1 0 1 0 0,0-1 0 0 0,-1-1-1 0 0,0 1 1 0 0,-1-1 0 0 0,0 0-1 0 0,0-1 1 0 0,-1 0 0 0 0,-1 0-1 0 0,1 0 1 0 0,5-20-1 0 0,-7 15-12 0 0,-1-1-1 0 0,0 1 0 0 0,-1-1 1 0 0,0 0-1 0 0,-2 0 0 0 0,0 0 1 0 0,-1 0-1 0 0,0 0 0 0 0,-7-24 1 0 0,1 16 12 0 0,0 1-808 0 0,5 9-4883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0.276"/>
    </inkml:context>
    <inkml:brush xml:id="br0">
      <inkml:brushProperty name="width" value="0.05" units="cm"/>
      <inkml:brushProperty name="height" value="0.05" units="cm"/>
      <inkml:brushProperty name="color" value="#FFFFFF"/>
    </inkml:brush>
  </inkml:definitions>
  <inkml:trace contextRef="#ctx0" brushRef="#br0">284 3 7367 0 0,'-4'-1'122'0'0,"3"1"-83"0"0,0-1 0 0 0,0 1-1 0 0,0 0 1 0 0,0 0 0 0 0,0 0 0 0 0,0 0 0 0 0,0 0-1 0 0,0 0 1 0 0,0 0 0 0 0,0 0 0 0 0,0 0 0 0 0,0 0-1 0 0,0 1 1 0 0,0-1 0 0 0,0 0 0 0 0,1 1 0 0 0,-3 0-1 0 0,2-1 318 0 0,-4 12-204 0 0,-16 35 102 0 0,16-35 46 0 0,0-2 10 0 0,-16 31 25 0 0,16-30 572 0 0,-1 1-421 0 0,-18 37 22 0 0,18-37 86 0 0,0-3 40 0 0,-18 28 6 0 0,18-28-5 0 0,0-1-23 0 0,-1 2-384 0 0,3-4 182 0 0,-1-1 0 0 0,0 1 0 0 0,0-1 0 0 0,-9 8 1 0 0,-18 17 54 0 0,23-22 1120 0 0,3-1-1265 0 0,-20 21-32 0 0,20-21 83 0 0,7-8-819 0 0,0 1 403 0 0,0 0 0 0 0,1-1-1 0 0,-1 1 1 0 0,0-1 0 0 0,0 1 0 0 0,0-1-1 0 0,0 0 1 0 0,0 1 0 0 0,0-1 0 0 0,0 0-1 0 0,0 0 1 0 0,0 0 0 0 0,-1 0 0 0 0,1 0-1 0 0,0 0 1 0 0,0 0 0 0 0,-1 0 0 0 0,1-1 0 0 0,14-27-509 0 0,-11 20 367 0 0,-1 4 155 0 0,19-37-272 0 0,47-69 0 0 0,-59 99 229 0 0,0-1 1 0 0,1 1 0 0 0,0 1-1 0 0,1 0 1 0 0,0 1-1 0 0,1 0 1 0 0,0 1 0 0 0,1 0-1 0 0,15-7 1 0 0,-12 9-53 0 0,-1 1 0 0 0,1 0 0 0 0,0 1 0 0 0,1 1 0 0 0,-1 1 0 0 0,1 0 0 0 0,25 0 0 0 0,-40 3 267 0 0,1 1-1 0 0,-1-1 1 0 0,1 1 0 0 0,-1 0-1 0 0,1 0 1 0 0,-1 0 0 0 0,1 0 0 0 0,4 3-1 0 0,-7-4 353 0 0,3 4-260 0 0,19 16-49 0 0,-1-1-235 0 0,-17-15-200 0 0,0 3-43 0 0,15 20-1 0 0,-15-21-4 0 0,-1 3-656 0 0,13 27 590 0 0,-13-27-197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1.007"/>
    </inkml:context>
    <inkml:brush xml:id="br0">
      <inkml:brushProperty name="width" value="0.05" units="cm"/>
      <inkml:brushProperty name="height" value="0.05" units="cm"/>
      <inkml:brushProperty name="color" value="#FFFFFF"/>
    </inkml:brush>
  </inkml:definitions>
  <inkml:trace contextRef="#ctx0" brushRef="#br0">562 229 2759 0 0,'-2'-12'1140'0'0,"0"0"0"0"0,2 1 0 0 0,-1-1 0 0 0,1 1 0 0 0,2-14 0 0 0,0 17-786 0 0,-2 0 0 0 0,1 0-1 0 0,-1 0 1 0 0,0-1 0 0 0,0 1 0 0 0,-1 0 0 0 0,-1 0-1 0 0,1 0 1 0 0,-1 0 0 0 0,0 0 0 0 0,-6-13 0 0 0,6 18-307 0 0,0 1 1 0 0,-1-1-1 0 0,1 0 1 0 0,0 1-1 0 0,-1 0 0 0 0,0 0 1 0 0,1 0-1 0 0,-1 0 1 0 0,0 0-1 0 0,0 0 1 0 0,0 1-1 0 0,0-1 1 0 0,-1 1-1 0 0,1 0 1 0 0,0 0-1 0 0,-1 0 1 0 0,1 0-1 0 0,0 1 1 0 0,-5-1-1 0 0,-7 0 520 0 0,-1 0-1 0 0,-28 4 1 0 0,27-2-251 0 0,11-1-96 0 0,-2 2-11 0 0,-39 6 53 0 0,41-6-249 0 0,-18 3 194 0 0,17 2-121 0 0,-20 22 6 0 0,20-22 382 0 0,10 5-326 0 0,8 34 10 0 0,-8-35 2 0 0,1-4 6 0 0,12 22 20 0 0,-12-21 8 0 0,1-1 4 0 0,28 38 177 0 0,-6-11-38 0 0,4 3-41 0 0,-24-30-253 0 0,14 26 162 0 0,-15-26-167 0 0,-4-4-24 0 0,1 0-1 0 0,-1 0 1 0 0,0 0 0 0 0,-1 0-1 0 0,1 0 1 0 0,-1 0 0 0 0,1 1-1 0 0,-1-1 1 0 0,0 0 0 0 0,1 8-1 0 0,14 40 78 0 0,-12-25 26 0 0,-2 25-10 0 0,-1-38-10 0 0,-3-1 2 0 0,-7 34 10 0 0,7-34 3 0 0,-4-3 0 0 0,-16 28-2 0 0,16-28 84 0 0,-3-2-98 0 0,-27 21-1 0 0,18-17-21 0 0,-20 5-46 0 0,36-15-2 0 0,0 0-1 0 0,-1 0 0 0 0,1 0 1 0 0,0 0-1 0 0,-1 0 0 0 0,1 0 1 0 0,-1-1-1 0 0,1 1 0 0 0,-1-1 1 0 0,1 0-1 0 0,-1 0 0 0 0,-4 0 1 0 0,0 0 88 0 0,4 0-54 0 0,1 1 0 0 0,-1-1-1 0 0,0 0 1 0 0,1 0-1 0 0,-1 0 1 0 0,0 0 0 0 0,0 0-1 0 0,1 0 1 0 0,-1-1-1 0 0,0 0 1 0 0,-4-1 0 0 0,-3-1 79 0 0,0 0-233 0 0,0-1 1 0 0,0 1-1 0 0,1-1 0 0 0,-1-1 1 0 0,1 0-1 0 0,0 0 0 0 0,0-1 1 0 0,1 0-1 0 0,0-1 0 0 0,0 0 1 0 0,0 0-1 0 0,1-1 0 0 0,0 0 1 0 0,0 0-1 0 0,1 0 0 0 0,0-1 1 0 0,-5-11-1 0 0,-1-2 89 0 0,1-1-1 0 0,1 0 1 0 0,2-1-1 0 0,0 0 1 0 0,-8-46-1 0 0,10 41-144 0 0,2 12-362 0 0,1 1-1 0 0,-1-26 1 0 0,4 41 496 0 0,0 1 0 0 0,0-1 0 0 0,0 0 1 0 0,0 1-1 0 0,0-1 0 0 0,0 1 1 0 0,1 0-1 0 0,-1-1 0 0 0,0 1 1 0 0,0-1-1 0 0,0 1 0 0 0,1-1 1 0 0,-1 1-1 0 0,0-1 0 0 0,1 1 1 0 0,-1 0-1 0 0,0-1 0 0 0,1 1 1 0 0,-1-1-1 0 0,0 1 0 0 0,1 0 0 0 0,-1 0 1 0 0,1-1-1 0 0,-1 1 0 0 0,1 0 1 0 0,-1 0-1 0 0,1-1 0 0 0,0 1 1 0 0,19-2-221 0 0,20 9-1379 0 0,-22 0-2815 0 0,0-1-1428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1.803"/>
    </inkml:context>
    <inkml:brush xml:id="br0">
      <inkml:brushProperty name="width" value="0.05" units="cm"/>
      <inkml:brushProperty name="height" value="0.05" units="cm"/>
      <inkml:brushProperty name="color" value="#FFFFFF"/>
    </inkml:brush>
  </inkml:definitions>
  <inkml:trace contextRef="#ctx0" brushRef="#br0">265 0 4607 0 0,'2'0'4832'0'0,"-9"9"-3868"0"0,-22 26 42 0 0,21-27 992 0 0,0-2-1148 0 0,-24 18-61 0 0,24-19 719 0 0,0 4-968 0 0,-25 27-85 0 0,25-27-21 0 0,3 0-15 0 0,-18 29-58 0 0,18-28-29 0 0,-1-2-4 0 0,-19 27-6 0 0,19-26 259 0 0,0 0-300 0 0,-20 29 6 0 0,19-28 362 0 0,5-1-313 0 0,-1 3-224 0 0,3-8-30 0 0,-1 1 0 0 0,0 0 0 0 0,0-1 0 0 0,-1 1 1 0 0,0-1-1 0 0,-2 6 0 0 0,5 1 71 0 0,3 33-16 0 0,1-25-57 0 0,16 22-10 0 0,-14-32-52 0 0,0 0 0 0 0,15 16 0 0 0,14 4-7 0 0,-23-20-13 0 0,1 0 0 0 0,0-2 0 0 0,1 0 0 0 0,0 0 0 0 0,0-1 0 0 0,0-1 1 0 0,1-1-1 0 0,0 0 0 0 0,0-1 0 0 0,0 0 0 0 0,28 0 0 0 0,-32-3-1 0 0,0-1 1 0 0,-1 0-1 0 0,1 0 1 0 0,0-1-1 0 0,-1-1 1 0 0,1 0-1 0 0,-1 0 0 0 0,0-1 1 0 0,0-1-1 0 0,0 0 1 0 0,-1 0-1 0 0,0-1 1 0 0,0 0-1 0 0,0-1 1 0 0,-1 0-1 0 0,16-16 0 0 0,-13 9-76 0 0,0-1 0 0 0,-1-1 0 0 0,0 0 0 0 0,-2-1-1 0 0,0 0 1 0 0,0 0 0 0 0,-2-1 0 0 0,0 0-1 0 0,-1 0 1 0 0,-1-1 0 0 0,-1 1 0 0 0,0-1-1 0 0,0-19 1 0 0,-4 36 59 0 0,0 0 0 0 0,0 1 0 0 0,0-1 1 0 0,-1 0-1 0 0,1 1 0 0 0,0-1 0 0 0,-1 1 0 0 0,1-1 0 0 0,-1 0 0 0 0,0 1 0 0 0,1 0 0 0 0,-2-2 0 0 0,-5-4-2959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23:22.567"/>
    </inkml:context>
    <inkml:brush xml:id="br0">
      <inkml:brushProperty name="width" value="0.05" units="cm"/>
      <inkml:brushProperty name="height" value="0.05" units="cm"/>
      <inkml:brushProperty name="color" value="#FFFFFF"/>
    </inkml:brush>
  </inkml:definitions>
  <inkml:trace contextRef="#ctx0" brushRef="#br0">222 92 4607 0 0,'0'0'4460'0'0,"3"8"-3244"0"0,-1-4-817 0 0,1 1 1 0 0,-1 0-1 0 0,1-1 0 0 0,-1 1 0 0 0,1-1 0 0 0,1 0 0 0 0,-1 0 0 0 0,1 0 0 0 0,-1 0 0 0 0,1-1 0 0 0,0 1 1 0 0,0-1-1 0 0,1 0 0 0 0,7 4 0 0 0,23 10 189 0 0,26 14 1830 0 0,57 39 1 0 0,-79-47-2313 0 0,-25-18 81 0 0,-4-3-121 0 0,-7-1-48 0 0,1-1-1 0 0,-1 1 1 0 0,0-1 0 0 0,0 0 0 0 0,1 0-1 0 0,-1-1 1 0 0,0 1 0 0 0,0 0 0 0 0,0-1-1 0 0,1 0 1 0 0,-1 0 0 0 0,0 0 0 0 0,0 0-1 0 0,0 0 1 0 0,0-1 0 0 0,-1 1 0 0 0,1-1-1 0 0,0 0 1 0 0,-1 0 0 0 0,1 0 0 0 0,-1 0-1 0 0,1 0 1 0 0,2-5 0 0 0,5-4-90 0 0,-1-1 1 0 0,0-1-1 0 0,12-21 0 0 0,-15 23-58 0 0,-3 6 10 0 0,-1 0 1 0 0,1 0-1 0 0,-1 0 0 0 0,0 0 0 0 0,0-1 1 0 0,0 1-1 0 0,-1-1 0 0 0,0 0 0 0 0,0 1 1 0 0,0-1-1 0 0,-1 0 0 0 0,1 1 0 0 0,-2-12 1 0 0,0 12 11 0 0,-1 1 0 0 0,1-1 0 0 0,-1 1 0 0 0,0-1 0 0 0,0 1 0 0 0,0 0 0 0 0,0-1 0 0 0,-1 1 1 0 0,0 0-1 0 0,1 1 0 0 0,-2-1 0 0 0,1 0 0 0 0,0 1 0 0 0,-1 0 0 0 0,1 0 0 0 0,-9-5 1 0 0,3 2 136 0 0,0 0 1 0 0,0 1 0 0 0,-1 0 0 0 0,0 1 0 0 0,0 0 0 0 0,0 1-1 0 0,-1 0 1 0 0,1 1 0 0 0,-1 0 0 0 0,1 0 0 0 0,-1 1 0 0 0,-20 1 0 0 0,-7 2-20 0 0,-11 7-10 0 0,34-6 3 0 0,-34 11 72 0 0,-2 3 35 0 0,31-11-29 0 0,-33 15 466 0 0,41-16-432 0 0,4-2-1 0 0,0 0-1 0 0,1 1 1 0 0,-1 0 0 0 0,-7 5 0 0 0,-20 12 209 0 0,26-15-10 0 0,-2 2-1 0 0,-31 24-14 0 0,31-24-64 0 0,4 1-30 0 0,-22 27-4 0 0,22-27-16 0 0,3 1-67 0 0,-9 33-27 0 0,10-33-9 0 0,2 1-14 0 0,0 34-41 0 0,1-43-18 0 0,0 0-1 0 0,0 1 1 0 0,0-1-1 0 0,0 0 1 0 0,1 0-1 0 0,-1 0 0 0 0,1 0 1 0 0,1 4-1 0 0,12 42 70 0 0,-13-45-67 0 0,-1 1-1 0 0,1-1 0 0 0,0 0 0 0 0,0 0 0 0 0,0 0 0 0 0,1 0 0 0 0,-1 0 1 0 0,1 0-1 0 0,-1-1 0 0 0,1 1 0 0 0,4 4 0 0 0,0 0 12 0 0,-4-2-5 0 0,0-1-1 0 0,1 0 1 0 0,0 0-1 0 0,0 0 0 0 0,0 0 1 0 0,7 6-1 0 0,-3-3 9 0 0,4 5 22 0 0,0-1 0 0 0,0 0 0 0 0,1-1 0 0 0,1 0 0 0 0,0-1 0 0 0,23 12 0 0 0,81 31 107 0 0,-99-46-133 0 0,138 62-584 0 0,-133-54 200 0 0,-20-12 117 0 0,-8-9-3693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6"/>
    </inkml:context>
    <inkml:brush xml:id="br0">
      <inkml:brushProperty name="width" value="0.1" units="cm"/>
      <inkml:brushProperty name="height" value="0.1" units="cm"/>
      <inkml:brushProperty name="color" value="#E71224"/>
    </inkml:brush>
  </inkml:definitions>
  <inkml:trace contextRef="#ctx0" brushRef="#br0">77 340 455 0 0,'0'-1'0'0'0,"4"-16"449"0"0,-1 4 1326 0 0,-3 12-1712 0 0,-1 1 1 0 0,1 0 0 0 0,-1-1-1 0 0,1 1 1 0 0,-1-1 0 0 0,1 1 0 0 0,-1-1-1 0 0,1 1 1 0 0,-1 0 0 0 0,0 0-1 0 0,1-1 1 0 0,-1 1 0 0 0,0 0 0 0 0,1 0-1 0 0,-1 0 1 0 0,0-1 0 0 0,1 1-1 0 0,-1 0 1 0 0,0 0 0 0 0,1 0 0 0 0,-1 0-1 0 0,0 0 1 0 0,1 0 0 0 0,-2 1-1 0 0,-2-1 234 0 0,1 0 0 0 0,-1-1 0 0 0,0 1 0 0 0,0-1 0 0 0,1 0 0 0 0,-1 0 0 0 0,-6-2 0 0 0,9 2 3 0 0,0 1 0 0 0,0-1 1 0 0,-1 0-1 0 0,1 1 0 0 0,0-1 0 0 0,0 0 0 0 0,0 0 0 0 0,0 0 0 0 0,0 0 0 0 0,0 1 0 0 0,1-1 0 0 0,-1-1 1 0 0,0 1-1 0 0,0 0 0 0 0,1 0 0 0 0,-1 0 0 0 0,1 0 0 0 0,-1 0 0 0 0,1-1 0 0 0,-1 1 0 0 0,1 0 1 0 0,0 0-1 0 0,-1-1 0 0 0,1 1 0 0 0,-1-9 2980 0 0,-7 7-1961 0 0,8 3-1272 0 0,0 0 0 0 0,-1 0 1 0 0,1 0-1 0 0,0 0 0 0 0,0 0 1 0 0,0 0-1 0 0,0 0 1 0 0,-1 0-1 0 0,1 0 0 0 0,0 0 1 0 0,0-1-1 0 0,0 1 1 0 0,0 0-1 0 0,0 0 0 0 0,-1 0 1 0 0,1 0-1 0 0,0 0 0 0 0,0-1 1 0 0,0 1-1 0 0,0 0 1 0 0,0 0-1 0 0,0 0 0 0 0,0 0 1 0 0,0-1-1 0 0,0 1 1 0 0,0 0-1 0 0,0 0 0 0 0,0 0 1 0 0,0 0-1 0 0,0-1 0 0 0,0 1 1 0 0,0 0-1 0 0,0 0 1 0 0,0 0-1 0 0,0-1 0 0 0,0 1 1 0 0,0 0-1 0 0,0 0 0 0 0,0 0 1 0 0,0 0-1 0 0,0-1 1 0 0,0 1-1 0 0,0 0 0 0 0,0 0 1 0 0,0 0-1 0 0,0 0 1 0 0,1-1-1 0 0,-1 1 0 0 0,0 0 1 0 0,0 0-1 0 0,13-9 1215 0 0,17-2-653 0 0,41-8-354 0 0,35-9 140 0 0,36-3-314 0 0,-28 6 87 0 0,185-18 0 0 0,509 12-168 0 0,-362 5 28 0 0,82-1 8 0 0,-246 26-439 0 0,203 1 1759 0 0,-1 22-2229 0 0,228 32 873 0 0,-680-52-146 0 0,330 37 1992 0 0,-111 2-3460 0 0,136 26 1720 0 0,-123-27-106 0 0,-21-5 0 0 0,-54-2-6 0 0,213 49 76 0 0,271 100 58 0 0,-371-91-64 0 0,273 81 117 0 0,22 47 38 0 0,-596-219-219 0 0,659 329 62 0 0,-645-321-60 0 0,169 102 36 0 0,51 27-12 0 0,-49-48-10 0 0,172 88 235 0 0,-337-166-368 0 0,24 13 472 0 0,-43-23-529 0 0,1 1 1 0 0,-1 0-1 0 0,0-1 1 0 0,1 1-1 0 0,-1 0 0 0 0,0 0 1 0 0,0 1-1 0 0,0-1 1 0 0,-1 0-1 0 0,1 1 1 0 0,-1-1-1 0 0,1 1 0 0 0,1 2 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7"/>
    </inkml:context>
    <inkml:brush xml:id="br0">
      <inkml:brushProperty name="width" value="0.1" units="cm"/>
      <inkml:brushProperty name="height" value="0.1" units="cm"/>
      <inkml:brushProperty name="color" value="#E71224"/>
    </inkml:brush>
  </inkml:definitions>
  <inkml:trace contextRef="#ctx0" brushRef="#br0">1316 45 2759 0 0,'-28'-10'1465'0'0,"0"1"0"0"0,0 2 0 0 0,-1 1-1 0 0,0 1 1 0 0,0 1 0 0 0,-54 1 0 0 0,82 3-1286 0 0,0-1 0 0 0,0 1 0 0 0,-1 0 0 0 0,1 0 0 0 0,0 0 0 0 0,0 0 0 0 0,-1 0 0 0 0,1 1 0 0 0,0-1 0 0 0,0 0 0 0 0,0 1 0 0 0,-1-1 1 0 0,1 1-1 0 0,0-1 0 0 0,0 1 0 0 0,0-1 0 0 0,0 1 0 0 0,0 0 0 0 0,0-1 0 0 0,0 1 0 0 0,0 0 0 0 0,-1 1 0 0 0,1 0-45 0 0,1-1 1 0 0,0 0-1 0 0,0 0 0 0 0,0 0 0 0 0,0 0 1 0 0,0 0-1 0 0,0 0 0 0 0,0 1 0 0 0,0-1 1 0 0,0 0-1 0 0,0 0 0 0 0,1 0 0 0 0,-1 0 1 0 0,1 0-1 0 0,-1 0 0 0 0,0 0 0 0 0,1 0 1 0 0,0 0-1 0 0,0 2 0 0 0,6 6 331 0 0,1 0 1 0 0,-1 0-1 0 0,15 12 0 0 0,-20-18-480 0 0,65 62 529 0 0,91 83-91 0 0,235 168 58 0 0,-96-80-34 0 0,-84-74 137 0 0,-205-156-540 0 0,-1 0 0 0 0,1 0 1 0 0,-2 1-1 0 0,10 11 0 0 0,-5-5-2 0 0,31 33 159 0 0,-32-34-161 0 0,-2-2 71 0 0,3 3-49 0 0,-2 0-46 0 0,71 85 67 0 0,-44-57-34 0 0,-3 0-1 0 0,-2 2 1 0 0,-1 1-1 0 0,26 54 1 0 0,-53-93-44 0 0,0 1-1 0 0,-1-1 1 0 0,1 1 0 0 0,-1 0 0 0 0,-1 0 0 0 0,1 0-1 0 0,-1 0 1 0 0,0 0 0 0 0,0 0 0 0 0,-1 0 0 0 0,1 0-1 0 0,-2 8 1 0 0,0-11 4 0 0,1 1 0 0 0,-1-1 0 0 0,-1 0-1 0 0,1 1 1 0 0,0-1 0 0 0,-1 0 0 0 0,0 0-1 0 0,1 0 1 0 0,-1 0 0 0 0,-1 0 0 0 0,1 0-1 0 0,0-1 1 0 0,-1 1 0 0 0,1-1 0 0 0,-1 0-1 0 0,0 1 1 0 0,1-1 0 0 0,-1 0 0 0 0,0-1 0 0 0,0 1-1 0 0,-1 0 1 0 0,-4 1 0 0 0,-21 6 39 0 0,1-1 0 0 0,-1-1 0 0 0,-1-1 0 0 0,-29 1 0 0 0,23-3 2 0 0,-394 76 484 0 0,5 26 187 0 0,114-27 187 0 0,133-37-332 0 0,-203 52 1157 0 0,8 32 366 0 0,313-100-1986 0 0,1 2 1 0 0,-60 39-1 0 0,98-52-1008 0 0,10-2-310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8"/>
    </inkml:context>
    <inkml:brush xml:id="br0">
      <inkml:brushProperty name="width" value="0.05" units="cm"/>
      <inkml:brushProperty name="height" value="0.05" units="cm"/>
      <inkml:brushProperty name="color" value="#FFFFFF"/>
    </inkml:brush>
  </inkml:definitions>
  <inkml:trace contextRef="#ctx0" brushRef="#br0">294 566 3223 0 0,'-1'-1'10'0'0,"1"0"0"0"0,0 0 0 0 0,-1 0 0 0 0,1 0 0 0 0,0 0 0 0 0,0 0 0 0 0,0 0 0 0 0,0 1 0 0 0,0-1 0 0 0,0 0 0 0 0,0 0 0 0 0,0 0 0 0 0,0 0 0 0 0,0 0 0 0 0,1 0 0 0 0,-1 0 0 0 0,0 0 0 0 0,0 0 0 0 0,1 0 0 0 0,-1 0 0 0 0,1 0 0 0 0,-1 0 0 0 0,1 1 0 0 0,-1-1 0 0 0,1 0 0 0 0,0 0 0 0 0,-1 1 0 0 0,2-2 0 0 0,8-12-12 0 0,-10 13 11 0 0,0 0 0 0 0,0 0 0 0 0,0 0 0 0 0,0 0 0 0 0,0 0 0 0 0,0 0 0 0 0,0 0 0 0 0,-1 0 0 0 0,1 0 0 0 0,0 0-1 0 0,-1 1 1 0 0,1-1 0 0 0,0 0 0 0 0,-1 0 0 0 0,1 0 0 0 0,-1 0 0 0 0,1 0 0 0 0,-1 1 0 0 0,0-1 0 0 0,0-1-1 0 0,-19-18 1914 0 0,9 10 600 0 0,-11-10 806 0 0,19 18-3008 0 0,0 0 1 0 0,0 0-1 0 0,1-1 0 0 0,-1 1 0 0 0,0-1 1 0 0,1 0-1 0 0,0 0 0 0 0,-1 0 0 0 0,0-3 1 0 0,2 6-148 0 0,1-1 1 0 0,-1 1 0 0 0,1-1 0 0 0,-1 1 0 0 0,1 0-1 0 0,-1-1 1 0 0,1 1 0 0 0,-1 0 0 0 0,0 0-1 0 0,1-1 1 0 0,-1 1 0 0 0,1 0 0 0 0,-1 0 0 0 0,0 0-1 0 0,1 0 1 0 0,-1 0 0 0 0,1 0 0 0 0,-1 0 0 0 0,0 0-1 0 0,1 0 1 0 0,-1 0 0 0 0,1 0 0 0 0,-1 0-1 0 0,0 0 1 0 0,1 0 0 0 0,-1 0 0 0 0,1 1 0 0 0,-1-1-1 0 0,0 0 1 0 0,1 1 0 0 0,-1-1 0 0 0,1 0 0 0 0,-1 1-1 0 0,1-1 1 0 0,-1 0 0 0 0,1 1 0 0 0,0-1-1 0 0,-1 1 1 0 0,1-1 0 0 0,-2 2 641 0 0,-1 8-675 0 0,-15 52-59 0 0,4-4-59 0 0,-2 11 31 0 0,7-31 8 0 0,5-15-55 0 0,0 15 44 0 0,-4 31-39 0 0,-1 18-11 0 0,-1-16 0 0 0,-3-6 0 0 0,9-46-1 0 0,-10 31-51 0 0,-3-5 41 0 0,-6 6 11 0 0,2-6-16 0 0,17-35-59 0 0,-1-17-706 0 0,3-4 676 0 0,1 0 0 0 0,1 0 0 0 0,0 0-1 0 0,1 0 1 0 0,0 0 0 0 0,0 0 0 0 0,5-15-1 0 0,-1 1-92 0 0,23-137-1121 0 0,40-291-1998 0 0,-65 415 3270 0 0,1 1 0 0 0,3 0 0 0 0,1 1 0 0 0,1 0 0 0 0,19-46 0 0 0,-22 68 32 0 0,0 1-1 0 0,1 1 1 0 0,1-1-1 0 0,-1 1 1 0 0,2 0-1 0 0,0 1 1 0 0,0 0-1 0 0,1 0 1 0 0,1 1-1 0 0,-1 0 1 0 0,2 1-1 0 0,-1 1 1 0 0,1-1-1 0 0,1 2 1 0 0,-1 0-1 0 0,25-10 1 0 0,-15 9 48 0 0,0 1 0 0 0,1 1 0 0 0,0 1 0 0 0,0 1 1 0 0,0 1-1 0 0,1 1 0 0 0,-1 1 0 0 0,1 1 0 0 0,-1 1 0 0 0,0 1 0 0 0,1 1 1 0 0,-1 1-1 0 0,31 10 0 0 0,-44-10 162 0 0,0 1 0 0 0,0 0 0 0 0,-1 1-1 0 0,0 0 1 0 0,9 8 0 0 0,-15-12 401 0 0,3 7-133 0 0,1 2-450 0 0,-4-6-111 0 0,1 0 0 0 0,-1 0 1 0 0,1 0-1 0 0,8 8 0 0 0,-8-1-313 0 0,9 36 49 0 0,-12-46 349 0 0,-1 0 1 0 0,1 0 0 0 0,-1 1 0 0 0,0-1 0 0 0,1 0 0 0 0,-1 1 0 0 0,0-1 0 0 0,0 0-1 0 0,0 0 1 0 0,-1 3 0 0 0,-8 68-4 0 0,-5-15 32 0 0,5-37 64 0 0,3-8-47 0 0,3-6-4 0 0,0 0 1 0 0,0-1-1 0 0,-1 1 1 0 0,0-1-1 0 0,-10 11 1 0 0,-3 5 142 0 0,-1-1 1 0 0,-1-1 0 0 0,-1-1 0 0 0,-36 26 0 0 0,35-31-51 0 0,-2-1 1 0 0,1-1 0 0 0,-2-1 0 0 0,0-1 0 0 0,0-2-1 0 0,0 0 1 0 0,-1-1 0 0 0,-44 5 0 0 0,52-9-177 0 0,0-2 1 0 0,0 0-1 0 0,0-2 0 0 0,0 1 0 0 0,1-2 1 0 0,-1 0-1 0 0,0-1 0 0 0,1-1 1 0 0,-1-1-1 0 0,1 0 0 0 0,0-1 1 0 0,0 0-1 0 0,1-1 0 0 0,-17-12 1 0 0,31 19 17 0 0,1 0 1 0 0,-1 0-1 0 0,0 0 1 0 0,1-1 0 0 0,-1 1-1 0 0,1 0 1 0 0,-1-1 0 0 0,1 1-1 0 0,-1 0 1 0 0,1-1-1 0 0,-1 1 1 0 0,1-1 0 0 0,-1 1-1 0 0,1-1 1 0 0,-1 1 0 0 0,1-1-1 0 0,0 1 1 0 0,-1-1-1 0 0,1 1 1 0 0,0-1 0 0 0,-1 0-1 0 0,1 1 1 0 0,0-1 0 0 0,0 1-1 0 0,0-1 1 0 0,0 0-1 0 0,-1 0 1 0 0,2 0-2 0 0,0 1 0 0 0,0 0 0 0 0,0-1 0 0 0,0 1 0 0 0,-1-1 0 0 0,1 1 0 0 0,0 0 0 0 0,0 0 0 0 0,0 0 0 0 0,0-1 0 0 0,0 1 0 0 0,0 0 0 0 0,0 0 0 0 0,0 0 0 0 0,1 1 0 0 0,43 4-524 0 0,-44-5 547 0 0,20 4 139 0 0,-1 1 1 0 0,1 0-1 0 0,-1 2 0 0 0,0 0 0 0 0,-1 2 0 0 0,0 0 1 0 0,0 1-1 0 0,22 15 0 0 0,-36-21 551 0 0,1 3 27 0 0,18 21-137 0 0,-12-11-578 0 0,-4-4-42 0 0,-4-7 15 0 0,-1 0 0 0 0,1 0 0 0 0,-1 1 0 0 0,0 0 0 0 0,3 13 0 0 0,14 39 509 0 0,-8-16-150 0 0,-9-32-2 0 0,1 4-32 0 0,11 44-20 0 0,-11-45-2 0 0,0 1-13 0 0,15 44-58 0 0,-15-44-29 0 0,2-4-4 0 0,16 35-8 0 0,-16-35-34 0 0,1-1-20 0 0,0 1-66 0 0,-2-3 7 0 0,0 0-1 0 0,1-1 1 0 0,12 13 0 0 0,17 18 19 0 0,-24-26-49 0 0,-7-9-2 0 0,-1 1 0 0 0,0-1 0 0 0,1 0 0 0 0,0 1 0 0 0,0-2 0 0 0,0 1 0 0 0,5 2-1 0 0,26 15 6 0 0,-23-16-14 0 0,-1-3 3 0 0,9 1-7 0 0,0-1 0 0 0,0 0 1 0 0,0-2-1 0 0,22-2 0 0 0,27-1-4603 0 0,-58 4-1961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9"/>
    </inkml:context>
    <inkml:brush xml:id="br0">
      <inkml:brushProperty name="width" value="0.05" units="cm"/>
      <inkml:brushProperty name="height" value="0.05" units="cm"/>
      <inkml:brushProperty name="color" value="#FFFFFF"/>
    </inkml:brush>
  </inkml:definitions>
  <inkml:trace contextRef="#ctx0" brushRef="#br0">0 371 6911 0 0,'0'0'528'0'0,"22"0"-1264"0"0,12 5 1575 0 0,39 10 0 0 0,-18-4 2045 0 0,-42-9-2437 0 0,-1-1-1 0 0,0-1 1 0 0,0 0 0 0 0,0-1 0 0 0,0 0 0 0 0,0-1 0 0 0,0 0 0 0 0,15-5 0 0 0,4-4 402 0 0,48-22 0 0 0,-66 27-821 0 0,0-1 1 0 0,-1 0 0 0 0,0 0 0 0 0,0-1 0 0 0,0-1 0 0 0,-2 0 0 0 0,1-1 0 0 0,-1 0 0 0 0,10-12 0 0 0,-17 18-51 0 0,0-1 0 0 0,0 0 0 0 0,0 0 0 0 0,0 0 0 0 0,-1 0 0 0 0,0 0 0 0 0,0 0 1 0 0,0 0-1 0 0,-1-1 0 0 0,0 1 0 0 0,0-1 0 0 0,0 1 0 0 0,0-1 0 0 0,-1 1 1 0 0,0-1-1 0 0,0 1 0 0 0,-1-1 0 0 0,0 0 0 0 0,0 1 0 0 0,0-1 0 0 0,0 1 1 0 0,-1 0-1 0 0,0 0 0 0 0,0-1 0 0 0,0 1 0 0 0,-4-5 0 0 0,1 1-139 0 0,-1 0 1 0 0,0 0-1 0 0,-1 1 0 0 0,0-1 0 0 0,0 2 0 0 0,0-1 1 0 0,-1 1-1 0 0,-13-9 0 0 0,17 13 214 0 0,0 0 1 0 0,0 0-1 0 0,0 1 1 0 0,-1 0-1 0 0,1 0 1 0 0,-1 0-1 0 0,0 1 0 0 0,1-1 1 0 0,-1 1-1 0 0,0 0 1 0 0,0 0-1 0 0,0 1 0 0 0,0 0 1 0 0,0 0-1 0 0,0 0 1 0 0,0 0-1 0 0,0 1 1 0 0,0-1-1 0 0,1 1 0 0 0,-8 3 1 0 0,-7 4-257 0 0,1 0-1 0 0,0 2 1 0 0,1 0 0 0 0,-20 16 0 0 0,-61 54 655 0 0,93-76-425 0 0,-1 0 1 0 0,1 1 0 0 0,-1 0-1 0 0,1 0 1 0 0,-5 8-1 0 0,4-5 25 0 0,1-2 128 0 0,-1 4 4 0 0,-20 41 202 0 0,24-40-180 0 0,-2 1-137 0 0,3-7-21 0 0,-1 0 1 0 0,1 0-1 0 0,0 0 1 0 0,0 0-1 0 0,1 1 1 0 0,-1 6-1 0 0,2-1 120 0 0,0 37-9 0 0,-1-36-6 0 0,2 2 13 0 0,9 43 56 0 0,-9-43 30 0 0,3-1 4 0 0,17 36 18 0 0,-17-36 72 0 0,2-3 36 0 0,23 29 8 0 0,-16-23-35 0 0,-7-10-277 0 0,-4-2-50 0 0,0-2 0 0 0,0 1 0 0 0,1 0 0 0 0,-1-1 0 0 0,1 1 0 0 0,-1-1 1 0 0,1 0-1 0 0,5 1 0 0 0,9 6 24 0 0,0-2 1 0 0,0 0 0 0 0,1-1 0 0 0,0-2 0 0 0,0 1 0 0 0,30 1 0 0 0,-23-5-62 0 0,0-2 0 0 0,0-1 0 0 0,0-1 0 0 0,0-1 0 0 0,43-13 0 0 0,-25 2-453 0 0,0-1 0 0 0,54-30 0 0 0,-85 38-316 0 0,0 1 0 0 0,-1-2-1 0 0,0 0 1 0 0,0 0 0 0 0,-1-1 0 0 0,19-22-1 0 0,-20 19-4549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0"/>
    </inkml:context>
    <inkml:brush xml:id="br0">
      <inkml:brushProperty name="width" value="0.05" units="cm"/>
      <inkml:brushProperty name="height" value="0.05" units="cm"/>
      <inkml:brushProperty name="color" value="#FFFFFF"/>
    </inkml:brush>
  </inkml:definitions>
  <inkml:trace contextRef="#ctx0" brushRef="#br0">205 5 1839 0 0,'3'-5'449'0'0,"-2"7"169"0"0,-2 7 690 0 0,1-5 941 0 0,-3 6-934 0 0,-9 30 165 0 0,9-30 31 0 0,-1 1-61 0 0,-15 54 753 0 0,4-10-264 0 0,2 5-983 0 0,3 4-255 0 0,1 1-345 0 0,2 3-68 0 0,-2 9 155 0 0,0 3 41 0 0,0-1 62 0 0,2-6 0 0 0,3-30-341 0 0,3-32-21 0 0,0 1-7 0 0,-4 36-19 0 0,3-36-73 0 0,0-1-21 0 0,-10 35-40 0 0,6-30 19 0 0,-9 5-33 0 0,15-21-10 0 0,0 1 0 0 0,0-1 0 0 0,-1 0 0 0 0,1 1 0 0 0,0-1 0 0 0,-1 0 0 0 0,1 1 0 0 0,0-1 0 0 0,-1 0 0 0 0,1 0 0 0 0,0 1 0 0 0,-1-1 0 0 0,1 0 0 0 0,0 0 0 0 0,-1 0 0 0 0,1 0 0 0 0,-1 0 0 0 0,1 1 0 0 0,-1-1 0 0 0,1 0 0 0 0,0 0 0 0 0,-1 0 0 0 0,1 0 0 0 0,-1 0 0 0 0,1 0 0 0 0,-1 0 0 0 0,1 0 0 0 0,0-1 0 0 0,-1 1 0 0 0,1 0 0 0 0,-1 0 0 0 0,1 0 0 0 0,0 0 0 0 0,-1 0 0 0 0,1-1 0 0 0,0 1 0 0 0,-1 0 0 0 0,1 0 0 0 0,0-1 0 0 0,-1 1 0 0 0,1 0 0 0 0,0-1 0 0 0,-1 1 0 0 0,1 0 0 0 0,0-1 0 0 0,0 1 0 0 0,-1 0 0 0 0,1-1 0 0 0,0 1 0 0 0,0 0 0 0 0,0-1 0 0 0,0 1 0 0 0,-1-1 0 0 0,1 1 0 0 0,0-1 0 0 0,-8-21 0 0 0,6 9-126 0 0,1 0-1 0 0,0 0 1 0 0,0-1-1 0 0,1 1 0 0 0,1 0 1 0 0,0 0-1 0 0,1 0 1 0 0,1 0-1 0 0,0 0 1 0 0,6-17-1 0 0,3-4-417 0 0,3-1 0 0 0,26-45 0 0 0,-25 51 136 0 0,3 0 0 0 0,0 1 0 0 0,1 1 0 0 0,2 1 0 0 0,1 1 0 0 0,1 1 0 0 0,0 2 0 0 0,2 0 0 0 0,1 1 0 0 0,1 2 0 0 0,37-20 0 0 0,-57 34 298 0 0,1 1-1 0 0,0 1 0 0 0,1 0 1 0 0,-1 0-1 0 0,1 1 0 0 0,-1 0 1 0 0,1 1-1 0 0,-1 0 1 0 0,1 1-1 0 0,0-1 0 0 0,0 2 1 0 0,-1-1-1 0 0,14 4 0 0 0,-16-2 102 0 0,0-1 0 0 0,0 2 0 0 0,0-1 0 0 0,0 1 0 0 0,-1 0 0 0 0,1 0 0 0 0,-1 1 0 0 0,0 0 0 0 0,0 0 0 0 0,0 1 0 0 0,-1-1 0 0 0,1 1 0 0 0,-1 0 0 0 0,0 1 0 0 0,-1-1 0 0 0,1 1 0 0 0,-1 0 0 0 0,5 9 0 0 0,-3 1 273 0 0,0-1-1 0 0,-1 1 0 0 0,-1 0 0 0 0,0 0 0 0 0,-1 0 0 0 0,-1 1 1 0 0,0-1-1 0 0,-1 1 0 0 0,-3 26 0 0 0,1-33-160 0 0,0-1-1 0 0,0 0 1 0 0,-1 0 0 0 0,-1 0-1 0 0,0 0 1 0 0,0-1 0 0 0,0 1-1 0 0,-1-1 1 0 0,-1 1-1 0 0,-6 9 1 0 0,3-7 14 0 0,-1 0 0 0 0,-1 0 0 0 0,1-1 1 0 0,-2 0-1 0 0,0 0 0 0 0,-11 7 0 0 0,-8 3 92 0 0,-1-2 0 0 0,-1-2 0 0 0,0 0 0 0 0,-50 15 0 0 0,66-26-160 0 0,0 0 1 0 0,0-1 0 0 0,-1-1 0 0 0,1-1-1 0 0,-1 0 1 0 0,1-1 0 0 0,-33-3 0 0 0,42 1-110 0 0,0 1 0 0 0,0-1 0 0 0,0-1 0 0 0,1 1 0 0 0,-1-1 0 0 0,0-1 0 0 0,1 1 0 0 0,-1-1 0 0 0,1 0 0 0 0,0 0 0 0 0,0-1 0 0 0,0 0 0 0 0,1 0 0 0 0,-1 0 0 0 0,1-1 0 0 0,0 0 0 0 0,0 0 0 0 0,1 0 0 0 0,-1-1 0 0 0,1 1 0 0 0,-5-9 0 0 0,8 9-257 0 0,-1 0-1 0 0,1 0 1 0 0,0 1 0 0 0,0-1-1 0 0,0 0 1 0 0,1 0 0 0 0,0-1-1 0 0,1-8 1 0 0,-1 1-1843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1"/>
    </inkml:context>
    <inkml:brush xml:id="br0">
      <inkml:brushProperty name="width" value="0.05" units="cm"/>
      <inkml:brushProperty name="height" value="0.05" units="cm"/>
      <inkml:brushProperty name="color" value="#FFFFFF"/>
    </inkml:brush>
  </inkml:definitions>
  <inkml:trace contextRef="#ctx0" brushRef="#br0">47 419 9671 0 0,'-9'-11'593'0'0,"5"4"-100"0"0,20 4-467 0 0,3 2 433 0 0,0 2 1 0 0,38 5-1 0 0,0 1 3251 0 0,-34-8-3336 0 0,1 0 0 0 0,-1-2 0 0 0,0-1-1 0 0,0 0 1 0 0,38-14 0 0 0,-50 14-448 0 0,0 0-1 0 0,0-1 1 0 0,0-1-1 0 0,0 0 1 0 0,-1 0 0 0 0,0-1-1 0 0,0 0 1 0 0,-1-1 0 0 0,0 0-1 0 0,0-1 1 0 0,-1 0-1 0 0,11-14 1 0 0,-14 16 137 0 0,0 1 0 0 0,-1-1 0 0 0,0-1 0 0 0,0 1 0 0 0,-1-1 0 0 0,0 1 1 0 0,0-1-1 0 0,-1 0 0 0 0,0 0 0 0 0,0 0 0 0 0,-1 0 0 0 0,0-1 0 0 0,0 1 0 0 0,-1 0 0 0 0,0 0 0 0 0,-1-1 0 0 0,0 1 0 0 0,0 0 0 0 0,-3-11 1 0 0,2 12-403 0 0,-1 1 0 0 0,0-1 0 0 0,-1 1 0 0 0,1 0 0 0 0,-1 0 0 0 0,0 0 0 0 0,0 0 0 0 0,-1 1 0 0 0,0 0 0 0 0,0 0 0 0 0,0 0 0 0 0,-1 0 0 0 0,-5-3 0 0 0,6 4 270 0 0,-1 1 0 0 0,1 0 0 0 0,0 0 0 0 0,-1 0 0 0 0,1 1 0 0 0,-1 0 0 0 0,0 0 0 0 0,0 1 0 0 0,0-1 0 0 0,0 1 0 0 0,0 0 0 0 0,0 1 0 0 0,0 0 0 0 0,0 0 0 0 0,-10 1 0 0 0,1 2 298 0 0,1 1 0 0 0,-1 1 0 0 0,1 1 0 0 0,0 0 0 0 0,0 0 0 0 0,1 1 0 0 0,0 1 0 0 0,0 0 0 0 0,-20 18-1 0 0,9-5 463 0 0,1 2 0 0 0,1 0 0 0 0,-31 42-1 0 0,41-47-323 0 0,0 1 0 0 0,2 0-1 0 0,0 1 1 0 0,1 0 0 0 0,-8 27-1 0 0,8-15-7 0 0,0 0 0 0 0,-5 59 1 0 0,13-81-326 0 0,0-1 0 0 0,1 1 0 0 0,0-1 0 0 0,0 1 0 0 0,1-1 1 0 0,1 1-1 0 0,-1-1 0 0 0,1 1 0 0 0,7 16 0 0 0,-6-20-21 0 0,1 1 0 0 0,-1-1 0 0 0,1 0 0 0 0,1 0 0 0 0,-1 0 0 0 0,1 0 0 0 0,0-1 0 0 0,0 0 0 0 0,1 0 0 0 0,0 0-1 0 0,-1-1 1 0 0,2 0 0 0 0,8 5 0 0 0,7 2-10 0 0,0-2-1 0 0,0 0 0 0 0,1-1 1 0 0,47 9-1 0 0,97 5 9 0 0,-149-21-43 0 0,0 0 0 0 0,1-2 0 0 0,-1 0-1 0 0,0-1 1 0 0,0 0 0 0 0,0-2 0 0 0,-1 0 0 0 0,1-1 0 0 0,-1-1 0 0 0,0 0 0 0 0,0-2 0 0 0,-1 0 0 0 0,31-20 0 0 0,-28 17-602 0 0,19-12-546 0 0,-37 21 929 0 0,1 1 0 0 0,0-1 0 0 0,0 0 0 0 0,0 1 0 0 0,-1-1 0 0 0,1 0 0 0 0,-1 0 1 0 0,0 0-1 0 0,1 0 0 0 0,-1 0 0 0 0,0-1 0 0 0,0 1 0 0 0,0 0 0 0 0,0-4 0 0 0,-1-1-3687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2"/>
    </inkml:context>
    <inkml:brush xml:id="br0">
      <inkml:brushProperty name="width" value="0.05" units="cm"/>
      <inkml:brushProperty name="height" value="0.05" units="cm"/>
      <inkml:brushProperty name="color" value="#FFFFFF"/>
    </inkml:brush>
  </inkml:definitions>
  <inkml:trace contextRef="#ctx0" brushRef="#br0">201 2 5063 0 0,'0'0'184'0'0,"-1"-1"-1"0"0,0 1 0 0 0,0 0 1 0 0,0-1-1 0 0,0 1 0 0 0,-1 0 1 0 0,1 0-1 0 0,0 0 0 0 0,0 0 0 0 0,0 0 1 0 0,0 0-1 0 0,0 0 0 0 0,0 0 1 0 0,0 1-1 0 0,0-1 0 0 0,0 0 1 0 0,0 1-1 0 0,0-1 0 0 0,0 1 1 0 0,0-1-1 0 0,1 1 0 0 0,-1-1 0 0 0,0 1 1 0 0,0-1-1 0 0,-1 2 0 0 0,-14 23 2729 0 0,16-25-2976 0 0,-5 13 328 0 0,1-1 1 0 0,0 1 0 0 0,1 0-1 0 0,0-1 1 0 0,1 1 0 0 0,0 20-1 0 0,-4 18 594 0 0,-34 142 2510 0 0,-19 131-392 0 0,32 52-2119 0 0,24-352-1258 0 0,3-39-1779 0 0,4-28-161 0 0,-2 24 1234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3"/>
    </inkml:context>
    <inkml:brush xml:id="br0">
      <inkml:brushProperty name="width" value="0.05" units="cm"/>
      <inkml:brushProperty name="height" value="0.05" units="cm"/>
      <inkml:brushProperty name="color" value="#FFFFFF"/>
    </inkml:brush>
  </inkml:definitions>
  <inkml:trace contextRef="#ctx0" brushRef="#br0">77 1 3679 0 0,'3'44'3740'0'0,"-4"-33"-2556"0"0,1 3-707 0 0,-1 7 42 0 0,-1 13 3283 0 0,-1 11-2992 0 0,2-33 693 0 0,1 0-1004 0 0,-1 2-353 0 0,0 44 857 0 0,1-44-889 0 0,0 45 649 0 0,1-43-668 0 0,-1-2 74 0 0,-1-1 0 0 0,-2 24 1 0 0,-5 25 499 0 0,6-49-557 0 0,-1 37 432 0 0,1 15 96 0 0,-2 0-101 0 0,0 1-150 0 0,2-25-213 0 0,2-30-66 0 0,-1 3-29 0 0,1 3-55 0 0,0-5 17 0 0,-1-1 0 0 0,0 1 0 0 0,-4 20 1 0 0,-9 44 115 0 0,2-6-1 0 0,6-23-133 0 0,5-35-5 0 0,8-9-1860 0 0,20 11 1370 0 0,-26-14 435 0 0,-1 0 1 0 0,0 0 0 0 0,1 0 0 0 0,-1 0-1 0 0,0 0 1 0 0,0 0 0 0 0,1 0 0 0 0,-1 0 0 0 0,0 0-1 0 0,1 0 1 0 0,-1 0 0 0 0,0 0 0 0 0,1 0-1 0 0,-1 0 1 0 0,0 0 0 0 0,1 0 0 0 0,-1 0 0 0 0,0 0-1 0 0,0 0 1 0 0,1 0 0 0 0,-1-1 0 0 0,0 1-1 0 0,1 0 1 0 0,-1 0 0 0 0,0 0 0 0 0,0 0 0 0 0,0-1-1 0 0,1 1 1 0 0,-1 0 0 0 0,0 0 0 0 0,0-1-1 0 0,0 1 1 0 0,1 0 0 0 0,-1 0 0 0 0,0-1 0 0 0,0 1-1 0 0,0 0 1 0 0,0-1 0 0 0,0 1 0 0 0,0 0 0 0 0,1 0-1 0 0,-1-1 1 0 0,0 1 0 0 0,0 0 0 0 0,0-1-1 0 0,0 1 1 0 0,0 0 0 0 0,0-1 0 0 0,0 1 0 0 0,-1 0-1 0 0,1-1 1 0 0,0 1 0 0 0,0 0 0 0 0,0-1-1 0 0,0-2-1244 0 0,1-4-5001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4"/>
    </inkml:context>
    <inkml:brush xml:id="br0">
      <inkml:brushProperty name="width" value="0.05" units="cm"/>
      <inkml:brushProperty name="height" value="0.05" units="cm"/>
      <inkml:brushProperty name="color" value="#FFFFFF"/>
    </inkml:brush>
  </inkml:definitions>
  <inkml:trace contextRef="#ctx0" brushRef="#br0">112 10 10591 0 0,'-4'-3'347'0'0,"-5"-3"389"0"0,9 6-728 0 0,0 0 0 0 0,-1 0 0 0 0,1 0 0 0 0,0 0 0 0 0,0 0 0 0 0,-1 0 0 0 0,1 1 0 0 0,0-1 0 0 0,0 0 0 0 0,0 0 0 0 0,-1 0 0 0 0,1 0-1 0 0,0 0 1 0 0,0 1 0 0 0,0-1 0 0 0,0 0 0 0 0,-1 0 0 0 0,1 0 0 0 0,0 1 0 0 0,0-1 0 0 0,0 0 0 0 0,0 0 0 0 0,0 0 0 0 0,0 1 0 0 0,0-1 0 0 0,0 0-1 0 0,0 0 1 0 0,0 1 0 0 0,-1-1 0 0 0,1 0 0 0 0,0 0 0 0 0,0 1 0 0 0,0-1 0 0 0,0 0 0 0 0,1 0 0 0 0,-1 0 0 0 0,0 1 0 0 0,0-1 0 0 0,0 0-1 0 0,0 0 1 0 0,0 1 0 0 0,0 0 342 0 0,0 12-240 0 0,0 40 184 0 0,0-40 80 0 0,-3-1 12 0 0,-15 60 834 0 0,3-6 582 0 0,0 2-208 0 0,7-25-950 0 0,6-32-18 0 0,1 3-47 0 0,-8 66 393 0 0,6-38-721 0 0,2-32-61 0 0,-1 0-136 0 0,-9 29-44 0 0,5-26-10 0 0,6-20 0 0 0,16-32-2606 0 0,-9 23-4228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5"/>
    </inkml:context>
    <inkml:brush xml:id="br0">
      <inkml:brushProperty name="width" value="0.05" units="cm"/>
      <inkml:brushProperty name="height" value="0.05" units="cm"/>
      <inkml:brushProperty name="color" value="#FFFFFF"/>
    </inkml:brush>
  </inkml:definitions>
  <inkml:trace contextRef="#ctx0" brushRef="#br0">47 58 19351 0 0,'-21'-26'856'0'0,"12"16"176"0"0,0 1-824 0 0,3 3-208 0 0,4 3 0 0 0,2 1 0 0 0,2 1-360 0 0,1 1-120 0 0,4 1-16 0 0,4 1-8 0 0,3 1-1264 0 0,-2 0-256 0 0,-1 3-56 0 0,-2-2 0 0 0,-5 2 632 0 0,-2-1 128 0 0,-4 3 24 0 0,1-1-1872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6"/>
    </inkml:context>
    <inkml:brush xml:id="br0">
      <inkml:brushProperty name="width" value="0.05" units="cm"/>
      <inkml:brushProperty name="height" value="0.05" units="cm"/>
      <inkml:brushProperty name="color" value="#FFFFFF"/>
    </inkml:brush>
  </inkml:definitions>
  <inkml:trace contextRef="#ctx0" brushRef="#br0">369 149 9215 0 0,'-7'-17'232'0'0,"5"11"-473"0"0,0 1 0 0 0,0-1-1 0 0,0 1 1 0 0,-1 0 0 0 0,0-1-1 0 0,-5-6 1 0 0,6 11 416 0 0,0-1 0 0 0,1 1-1 0 0,-1 0 1 0 0,0-1 0 0 0,0 1 0 0 0,0 0 0 0 0,0 0 0 0 0,0 0 0 0 0,-1 0 0 0 0,1 0-1 0 0,0 1 1 0 0,0-1 0 0 0,0 1 0 0 0,-1 0 0 0 0,1-1 0 0 0,0 1 0 0 0,0 0 0 0 0,-1 0-1 0 0,-3 1 1 0 0,-4 0 227 0 0,0 1-1 0 0,0 0 1 0 0,0 0-1 0 0,1 1 1 0 0,-1 1-1 0 0,1-1 1 0 0,0 1-1 0 0,-12 8 1 0 0,2 0 15 0 0,2 0-1 0 0,-28 25 1 0 0,40-32-126 0 0,-1 3 12 0 0,-20 24 7 0 0,20-24 306 0 0,0 3-345 0 0,-16 33-14 0 0,16-33 250 0 0,3 0-280 0 0,-11 35-17 0 0,10-35 205 0 0,1 2-214 0 0,-8 36-1 0 0,8-36 204 0 0,3-5-330 0 0,1 1 0 0 0,-1 0 0 0 0,2 0 0 0 0,1 8 0 0 0,0-1 0 0 0,-1-2 150 0 0,2-4-10 0 0,14 31-44 0 0,-14-31-11 0 0,3-2-6 0 0,20 27-11 0 0,-25-32-130 0 0,0-1 0 0 0,0 1 0 0 0,0 0 0 0 0,0-1 0 0 0,0 0 1 0 0,1 1-1 0 0,-1-1 0 0 0,1 0 0 0 0,-1 0 0 0 0,1 0 1 0 0,4 1-1 0 0,1 2 12 0 0,5 4 48 0 0,21 13-12 0 0,-21-16-59 0 0,-1 0 0 0 0,1 0 1 0 0,0-2-1 0 0,0 1 0 0 0,0-2 0 0 0,0 0 0 0 0,1 0 0 0 0,0-2 1 0 0,-1 1-1 0 0,1-2 0 0 0,0 0 0 0 0,18-2 0 0 0,-16 0-31 0 0,-1 0 0 0 0,1-1 0 0 0,-1-1 0 0 0,0-1 0 0 0,0 0 0 0 0,0-1 0 0 0,-1 0-1 0 0,0-1 1 0 0,0-1 0 0 0,18-13 0 0 0,-23 13-102 0 0,0 0-1 0 0,-1-1 1 0 0,0 1 0 0 0,0-2-1 0 0,-1 1 1 0 0,0-1-1 0 0,-1 0 1 0 0,0 0 0 0 0,-1-1-1 0 0,0 1 1 0 0,0-1-1 0 0,5-23 1 0 0,-5 10-304 0 0,0 0 0 0 0,-2 0 0 0 0,0-1 0 0 0,-2 1 0 0 0,-2-31 0 0 0,0 45 272 0 0,0-1 0 0 0,-1 1 0 0 0,0-1 1 0 0,-1 1-1 0 0,0-1 0 0 0,0 1 0 0 0,-1 0 0 0 0,0 1 1 0 0,-1-1-1 0 0,-9-13 0 0 0,5 11 196 0 0,0 0 1 0 0,-1 1-1 0 0,-1-1 0 0 0,0 2 0 0 0,0 0 1 0 0,-22-15-1 0 0,3 7 497 0 0,0 1-1 0 0,-2 1 1 0 0,0 2 0 0 0,-1 1-1 0 0,-55-13 1 0 0,87 25-499 0 0,0 1-1 0 0,0-1 1 0 0,0 1 0 0 0,-1 0-1 0 0,1-1 1 0 0,0 1 0 0 0,0 0-1 0 0,0 0 1 0 0,-1 0 0 0 0,1 0-1 0 0,0 0 1 0 0,0 0 0 0 0,-3 1-1 0 0,4-1-44 0 0,0 1-1 0 0,0-1 0 0 0,0 0 0 0 0,0 0 1 0 0,0 1-1 0 0,0-1 0 0 0,0 0 0 0 0,0 1 1 0 0,0-1-1 0 0,0 0 0 0 0,0 1 1 0 0,0-1-1 0 0,0 0 0 0 0,0 0 0 0 0,0 1 1 0 0,0-1-1 0 0,0 0 0 0 0,0 1 0 0 0,0-1 1 0 0,1 0-1 0 0,-1 0 0 0 0,0 1 0 0 0,0-1 1 0 0,0 0-1 0 0,0 0 0 0 0,1 1 0 0 0,-1-1 1 0 0,0 0-1 0 0,0 0 0 0 0,0 0 0 0 0,1 1 1 0 0,-1-1-1 0 0,30 23-1968 0 0,-17-17 1048 0 0,1 0-123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7"/>
    </inkml:context>
    <inkml:brush xml:id="br0">
      <inkml:brushProperty name="width" value="0.05" units="cm"/>
      <inkml:brushProperty name="height" value="0.05" units="cm"/>
      <inkml:brushProperty name="color" value="#FFFFFF"/>
    </inkml:brush>
  </inkml:definitions>
  <inkml:trace contextRef="#ctx0" brushRef="#br0">53 161 5983 0 0,'2'1'566'0'0,"-2"3"-773"0"0,-3 16 4496 0 0,-3 32-3673 0 0,4-40-9 0 0,1 0-31 0 0,-3 35-107 0 0,3-36-42 0 0,0 2-10 0 0,-3 35 17 0 0,3-36 72 0 0,0 1 34 0 0,-5 37 4 0 0,4-38 3 0 0,0 0 12 0 0,-4 34 7 0 0,5-34 532 0 0,-1 0-732 0 0,-4 37-70 0 0,5-37 704 0 0,0-1-792 0 0,-3 42 336 0 0,9-59-505 0 0,2-5-248 0 0,-5-3-7 0 0,25-146-1500 0 0,-21 137 1445 0 0,1 0 0 0 0,0 0 1 0 0,2 0-1 0 0,21-36 0 0 0,-9 23-823 0 0,2 1-1 0 0,1 1 1 0 0,2 1-1 0 0,2 1 1 0 0,0 2-1 0 0,2 0 1 0 0,47-34-1 0 0,-71 59 1204 0 0,2 1-1 0 0,-1-1 0 0 0,0 1 0 0 0,1 1 0 0 0,0-1 1 0 0,0 1-1 0 0,0 1 0 0 0,0-1 0 0 0,1 2 0 0 0,-1-1 1 0 0,0 1-1 0 0,1 0 0 0 0,-1 1 0 0 0,1-1 0 0 0,-1 2 1 0 0,1-1-1 0 0,-1 1 0 0 0,1 1 0 0 0,15 4 0 0 0,14 7-4 0 0,-19-2-104 0 0,3 7 19 0 0,-11-6 72 0 0,15 22 6 0 0,-20-26 68 0 0,-2 2 318 0 0,12 32 137 0 0,-12-32 27 0 0,-4-3-446 0 0,1-1 0 0 0,-1 0-1 0 0,1 0 1 0 0,0 1 0 0 0,3 8 0 0 0,0-1 70 0 0,-2-2 573 0 0,-3 3 10 0 0,0 43-23 0 0,1-44-107 0 0,-2 3-48 0 0,-13 78 623 0 0,3-27-350 0 0,0-1-118 0 0,6-25-578 0 0,4-31-59 0 0,1 3-15 0 0,-3 43-16 0 0,3-43-58 0 0,1-3-29 0 0,-2 35-4 0 0,1-34 0 0 0,1-2-12 0 0,3 31-48 0 0,-4-41-12 0 0,1 1 1 0 0,0-1-1 0 0,0 0 0 0 0,0 0 0 0 0,0 0 0 0 0,1 1 0 0 0,-1-1 1 0 0,0 0-1 0 0,0 0 0 0 0,0 0 0 0 0,0 0 0 0 0,0 1 1 0 0,0-1-1 0 0,0 0 0 0 0,0 0 0 0 0,0 0 0 0 0,0 0 0 0 0,0 0 1 0 0,0 1-1 0 0,1-1 0 0 0,-1 0 0 0 0,0 0 0 0 0,0 0 1 0 0,0 0-1 0 0,0 0 0 0 0,0 0 0 0 0,1 1 0 0 0,-1-1 0 0 0,0 0 1 0 0,0 0-1 0 0,0 0 0 0 0,0 0 0 0 0,1 0 0 0 0,-1 0 1 0 0,0 0-1 0 0,0 0 0 0 0,0 0 0 0 0,0 0 0 0 0,1 0 1 0 0,-1 0-1 0 0,0 0 0 0 0,0 0 0 0 0,0 0 0 0 0,1 0 0 0 0,-1 0 1 0 0,0 0-1 0 0,0 0 0 0 0,9-10-107 0 0,6-16-307 0 0,-14 24 349 0 0,6-12-931 0 0,3-6-4363 0 0,-2 2-1469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6:52.499"/>
    </inkml:context>
    <inkml:brush xml:id="br0">
      <inkml:brushProperty name="width" value="0.1" units="cm"/>
      <inkml:brushProperty name="height" value="0.1" units="cm"/>
      <inkml:brushProperty name="color" value="#E71224"/>
    </inkml:brush>
  </inkml:definitions>
  <inkml:trace contextRef="#ctx0" brushRef="#br0">10873 1159 1839 0 0,'-11'-58'6342'0'0,"10"54"-6064"0"0,0 0 0 0 0,1 0 0 0 0,0 1 0 0 0,0-1 0 0 0,0 0 0 0 0,1 0 0 0 0,-1 0 0 0 0,1 0 0 0 0,1-4 0 0 0,2-19 2139 0 0,-4 23-2266 0 0,-1 1 1 0 0,1 0-1 0 0,-1-1 0 0 0,0 1 1 0 0,0 0-1 0 0,-1 0 0 0 0,1 0 0 0 0,-1 0 1 0 0,1 0-1 0 0,-1 0 0 0 0,0 0 1 0 0,0 1-1 0 0,0-1 0 0 0,0 0 1 0 0,-1 1-1 0 0,1 0 0 0 0,-1 0 1 0 0,1-1-1 0 0,-4-1 0 0 0,-8-5 264 0 0,-1 0 0 0 0,-23-11 0 0 0,26 14-97 0 0,-260-116 1921 0 0,220 97-1849 0 0,-1 3-1 0 0,-1 2 1 0 0,-95-23 0 0 0,-235-46 113 0 0,119 23-238 0 0,-111-23-18 0 0,-1 31-235 0 0,103 18-13 0 0,-406-65 1 0 0,328 67 0 0 0,111 16 0 0 0,-68 0 14 0 0,-25-4 36 0 0,-247-18-50 0 0,433 36 0 0 0,-178 11 0 0 0,82 3 0 0 0,-88 6 0 0 0,31-1 0 0 0,-263 24 0 0 0,401-20 0 0 0,-182 34-6 0 0,110-12-165 0 0,-212 54-496 0 0,231-41 551 0 0,-211 77 116 0 0,328-91-18 0 0,1 3-1 0 0,3 5 0 0 0,-147 90 1 0 0,137-66-36 0 0,-112 77-195 0 0,155-100 169 0 0,-79 77 1 0 0,-86 124-14 0 0,110-115 58 0 0,69-76 10 0 0,4 2-1 0 0,2 1 0 0 0,2 3 1 0 0,-56 115-1 0 0,-46 161 26 0 0,121-272 0 0 0,3 1 0 0 0,3 0 0 0 0,-9 93 0 0 0,18-63 136 0 0,4 1 0 0 0,21 188 0 0 0,-7-195 22 0 0,46 166 0 0 0,-44-213-146 0 0,13 25-1 0 0,-12-36 42 0 0,20 35 11 0 0,-16-33-10 0 0,22 34-33 0 0,-19-33 32 0 0,26 38 15 0 0,-21-38 1 0 0,32 34-38 0 0,-33-40 33 0 0,-13-15-52 0 0,41 39 46 0 0,18 12 5 0 0,4 0 12 0 0,4 0-22 0 0,11 7 18 0 0,-27-23-47 0 0,16 11 24 0 0,-55-42-38 0 0,50 35 52 0 0,4-1-38 0 0,19 8 24 0 0,-70-43-38 0 0,55 28 52 0 0,-5-7-39 0 0,20 8 19 0 0,7 3-20 0 0,10 1 20 0 0,64 21-31 0 0,216 61 22 0 0,-63-22 10 0 0,142 35 154 0 0,-458-141-190 0 0,418 96 46 0 0,-283-69-42 0 0,242 41 43 0 0,-57-12 95 0 0,269 69 32 0 0,-471-107-181 0 0,221 7 0 0 0,138-30 0 0 0,-292-2 0 0 0,232 4 78 0 0,316-9 100 0 0,385-99-178 0 0,-354-57 0 0 0,-589 119 0 0 0,130-39 0 0 0,-150 28 0 0 0,52-18 0 0 0,-164 47 0 0 0,0-1 0 0 0,102-69 0 0 0,-85 49 0 0 0,269-175 0 0 0,-279 175 0 0 0,-2-2 0 0 0,98-101 0 0 0,-121 104 0 0 0,-2 0 0 0 0,-2-3 0 0 0,-3-1 0 0 0,-1-2 0 0 0,48-109 0 0 0,-58 104 0 0 0,-2-2 0 0 0,-3 0 0 0 0,16-98 0 0 0,-19 52 0 0 0,1-137 0 0 0,-17 151 9 0 0,-19-148 0 0 0,-36-90 29 0 0,33 205-22 0 0,-88-376 359 0 0,79 394-399 0 0,-4 0 1 0 0,-79-158-1 0 0,76 195 7 0 0,-3 2 1 0 0,-3 2-1 0 0,-3 1 0 0 0,-3 3 1 0 0,-2 2-1 0 0,-3 2 0 0 0,-118-93 1 0 0,100 97-21 0 0,-3 4 1 0 0,-82-41-1 0 0,-175-62-56 0 0,147 82 28 0 0,-200-48-1 0 0,-761-137-302 0 0,1091 245 335 0 0,-403-64-40 0 0,144 29 23 0 0,-20-3 17 0 0,135 26 18 0 0,-290-25-194 0 0,215 31 76 0 0,-101-5-6 0 0,134 12 93 0 0,-236-7-89 0 0,443 17 133 0 0,-513 7-71 0 0,385 2 35 0 0,-285 28-100 0 0,254-11-81 0 0,56-10 81 0 0,-170 44-1 0 0,86-6 139 0 0,-167 52 0 0 0,-325 174 0 0 0,464-174 0 0 0,-63 31 0 0 0,-18 30 277 0 0,255-125-238 0 0,-99 72 0 0 0,-58 69 22 0 0,146-114-61 0 0,41-34 0 0 0,3 3 0 0 0,-71 73 0 0 0,24 0-32 0 0,-86 139 0 0 0,115-155 27 0 0,-78 131-30 0 0,122-190 30 0 0,1 0 0 0 0,2 1 1 0 0,1 1-1 0 0,-14 66 0 0 0,5 17 55 0 0,-10 200 0 0 0,31-238-25 0 0,4-1 0 0 0,3 0 0 0 0,23 116 0 0 0,-19-154-25 0 0,10 27 0 0 0,2 5 11 0 0,7 7 31 0 0,14 24-31 0 0,-1-11 5 0 0,-22-57 48 0 0,20 38-32 0 0,-19-41 48 0 0,18 32 16 0 0,-17-33-16 0 0,25 35-53 0 0,-21-35 15 0 0,42 50-31 0 0,19 11-11 0 0,7-4 0 0 0,-13-25 0 0 0,0-9 0 0 0,2-5 0 0 0,-3-8 0 0 0,0-4 0 0 0,5-1 11 0 0,1 0 31 0 0,21 8 22 0 0,-22-12-42 0 0,19 7 20 0 0,0 0-20 0 0,-3-2 20 0 0,0-2-31 0 0,9-3-11 0 0,72 17 11 0 0,592 140 42 0 0,-626-161-58 0 0,162 41 150 0 0,-168-32-18 0 0,-9-3-47 0 0,33 2-42 0 0,252 30 1 0 0,251-10 80 0 0,-535-51-110 0 0,624 16 49 0 0,-579-23-52 0 0,502 9-6 0 0,-547-8 0 0 0,320-3 0 0 0,85-41 32 0 0,-307 18-11 0 0,-39 8-8 0 0,209-23-15 0 0,-226 13-79 0 0,0-8-1 0 0,327-108 1 0 0,-310 62 295 0 0,52-18 100 0 0,321-124-229 0 0,-438 170-437 0 0,183-47 0 0 0,-249 81 39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1.516"/>
    </inkml:context>
    <inkml:brush xml:id="br0">
      <inkml:brushProperty name="width" value="0.05" units="cm"/>
      <inkml:brushProperty name="height" value="0.05" units="cm"/>
      <inkml:brushProperty name="color" value="#FFFFFF"/>
    </inkml:brush>
  </inkml:definitions>
  <inkml:trace contextRef="#ctx0" brushRef="#br0">396 360 10135 0 0,'-2'-13'1345'0'0,"-3"-8"-232"0"0,5 20-1060 0 0,0 1-1 0 0,-1 0 0 0 0,1-1 0 0 0,-1 1 1 0 0,1 0-1 0 0,-1-1 0 0 0,1 1 0 0 0,-1 0 1 0 0,1-1-1 0 0,-1 1 0 0 0,1 0 0 0 0,-1 0 1 0 0,1 0-1 0 0,-1 0 0 0 0,1 0 0 0 0,-1-1 1 0 0,1 1-1 0 0,-1 0 0 0 0,1 0 0 0 0,-1 0 1 0 0,1 0-1 0 0,-1 1 0 0 0,0-1 0 0 0,1 0 1 0 0,-1 0-1 0 0,1 0 0 0 0,-1 0 0 0 0,1 0 1 0 0,-1 1-1 0 0,1-1 0 0 0,-1 0 1 0 0,1 1-1 0 0,-1-1 0 0 0,1 0 0 0 0,0 1 1 0 0,-1-1-1 0 0,1 0 0 0 0,-1 1 0 0 0,-5 4 679 0 0,-1 0 0 0 0,1 1 0 0 0,1 0 0 0 0,-1 0 0 0 0,-7 11 0 0 0,10-13-198 0 0,-1 3-86 0 0,-1 1-307 0 0,3-5-54 0 0,0 1 0 0 0,0-1 0 0 0,1 1 0 0 0,-1-1 0 0 0,1 1 0 0 0,-1 0 0 0 0,0 6 0 0 0,-1-3 30 0 0,-6 30 598 0 0,7-24-631 0 0,-4 38 248 0 0,2 6-49 0 0,1 7-50 0 0,-2-1-48 0 0,3 6-32 0 0,-3 3-24 0 0,-3-12-61 0 0,-3 16 10 0 0,-1-3-10 0 0,2-17-42 0 0,-2 19 23 0 0,-2 3-36 0 0,0-3-12 0 0,1-8 0 0 0,5-6 0 0 0,1-4 0 0 0,1 4 53 0 0,3-20-42 0 0,-5 8-11 0 0,6-34-1 0 0,-8 24-65 0 0,-5 2-14 0 0,14-35 68 0 0,0-4 6 0 0,1 0-1 0 0,-1 0 1 0 0,1 0-1 0 0,-1 0 1 0 0,0 0-1 0 0,0 0 1 0 0,0-1-1 0 0,0 1 1 0 0,0 0 0 0 0,0-1-1 0 0,0 1 1 0 0,0 0-1 0 0,-1-1 1 0 0,-1 2-1 0 0,-14 17-84 0 0,16-19 86 0 0,0 1-1 0 0,-1-1 0 0 0,1 1 0 0 0,0-1 0 0 0,-1 0 0 0 0,1 0 0 0 0,-1 1 0 0 0,1-1 0 0 0,-1 0 1 0 0,1 0-1 0 0,-4 1 0 0 0,0 0-4 0 0,-3 0-50 0 0,6-3 39 0 0,-1 0-1 0 0,1 0 0 0 0,0 0 0 0 0,0 0 1 0 0,-1-1-1 0 0,1 1 0 0 0,0-1 0 0 0,0 1 1 0 0,0-1-1 0 0,1 0 0 0 0,-1 0 0 0 0,0 0 1 0 0,1 0-1 0 0,-1 0 0 0 0,1 0 0 0 0,0 0 1 0 0,0-1-1 0 0,0 1 0 0 0,0 0 0 0 0,0-1 1 0 0,0 1-1 0 0,0-1 0 0 0,1 1 0 0 0,-1-1 1 0 0,1 1-1 0 0,0-4 0 0 0,-2-12-198 0 0,1 0 0 0 0,2-33 0 0 0,1 27-22 0 0,28-293-3019 0 0,-2 49 266 0 0,-24 156 2108 0 0,13-141-922 0 0,-11 213 1665 0 0,1 0 0 0 0,2 1 0 0 0,1 0 0 0 0,20-48 0 0 0,-11 42 834 0 0,2 0-1 0 0,2 1 0 0 0,49-70 1 0 0,-57 94-438 0 0,1 2 1 0 0,1 0 0 0 0,0 1 0 0 0,1 0-1 0 0,1 1 1 0 0,0 2 0 0 0,1 0 0 0 0,1 0-1 0 0,0 2 1 0 0,1 1 0 0 0,0 1 0 0 0,1 0-1 0 0,47-11 1 0 0,-57 16-171 0 0,41-7 299 0 0,-41 9-311 0 0,39-5 277 0 0,-40 5-281 0 0,-8 2-37 0 0,1 0-1 0 0,0 1 1 0 0,0-1 0 0 0,0 1-1 0 0,0-1 1 0 0,-1 2 0 0 0,1-1 0 0 0,7 1-1 0 0,25 3 72 0 0,-19 0-4 0 0,16 9 32 0 0,-26-10 135 0 0,1 4 60 0 0,28 22 11 0 0,-28-22 1 0 0,-4 2-6 0 0,14 27-1 0 0,-14-27 0 0 0,-4 3-23 0 0,4 33-95 0 0,-4-41-181 0 0,-1 0 1 0 0,1 0 0 0 0,-1 0-1 0 0,0 0 1 0 0,0 0 0 0 0,0 0-1 0 0,-1 0 1 0 0,-1 8 0 0 0,0-3 20 0 0,0 22 133 0 0,1-26-172 0 0,1-1 0 0 0,-1 0 0 0 0,0 0 0 0 0,0 0-1 0 0,0 0 1 0 0,-2 5 0 0 0,-1 4 42 0 0,1-1-29 0 0,1-4-2 0 0,0 1-1 0 0,-1-1 1 0 0,0-1-1 0 0,-4 9 1 0 0,-11 25 16 0 0,-1-1-1 0 0,-3-1 1 0 0,-27 38 0 0 0,30-54-17 0 0,-2-1 0 0 0,-1 0 0 0 0,0-2 0 0 0,-2 0 0 0 0,0-2 0 0 0,-1 0 0 0 0,-41 20 0 0 0,26-18-8 0 0,-2-1-1 0 0,0-2 1 0 0,0-3-1 0 0,-65 14 0 0 0,96-25-55 0 0,0-1-1 0 0,0 0 0 0 0,-1-1 0 0 0,1-1 1 0 0,-1 0-1 0 0,1 0 0 0 0,-1-1 0 0 0,1 0 1 0 0,0-1-1 0 0,-12-4 0 0 0,14 0-140 0 0,12 0 26 0 0,15-2 28 0 0,-15 7 159 0 0,12-3-71 0 0,29-1 31 0 0,17-1 75 0 0,3-1 64 0 0,276-17 221 0 0,-289 27-282 0 0,24 10 13 0 0,-55-7-41 0 0,36 15-1 0 0,-37-12-4 0 0,32 21-1 0 0,-35-19-11 0 0,-1 1 1 0 0,19 18-1 0 0,-18-13 16 0 0,24 32 1 0 0,1 12 38 0 0,-28-35-10 0 0,-6-10-46 0 0,-1-5 6 0 0,-1 1 0 0 0,-1 0-1 0 0,5 18 1 0 0,7 23 37 0 0,-12-26 0 0 0,1 27 0 0 0,-5-28 0 0 0,-9 42-11 0 0,2-40-58 0 0,-1 0 0 0 0,-1 0-1 0 0,-1-1 1 0 0,-2 0-1 0 0,0 0 1 0 0,-2-2-1 0 0,-1 1 1 0 0,-1-2 0 0 0,-1 0-1 0 0,-1-1 1 0 0,-1-1-1 0 0,-1-1 1 0 0,-1 0-1 0 0,0-2 1 0 0,-2 0-1 0 0,0-1 1 0 0,-1-2 0 0 0,-1-1-1 0 0,-1 0 1 0 0,0-2-1 0 0,0-1 1 0 0,-1-1-1 0 0,-1-1 1 0 0,-29 6-1 0 0,18-9-49 0 0,0-1-1 0 0,0-2 0 0 0,0-2 0 0 0,0-1 1 0 0,-46-6-1 0 0,54 1-20 0 0,0-1-1 0 0,0-1 1 0 0,0-1-1 0 0,1-2 1 0 0,1-1 0 0 0,-57-28-1 0 0,76 32-4 0 0,0 0 1 0 0,1 0-1 0 0,-1-1 0 0 0,1 0 1 0 0,0 0-1 0 0,1-1 0 0 0,0 0 0 0 0,0-1 1 0 0,1 0-1 0 0,-7-10 0 0 0,14 18 30 0 0,-1-1 1 0 0,1 1-1 0 0,-1-1 0 0 0,1 1 1 0 0,-1-1-1 0 0,1 1 0 0 0,0-1 0 0 0,0 1 1 0 0,0-1-1 0 0,0 0 0 0 0,0 1 0 0 0,0-1 1 0 0,0 1-1 0 0,0-1 0 0 0,1 1 1 0 0,-1-1-1 0 0,0 1 0 0 0,1-1 0 0 0,1-1 1 0 0,12-20-5884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292"/>
    </inkml:context>
    <inkml:brush xml:id="br0">
      <inkml:brushProperty name="width" value="0.05" units="cm"/>
      <inkml:brushProperty name="height" value="0.05" units="cm"/>
      <inkml:brushProperty name="color" value="#FFFFFF"/>
    </inkml:brush>
  </inkml:definitions>
  <inkml:trace contextRef="#ctx0" brushRef="#br0">1 279 3679 0 0,'0'0'394'0'0,"8"6"-300"0"0,23 21 100 0 0,-24-21 28 0 0,-1 4 2 0 0,14 30 123 0 0,-18-38-223 0 0,0 0-1 0 0,-1 1 0 0 0,0-1 1 0 0,1 1-1 0 0,-1 0 1 0 0,0-1-1 0 0,0 1 1 0 0,-1 0-1 0 0,1-1 1 0 0,0 1-1 0 0,-1 0 1 0 0,0 4-1 0 0,1 2 233 0 0,2 9 698 0 0,0 0-1 0 0,-1 0 1 0 0,-1 19-1 0 0,-1-30-903 0 0,4 102 3441 0 0,-2-33-1712 0 0,2-22-1174 0 0,1-4-213 0 0,-2-21-359 0 0,-2-21-6 0 0,-1-1-8 0 0,3 30 321 0 0,-3-35-408 0 0,0 0 0 0 0,-1-1 1 0 0,1 1-1 0 0,0 0 1 0 0,-1 0-1 0 0,1-1 1 0 0,-1 1-1 0 0,0 0 1 0 0,0-1-1 0 0,0 1 0 0 0,-1 2 1 0 0,-1 1 46 0 0,1 0 183 0 0,0-5-203 0 0,0-1 1 0 0,0 0-1 0 0,0 1 0 0 0,0-1 1 0 0,0 0-1 0 0,0 0 0 0 0,0 0 1 0 0,0 0-1 0 0,0-1 0 0 0,1 1 0 0 0,-1 0 1 0 0,0-1-1 0 0,1 1 0 0 0,-1-1 1 0 0,0-1-1 0 0,-21-28 332 0 0,15 16-385 0 0,0 0-1 0 0,2-1 1 0 0,0 0 0 0 0,0 0-1 0 0,1-1 1 0 0,2 1-1 0 0,-1-1 1 0 0,-1-34-1 0 0,4 16-224 0 0,2-1-1 0 0,1 1 1 0 0,8-43-1 0 0,3 17-465 0 0,4 0 0 0 0,40-100-1 0 0,-51 147 870 0 0,2-3-46 0 0,3-4 212 0 0,-6 12-302 0 0,0-2 148 0 0,1 0 1 0 0,1 0 0 0 0,-1 1-1 0 0,2 0 1 0 0,-1 0 0 0 0,12-10-1 0 0,-14 14-131 0 0,-2 3-36 0 0,0 0 0 0 0,-1 1-1 0 0,1-1 1 0 0,0 1 0 0 0,0 0-1 0 0,0-1 1 0 0,6-2 0 0 0,17-11 84 0 0,-19 12-7 0 0,-2 0-40 0 0,16-10-43 0 0,-6 9 20 0 0,35 1-33 0 0,-37 4-10 0 0,0 1 0 0 0,23 5 0 0 0,-21-2-7 0 0,0 0 0 0 0,17 7 0 0 0,19 14-94 0 0,-41-19 1 0 0,-4 1-434 0 0,17 21 41 0 0,-17-21-1218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2.872"/>
    </inkml:context>
    <inkml:brush xml:id="br0">
      <inkml:brushProperty name="width" value="0.05" units="cm"/>
      <inkml:brushProperty name="height" value="0.05" units="cm"/>
      <inkml:brushProperty name="color" value="#FFFFFF"/>
    </inkml:brush>
  </inkml:definitions>
  <inkml:trace contextRef="#ctx0" brushRef="#br0">229 1 4607 0 0,'0'0'3794'0'0,"-4"0"-3150"0"0,-17 3 1042 0 0,16 2-879 0 0,-17 16 97 0 0,16-16 21 0 0,2 1-3 0 0,-15 17-29 0 0,14-17-12 0 0,0 2-1 0 0,-2 1-595 0 0,4-5-107 0 0,0 0-1 0 0,0 1 1 0 0,0-1 0 0 0,0 1-1 0 0,1 0 1 0 0,-3 5-1 0 0,-13 31 1046 0 0,0 10-294 0 0,-2 3-361 0 0,2 1-57 0 0,14-45-433 0 0,-7 32 309 0 0,8-32-312 0 0,-5 32 223 0 0,6-32-253 0 0,-2 31 161 0 0,3-30-167 0 0,0-7-12 0 0,1 1-1 0 0,-1 0 1 0 0,1 0-1 0 0,1 0 0 0 0,-1-1 1 0 0,2 10-1 0 0,5 38 182 0 0,-5-40-174 0 0,-1-5-4 0 0,0 0 0 0 0,0 0-1 0 0,1 0 1 0 0,4 11 0 0 0,-1-6-5 0 0,9 36 95 0 0,-1 7 168 0 0,-3-15-176 0 0,-7-30-1 0 0,4-4-6 0 0,21 19-1 0 0,-14-17 0 0 0,20 0-17 0 0,-27-7-83 0 0,1-1 0 0 0,0 0 1 0 0,12-1-1 0 0,31-9-4 0 0,-14-5-22 0 0,-2-1-1 0 0,1-2 1 0 0,54-37 0 0 0,-75 45-8 0 0,0-2 0 0 0,0 0 0 0 0,-1 0 1 0 0,0-1-1 0 0,-2-1 0 0 0,1-1 0 0 0,-2 1 0 0 0,0-2 0 0 0,0 0 1 0 0,-2 0-1 0 0,12-27 0 0 0,-15 29-14 0 0,-1-1-1 0 0,-1 0 1 0 0,0 0 0 0 0,-1-1-1 0 0,-1 1 1 0 0,0-1 0 0 0,-1 1-1 0 0,-1-1 1 0 0,-1 0 0 0 0,0 1-1 0 0,-1-1 1 0 0,0 1 0 0 0,-1-1-1 0 0,-7-19 1 0 0,6 23 15 0 0,0-1 0 0 0,-1 1 0 0 0,-1 0 0 0 0,0 1 0 0 0,0-1 0 0 0,-1 1 0 0 0,-1 0-1 0 0,0 1 1 0 0,0 0 0 0 0,-1 0 0 0 0,0 0 0 0 0,-1 1 0 0 0,0 1 0 0 0,0 0 0 0 0,-1 0 0 0 0,0 1 0 0 0,-1 0 0 0 0,1 1-1 0 0,-1 1 1 0 0,0 0 0 0 0,-26-7 0 0 0,35 11 34 0 0,-30-9 199 0 0,-2 3 0 0 0,-67-8-1 0 0,59 14-156 0 0,39 1-255 0 0,9-2-696 0 0,14-7 8 0 0,-14 7-223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245"/>
    </inkml:context>
    <inkml:brush xml:id="br0">
      <inkml:brushProperty name="width" value="0.05" units="cm"/>
      <inkml:brushProperty name="height" value="0.05" units="cm"/>
      <inkml:brushProperty name="color" value="#FFFFFF"/>
    </inkml:brush>
  </inkml:definitions>
  <inkml:trace contextRef="#ctx0" brushRef="#br0">26 1 7831 0 0,'0'0'1047'0'0,"-5"1"205"0"0,-15 4 4536 0 0,20 14-5158 0 0,0-12-504 0 0,0 0 0 0 0,0 0 1 0 0,1-1-1 0 0,3 11 0 0 0,-3-8 92 0 0,10 48 850 0 0,0 14 33 0 0,0 15-20 0 0,-1 4-45 0 0,0 2-409 0 0,-8-74-539 0 0,0 0 52 0 0,-1-1-1 0 0,-1 20 0 0 0,1-20-81 0 0,-3 51 138 0 0,-2 12-7 0 0,0-5-49 0 0,-1-3-23 0 0,0-13-106 0 0,1 6-24 0 0,4-45-5 0 0,-5 27-119 0 0,-3 2-160 0 0,5-40 207 0 0,1-6-123 0 0,1 0 1 0 0,0 1-1 0 0,0-1 1 0 0,0 0-1 0 0,1 1 0 0 0,-1-1 1 0 0,1 6-1 0 0,-1-15-745 0 0,-5-24-212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3.731"/>
    </inkml:context>
    <inkml:brush xml:id="br0">
      <inkml:brushProperty name="width" value="0.05" units="cm"/>
      <inkml:brushProperty name="height" value="0.05" units="cm"/>
      <inkml:brushProperty name="color" value="#FFFFFF"/>
    </inkml:brush>
  </inkml:definitions>
  <inkml:trace contextRef="#ctx0" brushRef="#br0">267 74 8751 0 0,'0'-3'399'0'0,"-1"0"-220"0"0,0 2-138 0 0,1-1 0 0 0,0 1 0 0 0,-1-1 0 0 0,1 1 0 0 0,0-1 0 0 0,0 1 0 0 0,0-1 0 0 0,0 1 0 0 0,0-1 0 0 0,0 1 1 0 0,0-1-1 0 0,0 1 0 0 0,1-1 0 0 0,-1 1 0 0 0,1-1 0 0 0,-1 1 0 0 0,1-1 0 0 0,-1 1 0 0 0,1 0 0 0 0,0-1 1 0 0,1-1-1 0 0,39-31 6484 0 0,-45 71-5245 0 0,2-26-1023 0 0,1-1 438 0 0,-4-3-308 0 0,-22 33 90 0 0,2-1-133 0 0,-1 4-111 0 0,20-34-194 0 0,-14 29 197 0 0,-2 11 113 0 0,-1-2 11 0 0,0-4 8 0 0,18-33-310 0 0,-17 25 128 0 0,-3 2-94 0 0,5-13-76 0 0,-5 4-16 0 0,0-4-13 0 0,19-20-75 0 0,13-1-651 0 0,19 8 597 0 0,-19-8 12 0 0,-1-3 2 0 0,26 5 22 0 0,1 4 102 0 0,-31-8 21 0 0,1-1 1 0 0,0 1 0 0 0,-1 0 0 0 0,1 0 0 0 0,0 1 0 0 0,-1-1 0 0 0,0 0 0 0 0,1 1 0 0 0,-1-1 0 0 0,0 1-1 0 0,3 2 1 0 0,1 2 40 0 0,0-2 134 0 0,0 1 0 0 0,18 17-26 0 0,-18-16-7 0 0,2 2-6 0 0,1 1-104 0 0,-3-3 1 0 0,-1 0 0 0 0,1 1-1 0 0,8 13 1 0 0,16 24 134 0 0,-23-35-154 0 0,-3-3-5 0 0,0 0 1 0 0,0-1 0 0 0,-1 1 0 0 0,0 0-1 0 0,3 7 1 0 0,0-1 6 0 0,15 36 128 0 0,2 11 33 0 0,-18-47-159 0 0,15 35 139 0 0,-16-36-138 0 0,-2-7-15 0 0,-1 0 0 0 0,1 0 0 0 0,0 0 0 0 0,1 0 0 0 0,-1 0 1 0 0,1 0-1 0 0,-1-1 0 0 0,5 6 0 0 0,0 0 17 0 0,-4-4-6 0 0,0 0 1 0 0,1 0-1 0 0,0 0 0 0 0,0-1 0 0 0,9 8 0 0 0,24 21 77 0 0,-26-25-78 0 0,1 0 1 0 0,15 7-1 0 0,-13-7-11 0 0,-7-4-22 0 0,0-1 0 0 0,0 0 0 0 0,1 0 0 0 0,11 3 0 0 0,28 8-208 0 0,-1-3-80 0 0,-33-9 131 0 0,0-1-1 0 0,0 0 1 0 0,26-3-1 0 0,5-4-2874 0 0,-12 1-4085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290"/>
    </inkml:context>
    <inkml:brush xml:id="br0">
      <inkml:brushProperty name="width" value="0.05" units="cm"/>
      <inkml:brushProperty name="height" value="0.05" units="cm"/>
      <inkml:brushProperty name="color" value="#FFFFFF"/>
    </inkml:brush>
  </inkml:definitions>
  <inkml:trace contextRef="#ctx0" brushRef="#br0">102 459 5063 0 0,'22'9'10885'0'0,"-16"-7"-10411"0"0,-1 0-1 0 0,1-1 1 0 0,-1 0-1 0 0,1 0 1 0 0,0 0 0 0 0,5-1-1 0 0,5-2-229 0 0,0-1 1 0 0,0 0-1 0 0,0-2 0 0 0,-1 0 0 0 0,0 0 1 0 0,0-2-1 0 0,0 0 0 0 0,-1 0 0 0 0,0-1 0 0 0,0-1 1 0 0,16-14-1 0 0,2-5-366 0 0,13-17-161 0 0,-19 10 37 0 0,-20 27 105 0 0,-1-1 0 0 0,0 0 0 0 0,6-18 0 0 0,-8 19 8 0 0,-1 0-1 0 0,0-1 0 0 0,0 1 1 0 0,-1 0-1 0 0,0-10 0 0 0,-4-25-537 0 0,-7-10-830 0 0,4 42 679 0 0,-4 0 186 0 0,1 1 0 0 0,-1 0 0 0 0,-19-15 0 0 0,17 22-228 0 0,-24-2 128 0 0,17 4 539 0 0,-18 6 238 0 0,19 0 45 0 0,8-1-42 0 0,6-3 13 0 0,0 1 1 0 0,0 0 0 0 0,0-1-1 0 0,0 1 1 0 0,1 1-1 0 0,-1-1 1 0 0,1 0-1 0 0,-1 1 1 0 0,-3 5 0 0 0,-5-1 129 0 0,6-3-44 0 0,1 0 0 0 0,-1 0 0 0 0,1 0 0 0 0,0 1 0 0 0,1 0 0 0 0,-8 9 0 0 0,-1-2 70 0 0,5-4 59 0 0,1 0 1 0 0,0 0 0 0 0,0 1 0 0 0,-8 11 0 0 0,5-6 59 0 0,-6 7 79 0 0,-6 13 877 0 0,13-22-956 0 0,-5 8 69 0 0,-2 14 622 0 0,9-20-793 0 0,-3 7 44 0 0,-1 14 560 0 0,5-22-624 0 0,-1 9 42 0 0,0 13 326 0 0,4-22-459 0 0,2-8-49 0 0,-1 1 0 0 0,1 0 0 0 0,0 0 0 0 0,1 0 1 0 0,0 0-1 0 0,-1 0 0 0 0,2 8 0 0 0,2 51 521 0 0,-4-53-506 0 0,1-7-25 0 0,0 0 0 0 0,1 1 0 0 0,-1-1 0 0 0,1 0 0 0 0,0 0 0 0 0,3 10 0 0 0,-2-3 18 0 0,-2-7-41 0 0,1 0 0 0 0,0 0 0 0 0,0 0 0 0 0,1 0 0 0 0,0 0 0 0 0,-1-1 0 0 0,5 8-1 0 0,16 35 183 0 0,-3-13-132 0 0,5 1-70 0 0,-2-11-29 0 0,-10-16-36 0 0,-5-4 37 0 0,-5-3 1 0 0,1 1 1 0 0,0-1-1 0 0,0 0 0 0 0,-1 0 0 0 0,1 0 0 0 0,0 0 0 0 0,0 0 0 0 0,0 0 1 0 0,5 0-1 0 0,5 0-29 0 0,0 1 1 0 0,-1-2-1 0 0,1 0 1 0 0,0 0-1 0 0,0-1 1 0 0,0-1-1 0 0,0 0 1 0 0,24-8-1 0 0,12-9-984 0 0,0-3-1 0 0,-2-2 1 0 0,52-34 0 0 0,-66 35-6400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4.888"/>
    </inkml:context>
    <inkml:brush xml:id="br0">
      <inkml:brushProperty name="width" value="0.05" units="cm"/>
      <inkml:brushProperty name="height" value="0.05" units="cm"/>
      <inkml:brushProperty name="color" value="#FFFFFF"/>
    </inkml:brush>
  </inkml:definitions>
  <inkml:trace contextRef="#ctx0" brushRef="#br0">49 204 3679 0 0,'0'0'330'0'0,"-1"1"0"0"0,0-1 0 0 0,1 0 0 0 0,-1 0 0 0 0,1 0 0 0 0,-1 0 0 0 0,1 0 0 0 0,-1 0-1 0 0,1 1 1 0 0,-1-1 0 0 0,1 0 0 0 0,0 0 0 0 0,-1 1 0 0 0,1-1 0 0 0,-1 0 0 0 0,1 1 0 0 0,-1-1 329 0 0,1 1-329 0 0,-1-1 0 0 0,1 0 0 0 0,-1 2 0 0 0,-3 13 3980 0 0,4 25-1364 0 0,1-25-2231 0 0,-15 245 2828 0 0,4-155-3052 0 0,2-37-482 0 0,7-56-35 0 0,0-8 26 0 0,2 1 0 0 0,-1-4 0 0 0,0-2 0 0 0,0-2 0 0 0,0-3-16 0 0,-1 2 9 0 0,1-3-10 0 0,-1 1-5 0 0,1-4-19 0 0,0 3 12 0 0,1-2-16 0 0,0-16-35 0 0,0 17 73 0 0,15-119-863 0 0,-7 86-255 0 0,2 1 0 0 0,24-64-1 0 0,-21 73 527 0 0,0 1 0 0 0,2 0-1 0 0,2 1 1 0 0,0 1 0 0 0,2 0 0 0 0,1 2 0 0 0,36-36-1 0 0,-49 54 587 0 0,1 0 0 0 0,0 1 1 0 0,0 0-1 0 0,1 1 0 0 0,0 0 0 0 0,0 0 0 0 0,0 1 0 0 0,1 0 0 0 0,-1 1 0 0 0,16-4 0 0 0,-21 7 30 0 0,1 0-1 0 0,-1 0 0 0 0,0 1 0 0 0,1 0 0 0 0,-1-1 1 0 0,0 2-1 0 0,1-1 0 0 0,-1 1 0 0 0,0 0 1 0 0,1 0-1 0 0,-1 0 0 0 0,0 1 0 0 0,0-1 1 0 0,0 1-1 0 0,0 1 0 0 0,0-1 0 0 0,-1 1 1 0 0,1-1-1 0 0,-1 2 0 0 0,1-1 0 0 0,-1 0 1 0 0,0 1-1 0 0,0 0 0 0 0,3 4 0 0 0,10 16 67 0 0,-8-6 150 0 0,-1 0 0 0 0,-1 1 0 0 0,-1 0 0 0 0,5 23 0 0 0,-5-20-30 0 0,16 81 2478 0 0,-6 55 808 0 0,-18 1-1073 0 0,-6-54-1642 0 0,8-99-768 0 0,-1 0-3 0 0,1-2-5 0 0,-1 2-12 0 0,1 4-55 0 0,-1 4-195 0 0,1-14 96 0 0,2-1-134 0 0,0-6-44 0 0,-1-2 100 0 0,-1-3 0 0 0,0 11 195 0 0,5-36-1162 0 0,-2 14 202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430"/>
    </inkml:context>
    <inkml:brush xml:id="br0">
      <inkml:brushProperty name="width" value="0.05" units="cm"/>
      <inkml:brushProperty name="height" value="0.05" units="cm"/>
      <inkml:brushProperty name="color" value="#FFFFFF"/>
    </inkml:brush>
  </inkml:definitions>
  <inkml:trace contextRef="#ctx0" brushRef="#br0">44 297 11519 0 0,'-6'-1'208'0'0,"0"-1"0"0"0,0 0 0 0 0,1 0 0 0 0,-1 0 0 0 0,-8-5 0 0 0,37-10-2185 0 0,-23 17 1971 0 0,33-20-1825 0 0,-32 19 1800 0 0,1 0 1 0 0,-1 0-1 0 0,0 1 1 0 0,1-1 0 0 0,-1 1-1 0 0,1-1 1 0 0,-1 1-1 0 0,1-1 1 0 0,-1 1 0 0 0,0 0-1 0 0,1 0 1 0 0,-1 0 0 0 0,1 0-1 0 0,-1 0 1 0 0,1 0-1 0 0,-1 0 1 0 0,1 0 0 0 0,-1 0-1 0 0,1 1 1 0 0,-1-1 0 0 0,1 1-1 0 0,-1-1 1 0 0,2 2-1 0 0,-2 0 335 0 0,0 0 0 0 0,0 0 0 0 0,-1 0 0 0 0,1 0-1 0 0,0 0 1 0 0,-1 0 0 0 0,1 1 0 0 0,-1-1 0 0 0,0 0-1 0 0,0 3 1 0 0,2 10 1109 0 0,19 102 4475 0 0,-8 2-3317 0 0,-6-44-1950 0 0,18 72 0 0 0,-17-124-596 0 0,-8-23-24 0 0,0 0 0 0 0,0 0 1 0 0,0 0-1 0 0,0 0 0 0 0,0 0 0 0 0,0 0 0 0 0,0 1 0 0 0,0-1 1 0 0,0 0-1 0 0,0 0 0 0 0,0 0 0 0 0,0 0 0 0 0,1 0 0 0 0,-1 0 0 0 0,0 0 1 0 0,0 0-1 0 0,0 0 0 0 0,0 0 0 0 0,0 0 0 0 0,0 0 0 0 0,0 0 0 0 0,0 0 1 0 0,0 0-1 0 0,0 0 0 0 0,1 0 0 0 0,-1 0 0 0 0,0 0 0 0 0,0 0 0 0 0,0 0 1 0 0,0 0-1 0 0,0 0 0 0 0,0 0 0 0 0,0 0 0 0 0,0 0 0 0 0,0 0 0 0 0,0 0 1 0 0,0 0-1 0 0,1 0 0 0 0,-1 0 0 0 0,0 0 0 0 0,0 0 0 0 0,0 0 0 0 0,0-1 1 0 0,0 1-1 0 0,0 0 0 0 0,0 0 0 0 0,0 0 0 0 0,0 0 0 0 0,0 0 0 0 0,0 0 1 0 0,0 0-1 0 0,0 0 0 0 0,0 0 0 0 0,0 0 0 0 0,0 0 0 0 0,0-1 0 0 0,3-13 53 0 0,-4-75-111 0 0,-1 7-205 0 0,4 49-267 0 0,2 0 0 0 0,1 0 0 0 0,2 0 0 0 0,0 1 0 0 0,3 0 0 0 0,0 0 0 0 0,2 1 0 0 0,2 1 0 0 0,0 0 0 0 0,2 1 0 0 0,2 0 0 0 0,0 1 0 0 0,44-50 0 0 0,-51 68 416 0 0,0-1 1 0 0,1 2-1 0 0,0-1 1 0 0,0 1-1 0 0,1 1 1 0 0,16-8-1 0 0,-22 13 226 0 0,0 0 1 0 0,0 0-1 0 0,0 0 0 0 0,0 1 0 0 0,1 0 0 0 0,-1 0 1 0 0,1 1-1 0 0,0-1 0 0 0,-1 2 0 0 0,1-1 1 0 0,0 1-1 0 0,0 1 0 0 0,14 2 0 0 0,-17-1 3 0 0,0 0-1 0 0,0 1 1 0 0,0-1 0 0 0,0 1-1 0 0,0 1 1 0 0,-1-1-1 0 0,1 1 1 0 0,-1-1 0 0 0,0 1-1 0 0,0 1 1 0 0,0-1-1 0 0,-1 0 1 0 0,1 1-1 0 0,-1 0 1 0 0,2 5 0 0 0,4 6 268 0 0,-1 0 0 0 0,0 0 0 0 0,7 27 0 0 0,-9-24-66 0 0,-1 0 0 0 0,-1 1 0 0 0,-1-1 0 0 0,-1 1 0 0 0,0 0 0 0 0,-2 0 0 0 0,0 0 0 0 0,-3 20 0 0 0,0-9 71 0 0,1 1-1 0 0,2-1 1 0 0,1 1-1 0 0,10 59 1 0 0,1 11 160 0 0,-9-61-415 0 0,11 51 0 0 0,-14-90-139 0 0,0-1 1 0 0,1 0-1 0 0,-1 1 0 0 0,0-1 0 0 0,1 0 0 0 0,-1 1 1 0 0,1-1-1 0 0,-1 0 0 0 0,1 0 0 0 0,0 1 1 0 0,0-1-1 0 0,-1 0 0 0 0,3 2 0 0 0,-3-3-9 0 0,1 0 1 0 0,-1 0-1 0 0,0 0 0 0 0,1 0 0 0 0,-1 0 0 0 0,0 0 1 0 0,1 0-1 0 0,-1 0 0 0 0,0 0 0 0 0,1 0 0 0 0,-1 0 1 0 0,0 0-1 0 0,1 0 0 0 0,-1 0 0 0 0,0 0 0 0 0,1 0 0 0 0,-1 0 1 0 0,0 0-1 0 0,1 0 0 0 0,-1-1 0 0 0,0 1 0 0 0,0 0 1 0 0,1 0-1 0 0,-1 0 0 0 0,0-1 0 0 0,0 1 0 0 0,1 0 1 0 0,-1 0-1 0 0,0-1 0 0 0,0 1 0 0 0,1 0 0 0 0,-1-1 1 0 0,3-3-162 0 0,-1 0 1 0 0,0 0-1 0 0,0 0 1 0 0,0-1-1 0 0,0 1 1 0 0,1-6-1 0 0,1-7-1721 0 0,1-2-5792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5.953"/>
    </inkml:context>
    <inkml:brush xml:id="br0">
      <inkml:brushProperty name="width" value="0.05" units="cm"/>
      <inkml:brushProperty name="height" value="0.05" units="cm"/>
      <inkml:brushProperty name="color" value="#FFFFFF"/>
    </inkml:brush>
  </inkml:definitions>
  <inkml:trace contextRef="#ctx0" brushRef="#br0">1 429 14279 0 0,'0'0'29'0'0,"0"0"1"0"0,0 0-1 0 0,0-1 0 0 0,0 1 0 0 0,0 0 1 0 0,0-1-1 0 0,0 1 0 0 0,0 0 0 0 0,0 0 0 0 0,0-1 1 0 0,0 1-1 0 0,0 0 0 0 0,0 0 0 0 0,0-1 1 0 0,0 1-1 0 0,0 0 0 0 0,1 0 0 0 0,-1-1 0 0 0,0 1 1 0 0,0 0-1 0 0,0 0 0 0 0,0 0 0 0 0,1-1 0 0 0,-1 1 1 0 0,0 0-1 0 0,0 0 0 0 0,0 0 0 0 0,1 0 1 0 0,-1-1-1 0 0,0 1 0 0 0,0 0 0 0 0,0 0 0 0 0,1 0 1 0 0,-1 0-1 0 0,0 0 0 0 0,1 0 0 0 0,-1 0 1 0 0,0 0-1 0 0,0 0 0 0 0,1 0 0 0 0,-1 0 0 0 0,0 0 1 0 0,0 0-1 0 0,1 0 0 0 0,-1 0 0 0 0,0 0 0 0 0,1 0 1 0 0,16-4-1847 0 0,34-12-549 0 0,-42 13 1998 0 0,8-2-207 0 0,11 2 1145 0 0,30 2 1285 0 0,-25 2 2715 0 0,4-1 163 0 0,-4-3-3461 0 0,-25 2-1392 0 0,3 1 370 0 0,-3-3-92 0 0,2 0-111 0 0,27-11 158 0 0,22-13-565 0 0,73-46-1 0 0,-118 64 284 0 0,25-14-3 0 0,-4-4 4 0 0,-26 19 45 0 0,-7 7 16 0 0,0-1 0 0 0,0 0 1 0 0,0-1-1 0 0,0 1 0 0 0,0 0 1 0 0,0 0-1 0 0,-1-1 1 0 0,1 1-1 0 0,-1-1 0 0 0,0 1 1 0 0,2-5-1 0 0,1 1-17 0 0,-3 4 19 0 0,1 0-1 0 0,-1 0 0 0 0,0 0 0 0 0,0 0 1 0 0,0 0-1 0 0,0-1 0 0 0,0 1 0 0 0,0 0 1 0 0,-1 0-1 0 0,1-1 0 0 0,-1 1 0 0 0,1-5 0 0 0,0-1-99 0 0,-1 0-1 0 0,0 1 1 0 0,0-1-1 0 0,-1-12 0 0 0,0 16 65 0 0,0 1-1 0 0,0-1 1 0 0,0 0 0 0 0,0 0-1 0 0,0 1 1 0 0,-1-1-1 0 0,0 0 1 0 0,1 1 0 0 0,-1 0-1 0 0,-1-1 1 0 0,1 1-1 0 0,0 0 1 0 0,-6-5 0 0 0,4 5 22 0 0,0 0 1 0 0,0 1 0 0 0,0-1 0 0 0,0 1 0 0 0,-1 0 0 0 0,1 0 0 0 0,-1 0 0 0 0,1 1 0 0 0,-1 0 0 0 0,0 0 0 0 0,1 0 0 0 0,-1 0 0 0 0,0 1 0 0 0,0-1-1 0 0,0 1 1 0 0,1 1 0 0 0,-1-1 0 0 0,-5 1 0 0 0,-12 4 177 0 0,0 0-1 0 0,-36 14 0 0 0,6-2 357 0 0,39-13-422 0 0,1 0-1 0 0,0 1 1 0 0,0 1-1 0 0,0 0 1 0 0,1 1-1 0 0,-1 0 1 0 0,2 1-1 0 0,-1 0 1 0 0,1 1-1 0 0,0 0 1 0 0,1 0 0 0 0,0 1-1 0 0,1 0 1 0 0,-11 16-1 0 0,5-3 54 0 0,0 0 0 0 0,2 1-1 0 0,0 1 1 0 0,2 0 0 0 0,1 0-1 0 0,-7 32 1 0 0,13-42-45 0 0,0-1 1 0 0,2 1-1 0 0,0 0 0 0 0,0 0 1 0 0,1 0-1 0 0,4 20 0 0 0,-4-31-71 0 0,1 0-1 0 0,0 0 0 0 0,0 0 0 0 0,0 0 0 0 0,0 0 0 0 0,1 0 0 0 0,-1-1 0 0 0,4 6 0 0 0,0 1 16 0 0,7 9 56 0 0,-12-19-93 0 0,9 12 7 0 0,1-1-1 0 0,17 16 0 0 0,-16-18-9 0 0,0-1 1 0 0,1-1-1 0 0,0 0 0 0 0,21 9 1 0 0,-12-7-21 0 0,-1-2 0 0 0,30 6-1 0 0,-33-9-7 0 0,1-2 0 0 0,22 1 0 0 0,-19-1-2 0 0,-13-1-3 0 0,1-1 0 0 0,0 0 0 0 0,-1-1 0 0 0,1 1 0 0 0,13-4 0 0 0,208-38-3047 0 0,-220 40-4721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6.516"/>
    </inkml:context>
    <inkml:brush xml:id="br0">
      <inkml:brushProperty name="width" value="0.05" units="cm"/>
      <inkml:brushProperty name="height" value="0.05" units="cm"/>
      <inkml:brushProperty name="color" value="#FFFFFF"/>
    </inkml:brush>
  </inkml:definitions>
  <inkml:trace contextRef="#ctx0" brushRef="#br0">465 147 6447 0 0,'-2'-3'499'0'0,"-5"-4"1799"0"0,1 0 0 0 0,1-1-1 0 0,-1 0 1 0 0,-5-11 0 0 0,4 5-2055 0 0,2 5-34 0 0,-1 1 0 0 0,1 0 0 0 0,-1 0 0 0 0,0 1 0 0 0,-1-1 0 0 0,-10-7 0 0 0,-1 3-199 0 0,12 11 86 0 0,0-1 1 0 0,0 1-1 0 0,0 0 0 0 0,1 1 1 0 0,-1-1-1 0 0,0 1 0 0 0,0 0 1 0 0,-6 2-1 0 0,4-1 93 0 0,0 1-1 0 0,1 0 1 0 0,-1 1 0 0 0,1-1 0 0 0,0 2 0 0 0,0-1-1 0 0,-8 5 1 0 0,9-4-135 0 0,-41 22 532 0 0,13-8-504 0 0,11-2-85 0 0,18-12-72 0 0,9 44-91 0 0,-3-39 88 0 0,6-3-12 0 0,30 19 30 0 0,1-8 49 0 0,7-4 11 0 0,8-3 0 0 0,58 12-88 0 0,126 42 0 0 0,-195-48 24 0 0,6 7 59 0 0,-44-21 11 0 0,0-1 0 0 0,0 1-1 0 0,0 0 1 0 0,0 1 0 0 0,-1-1 0 0 0,1 1 0 0 0,-1-1 0 0 0,1 1 0 0 0,2 3-1 0 0,2 2 10 0 0,-1-2 82 0 0,0 3 10 0 0,19 28-3 0 0,-20-27-5 0 0,-5 0-23 0 0,0 30-11 0 0,-1-39-61 0 0,0 0 0 0 0,0 0 0 0 0,0 1 0 0 0,0-1 0 0 0,0 0 0 0 0,0 0 0 0 0,0 0 0 0 0,0 0 0 0 0,0 0 0 0 0,-1 0 0 0 0,1 0 0 0 0,0-1 0 0 0,-1 1 0 0 0,1 0 0 0 0,-1 1 0 0 0,-20 33 49 0 0,14-25-45 0 0,-1 0-1 0 0,-13 13 0 0 0,5-9 0 0 0,0-1 0 0 0,-1 0 0 0 0,0-2 0 0 0,-1 0 0 0 0,0 0 0 0 0,0-2 1 0 0,-1 0-1 0 0,-1-2 0 0 0,1 0 0 0 0,-1-1 0 0 0,-1 0 0 0 0,1-2 0 0 0,-1-1 0 0 0,1 0 0 0 0,-1-2 1 0 0,0 0-1 0 0,0-1 0 0 0,0-1 0 0 0,0-1 0 0 0,1-1 0 0 0,-1-1 0 0 0,1-1 0 0 0,0-1 0 0 0,0 0 1 0 0,1-1-1 0 0,-1-2 0 0 0,2 0 0 0 0,-1 0 0 0 0,-30-23 0 0 0,-101-90-674 0 0,143 116 718 0 0,7 6-112 0 0,0 0 0 0 0,0 0 1 0 0,0 0-1 0 0,0 0 0 0 0,1 0 0 0 0,-1 0 1 0 0,0 0-1 0 0,0 0 0 0 0,0 0 0 0 0,0 0 1 0 0,0 0-1 0 0,1 0 0 0 0,-1 0 0 0 0,0 0 1 0 0,0 0-1 0 0,0 0 0 0 0,0 0 0 0 0,0 0 1 0 0,1 0-1 0 0,-1 0 0 0 0,0 0 0 0 0,0 0 1 0 0,0 0-1 0 0,0 0 0 0 0,0-1 0 0 0,0 1 1 0 0,0 0-1 0 0,0 0 0 0 0,1 0 0 0 0,-1 0 1 0 0,0 0-1 0 0,0 0 0 0 0,0 0 0 0 0,0-1 1 0 0,0 1-1 0 0,0 0 0 0 0,0 0 0 0 0,0 0 1 0 0,0 0-1 0 0,0 0 0 0 0,0-1 0 0 0,0 1 1 0 0,0 0-1 0 0,0 0 0 0 0,0 0 0 0 0,0 0 1 0 0,0 0-1 0 0,0-1 0 0 0,0 1 0 0 0,0 0 1 0 0,0 0-1 0 0,0 0 0 0 0,0 0 0 0 0,0 0 1 0 0,0 0-1 0 0,0-1 0 0 0,-1 1 0 0 0,1 0 1 0 0,0 0-1 0 0,0 0 0 0 0,0 0 1 0 0,23 1-6894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7:27.112"/>
    </inkml:context>
    <inkml:brush xml:id="br0">
      <inkml:brushProperty name="width" value="0.05" units="cm"/>
      <inkml:brushProperty name="height" value="0.05" units="cm"/>
      <inkml:brushProperty name="color" value="#FFFFFF"/>
    </inkml:brush>
  </inkml:definitions>
  <inkml:trace contextRef="#ctx0" brushRef="#br0">366 198 14743 0 0,'-12'-16'1335'0'0,"11"15"-1407"0"0,0-1 0 0 0,0 1 0 0 0,1-1 0 0 0,-1 0 0 0 0,0 1 0 0 0,0-1 0 0 0,1 0 0 0 0,-1 1 0 0 0,1-1 1 0 0,0 0-1 0 0,-1 0 0 0 0,1 1 0 0 0,0-1 0 0 0,0 0 0 0 0,0 0 0 0 0,0 0 0 0 0,1 1 0 0 0,-1-1 0 0 0,0 0 0 0 0,1 0 0 0 0,-1 1 0 0 0,1-1 0 0 0,0 0 0 0 0,-1 1 1 0 0,1-1-1 0 0,1-2 0 0 0,3-5-415 0 0,-4 4-68 0 0,0 0 1 0 0,0 0-1 0 0,-1-1 1 0 0,1 1-1 0 0,-1-8 1 0 0,-6-7-114 0 0,5 18 940 0 0,0 0 1 0 0,0 1-1 0 0,-1-1 0 0 0,1 0 0 0 0,0 1 1 0 0,-1-1-1 0 0,1 1 0 0 0,-1-1 0 0 0,-1 0 1 0 0,-6-4 481 0 0,-1 1 0 0 0,1 0 0 0 0,-1 1 0 0 0,1 0 0 0 0,-1 0 1 0 0,0 1-1 0 0,-17-3 0 0 0,-74-5 1218 0 0,98 10-1951 0 0,0 1 0 0 0,0 0 0 0 0,0 0 0 0 0,0 0 0 0 0,0 0 0 0 0,0 1 0 0 0,0-1 0 0 0,-5 3 0 0 0,0-1 6 0 0,-5 2 46 0 0,-12 9 33 0 0,18-9 139 0 0,0 4 62 0 0,-20 25 11 0 0,20-25-10 0 0,4 1-51 0 0,-10 27-22 0 0,9-27-3 0 0,5 0-20 0 0,0 35 7 0 0,4-36-138 0 0,16 25-29 0 0,-16-24-108 0 0,0-3-12 0 0,16 18-9 0 0,-16-18-57 0 0,4-2-183 0 0,16 8 168 0 0,0-1 0 0 0,53 14 0 0 0,66 9-177 0 0,-70-18 139 0 0,63 20-229 0 0,-112-28 272 0 0,1 2 0 0 0,-2 0 0 0 0,24 15 0 0 0,-32-13-56 0 0,29 31 44 0 0,-11 1 176 0 0,-24-25 44 0 0,5 19 30 0 0,-12-19 123 0 0,-3 16 58 0 0,-3-17 11 0 0,1-8-193 0 0,1-7-52 0 0,0 1 0 0 0,0 0 0 0 0,0-1 0 0 0,-1 1 0 0 0,1 0 0 0 0,-1-1 0 0 0,0 0 0 0 0,0 1 0 0 0,0-1 0 0 0,-3 4 0 0 0,0 3 43 0 0,3-6-36 0 0,0 0-1 0 0,-1 0 1 0 0,1 0 0 0 0,-1-1-1 0 0,1 1 1 0 0,-1-1-1 0 0,-1 1 1 0 0,-5 4-1 0 0,-19 21 189 0 0,12-17-84 0 0,-18 9-37 0 0,15-13-10 0 0,-5-1-71 0 0,0-1 1 0 0,0-1-1 0 0,0-2 0 0 0,-1 0 0 0 0,-26-1 0 0 0,18-6-7 0 0,1 0-1 0 0,0-3 1 0 0,0 0-1 0 0,0-2 0 0 0,1-1 1 0 0,1-2-1 0 0,0-1 0 0 0,-30-18 1 0 0,33 12 39 0 0,-30-24 268 0 0,50 39-286 0 0,-2 0-476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19.791"/>
    </inkml:context>
    <inkml:brush xml:id="br0">
      <inkml:brushProperty name="width" value="0.1" units="cm"/>
      <inkml:brushProperty name="height" value="0.1" units="cm"/>
      <inkml:brushProperty name="color" value="#E71224"/>
    </inkml:brush>
  </inkml:definitions>
  <inkml:trace contextRef="#ctx0" brushRef="#br0">4672 67 6911 0 0,'-7'-6'625'0'0,"0"0"-1"0"0,-1 1 1 0 0,1-1-1 0 0,-1 2 0 0 0,0-1 1 0 0,-1 1-1 0 0,1 0 1 0 0,-1 1-1 0 0,-14-4 0 0 0,1 1 205 0 0,-1 2-1 0 0,-38-3 1 0 0,-169 8 3041 0 0,90 2-2894 0 0,72-1-417 0 0,-100 16-1 0 0,-65 26 63 0 0,157-29-511 0 0,-76 13 19 0 0,-131 30-14 0 0,136-20-18 0 0,-124 35 19 0 0,4 22 0 0 0,-190 144 211 0 0,-54 100-195 0 0,74 30-9 0 0,293-238-43 0 0,92-83-2 0 0,2 3 0 0 0,2 2-1 0 0,3 2 1 0 0,-40 62 0 0 0,-90 172 328 0 0,138-217-333 0 0,3 2-1 0 0,-29 91 1 0 0,-28 172-69 0 0,81-284 19 0 0,2 0-1 0 0,3 1 1 0 0,2-1 0 0 0,7 83-1 0 0,4-63 42 0 0,3-3-40 0 0,-4-37 30 0 0,-3-13-44 0 0,-1-2 14 0 0,2 0-1 0 0,7 22 0 0 0,9 25 3 0 0,-9-33 28 0 0,28 68 26 0 0,-2-13-67 0 0,6 19-13 0 0,-6-20 11 0 0,-21-53 31 0 0,26 45-20 0 0,13 12 31 0 0,10 5 11 0 0,11 5-11 0 0,-5-18-31 0 0,-41-49 20 0 0,54 49-31 0 0,5-2 0 0 0,-56-52 31 0 0,52 36-31 0 0,3-2 0 0 0,-54-37 31 0 0,55 38-31 0 0,29 19-11 0 0,14 3 0 0 0,1-2 0 0 0,0-3 0 0 0,1-10 0 0 0,85 28 11 0 0,-129-66 0 0 0,2-4 1 0 0,97 16-1 0 0,195 7 8 0 0,238-34 176 0 0,17-58 218 0 0,-495 18-372 0 0,183-52-1 0 0,-281 63-38 0 0,73-23 17 0 0,0-5 0 0 0,139-68 0 0 0,209-149-12 0 0,-103 0 121 0 0,-318 220-122 0 0,-3-2 0 0 0,-1-2 0 0 0,-2-2 0 0 0,54-71 0 0 0,120-209 16 0 0,-159 234-21 0 0,20-36-1 0 0,-5-3 0 0 0,61-155 0 0 0,-102 201 0 0 0,-4-1 0 0 0,-4 0 0 0 0,-4-2 0 0 0,-3 0 0 0 0,5-116 0 0 0,-15 42 0 0 0,-8 0 0 0 0,-22-158 0 0 0,13 240-25 0 0,-2 0 0 0 0,-4 1 1 0 0,-3 1-1 0 0,-40-93 0 0 0,30 99-52 0 0,-48-77 0 0 0,-50-58 0 0 0,76 124 80 0 0,5 8-1 0 0,-67-76 1 0 0,79 106-23 0 0,-3 3 1 0 0,-84-68 0 0 0,22 35 7 0 0,-3 4-1 0 0,-3 5 1 0 0,-3 5 0 0 0,-2 4 0 0 0,-2 5 0 0 0,-175-49-1 0 0,100 50-45 0 0,-259-30-1 0 0,374 70 46 0 0,-88 4 1 0 0,-75 13-24 0 0,162-5 33 0 0,-24 4-29 0 0,-194 40 0 0 0,127-13 21 0 0,-294 81-42 0 0,355-80 9 0 0,1 4 0 0 0,-146 81 0 0 0,-60 68 30 0 0,114-65 16 0 0,65-36-22 0 0,-124 109 0 0 0,-12 9-4 0 0,-28 28 24 0 0,16 18 0 0 0,121-107 0 0 0,88-79 0 0 0,2 2 0 0 0,4 4 0 0 0,3 2 0 0 0,-100 160 0 0 0,113-151-8 0 0,4 3 0 0 0,-58 158 0 0 0,80-176 0 0 0,4 0 0 0 0,2 1 0 0 0,3 1 0 0 0,-5 103 0 0 0,16-86 8 0 0,4 0 0 0 0,14 89 0 0 0,48 169 0 0 0,-47-276 0 0 0,18 44 0 0 0,11 13 0 0 0,8-1 0 0 0,6-8 0 0 0,-9-32 11 0 0,-29-53 31 0 0,37 48-31 0 0,28 18 0 0 0,15-2 31 0 0,-67-69-36 0 0,51 31-1 0 0,-38-30-5 0 0,0-2 0 0 0,75 27 0 0 0,112 17 54 0 0,5-21 28 0 0,-179-37-71 0 0,187 27 154 0 0,290 9 0 0 0,93-47-26 0 0,-93-62-14 0 0,152-98 80 0 0,-683 157-202 0 0,657-212 388 0 0,-15-43 298 0 0,-514 198-631 0 0,-2-6 0 0 0,-3-5 0 0 0,-4-7 0 0 0,-3-4-1 0 0,203-176 1 0 0,-77 23-58 0 0,-182 164 0 0 0,88-119 0 0 0,-72 68 20 0 0,-6-2 1 0 0,71-153-1 0 0,-100 169-19 0 0,-4-1-1 0 0,-5-2 1 0 0,28-136 0 0 0,-51 171 8 0 0,-4-1-1 0 0,-3 0 1 0 0,-3-1 0 0 0,-4 1-1 0 0,-3-1 1 0 0,-17-123 0 0 0,10 153 0 0 0,-2 0 1 0 0,-2 1 0 0 0,-2 0-1 0 0,-2 1 1 0 0,-2 1-1 0 0,-2 0 1 0 0,-2 1 0 0 0,-1 2-1 0 0,-3 0 1 0 0,-1 2-1 0 0,-58-65 1 0 0,39 58-50 0 0,-3 2-1 0 0,-2 3 1 0 0,-77-50 0 0 0,-180-86-2904 0 0,219 128-6111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6.746"/>
    </inkml:context>
    <inkml:brush xml:id="br0">
      <inkml:brushProperty name="width" value="0.05" units="cm"/>
      <inkml:brushProperty name="height" value="0.05" units="cm"/>
      <inkml:brushProperty name="color" value="#FFFFFF"/>
    </inkml:brush>
  </inkml:definitions>
  <inkml:trace contextRef="#ctx0" brushRef="#br0">661 176 455 0 0,'0'-4'384'0'0,"1"1"-1"0"0,-1 0 0 0 0,1-1 1 0 0,0 1-1 0 0,0 0 0 0 0,0 0 0 0 0,0-1 1 0 0,1 1-1 0 0,-1 0 0 0 0,1 0 0 0 0,0 1 1 0 0,0-1-1 0 0,0 0 0 0 0,3-2 0 0 0,6-10 1804 0 0,-11 13-1897 0 0,0 0 0 0 0,1 1 0 0 0,-1-1 0 0 0,0 1 0 0 0,0-1 0 0 0,0 0 0 0 0,0 1 0 0 0,0-1 0 0 0,-1 0 0 0 0,1 1 0 0 0,0-1-1 0 0,-1 1 1 0 0,1-1 0 0 0,-1 0 0 0 0,0 1 0 0 0,1-1 0 0 0,-1 1 0 0 0,0 0 0 0 0,0-1 0 0 0,-1-1 0 0 0,-22-28 1677 0 0,19 26-1943 0 0,0 0 0 0 0,-1 1 0 0 0,0 0-1 0 0,1 0 1 0 0,-1 1 0 0 0,-1-1 0 0 0,1 1 0 0 0,0 1 0 0 0,-1-1-1 0 0,0 1 1 0 0,1 0 0 0 0,-1 0 0 0 0,0 1 0 0 0,0 0-1 0 0,0 1 1 0 0,-8-1 0 0 0,-6 1-106 0 0,0 1 0 0 0,1 1 0 0 0,-1 0 0 0 0,-24 8 0 0 0,31-6 61 0 0,-1 1 0 0 0,2 0-1 0 0,-1 1 1 0 0,0 1 0 0 0,1 0 0 0 0,0 1 0 0 0,1 0-1 0 0,0 1 1 0 0,0 0 0 0 0,1 1 0 0 0,0 0 0 0 0,1 1-1 0 0,0 0 1 0 0,-13 20 0 0 0,-6 14 198 0 0,2 1 0 0 0,-36 84 1 0 0,41-83 109 0 0,2-4-90 0 0,-23 77 0 0 0,38-104-195 0 0,1 0 0 0 0,1 0-1 0 0,0 0 1 0 0,1 1-1 0 0,1 0 1 0 0,1-1-1 0 0,0 1 1 0 0,4 24-1 0 0,4-10 15 0 0,4 9 59 0 0,-9-31 0 0 0,3 4 15 0 0,17 39 6 0 0,-18-39 0 0 0,3-2 7 0 0,23 32 29 0 0,-23-32 169 0 0,6 0-142 0 0,46 31 26 0 0,-46-32 9 0 0,1-6 4 0 0,45 14-4 0 0,-34-13-28 0 0,-13-2-113 0 0,-6-2-10 0 0,0 0 0 0 0,0 0 1 0 0,0 0-1 0 0,1-1 0 0 0,12-2 0 0 0,-4 3 6 0 0,-4-1 0 0 0,0 0 0 0 0,-1-1 0 0 0,19-3 1 0 0,9-2 34 0 0,38-11 1 0 0,-63 13-68 0 0,0 0-1 0 0,-1-1 1 0 0,1-1 0 0 0,-1 0-1 0 0,0 0 1 0 0,-1-2 0 0 0,17-11-1 0 0,-17 8-150 0 0,-1 0 0 0 0,-1 0-1 0 0,0-1 1 0 0,0-1 0 0 0,-1 0-1 0 0,0 0 1 0 0,-1-1 0 0 0,-1 1-1 0 0,-1-2 1 0 0,1 1 0 0 0,-2-1-1 0 0,0 0 1 0 0,-1 0 0 0 0,-1-1-1 0 0,3-24 1 0 0,-9 3-1862 0 0,1 29 1033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166"/>
    </inkml:context>
    <inkml:brush xml:id="br0">
      <inkml:brushProperty name="width" value="0.05" units="cm"/>
      <inkml:brushProperty name="height" value="0.05" units="cm"/>
      <inkml:brushProperty name="color" value="#FFFFFF"/>
    </inkml:brush>
  </inkml:definitions>
  <inkml:trace contextRef="#ctx0" brushRef="#br0">30 104 7831 0 0,'-4'0'192'0'0,"2"0"-142"0"0,0 1 1 0 0,0-1-1 0 0,1 0 1 0 0,-1 0-1 0 0,0 0 1 0 0,0-1-1 0 0,1 1 1 0 0,-1 0-1 0 0,0-1 1 0 0,0 1-1 0 0,1-1 1 0 0,-4 0-1 0 0,32-6 1132 0 0,29-6 392 0 0,63-24 1 0 0,-17 5-826 0 0,-86 28-712 0 0,30-3 0 0 0,-43 6-133 0 0,5 14-810 0 0,24 42 666 0 0,-30-51 246 0 0,-1 1 0 0 0,0 0 0 0 0,0-1 0 0 0,0 1-1 0 0,-1 0 1 0 0,1-1 0 0 0,-1 1 0 0 0,0 0 0 0 0,-1-1 0 0 0,1 1-1 0 0,-1 0 1 0 0,0-1 0 0 0,0 1 0 0 0,0-1 0 0 0,-1 1 0 0 0,-2 5-1 0 0,-2 6 40 0 0,-13 49 657 0 0,8-32 426 0 0,2 0 1 0 0,1 0-1 0 0,1 1 1 0 0,-2 37-1 0 0,9-64-947 0 0,0-1 0 0 0,0 1 0 0 0,1-1 0 0 0,0 0-1 0 0,0 1 1 0 0,0-1 0 0 0,1 0 0 0 0,0 0 0 0 0,0 0 0 0 0,1 0 0 0 0,-1 0-1 0 0,1 0 1 0 0,1-1 0 0 0,6 11 0 0 0,-1-7-188 0 0,-1 0 0 0 0,1-1 1 0 0,1 0-1 0 0,0-1 0 0 0,0 0 0 0 0,17 9 1 0 0,-25-14-465 0 0,9 1-1508 0 0,34 11 722 0 0,-34-10-222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7.735"/>
    </inkml:context>
    <inkml:brush xml:id="br0">
      <inkml:brushProperty name="width" value="0.05" units="cm"/>
      <inkml:brushProperty name="height" value="0.05" units="cm"/>
      <inkml:brushProperty name="color" value="#FFFFFF"/>
    </inkml:brush>
  </inkml:definitions>
  <inkml:trace contextRef="#ctx0" brushRef="#br0">244 69 2759 0 0,'-9'-4'752'0'0,"0"-1"-1"0"0,1 0 1 0 0,-10-7-1 0 0,-17-10 3235 0 0,34 22-3874 0 0,0 0 0 0 0,-1 0 0 0 0,1 0-1 0 0,0 0 1 0 0,0 0 0 0 0,-1 0 0 0 0,1 0-1 0 0,0 0 1 0 0,0 0 0 0 0,0 1-1 0 0,0-1 1 0 0,-1 0 0 0 0,1 1 0 0 0,0-1-1 0 0,0 1 1 0 0,0 0 0 0 0,0-1 0 0 0,0 1-1 0 0,0 0 1 0 0,-1 1 0 0 0,-22 18 526 0 0,20-16-431 0 0,-7 6 47 0 0,1 0 1 0 0,0 2-1 0 0,1-1 0 0 0,0 1 0 0 0,1 0 0 0 0,0 1 1 0 0,1 0-1 0 0,0 0 0 0 0,1 1 0 0 0,1 0 0 0 0,0 0 0 0 0,1 0 1 0 0,0 0-1 0 0,1 1 0 0 0,1 0 0 0 0,0 0 0 0 0,1-1 1 0 0,1 1-1 0 0,0 0 0 0 0,1 0 0 0 0,4 20 0 0 0,1-4 494 0 0,15 45-1 0 0,-20-72-347 0 0,6 6-223 0 0,20 32-9 0 0,-20-32 216 0 0,7-4-273 0 0,43 16-38 0 0,-55-22-68 0 0,-1 1-1 0 0,1 0 1 0 0,-1-1 0 0 0,1 1-1 0 0,-1-1 1 0 0,1 1 0 0 0,-1-1-1 0 0,1 0 1 0 0,0 0-1 0 0,-1 1 1 0 0,1-1 0 0 0,0 0-1 0 0,-1-1 1 0 0,3 1 0 0 0,53-8 69 0 0,-43 5-60 0 0,0-1 0 0 0,0 0 0 0 0,0-1 0 0 0,13-6 0 0 0,5-6-4 0 0,-5 3-10 0 0,-1-1 0 0 0,0-2 0 0 0,-1-1 0 0 0,32-30 0 0 0,-51 42 0 0 0,0 0 0 0 0,-1 0 0 0 0,1 0 0 0 0,-1-1 0 0 0,-1 0 0 0 0,1 0 0 0 0,-1 0 0 0 0,-1 0 0 0 0,1-1 0 0 0,-1 0 0 0 0,0 1 0 0 0,-1-1 0 0 0,0 0 0 0 0,0 0 0 0 0,-1-1 0 0 0,0 1 0 0 0,0 0 0 0 0,-1 0 0 0 0,0-1 0 0 0,-1 1 0 0 0,0 0 0 0 0,-2-11 0 0 0,0 6-1 0 0,-1 0-1 0 0,-1 0 1 0 0,0 0 0 0 0,0 0-1 0 0,-1 1 1 0 0,-1 0 0 0 0,0 0-1 0 0,-1 0 1 0 0,0 1 0 0 0,-1 1-1 0 0,0-1 1 0 0,-12-9 0 0 0,14 13-41 0 0,-1 1 0 0 0,-1 0 1 0 0,1 0-1 0 0,-1 1 0 0 0,0 0 1 0 0,0 1-1 0 0,-1 0 1 0 0,1 0-1 0 0,-1 1 0 0 0,0 0 1 0 0,0 1-1 0 0,0 0 0 0 0,0 0 1 0 0,0 1-1 0 0,0 1 0 0 0,-21 0 1 0 0,15 2 14 0 0,0-1-1 0 0,0 2 1 0 0,-1 0 0 0 0,2 1-1 0 0,-1 1 1 0 0,0 0 0 0 0,-19 10-1 0 0,34-14 17 0 0,-11 10-958 0 0,11-11 931 0 0,1 0 0 0 0,0 0 0 0 0,0 1 0 0 0,0-1 0 0 0,0 0-1 0 0,0 0 1 0 0,0 1 0 0 0,0-1 0 0 0,0 0 0 0 0,0 0 0 0 0,0 1-1 0 0,0-1 1 0 0,0 0 0 0 0,0 1 0 0 0,0-1 0 0 0,0 0 0 0 0,0 0 0 0 0,1 1-1 0 0,-1-1 1 0 0,0 0 0 0 0,0 0 0 0 0,0 0 0 0 0,0 1 0 0 0,0-1-1 0 0,0 0 1 0 0,1 0 0 0 0,-1 1 0 0 0,0-1 0 0 0,1 0 0 0 0,15 7-1608 0 0,47 8-4552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457"/>
    </inkml:context>
    <inkml:brush xml:id="br0">
      <inkml:brushProperty name="width" value="0.05" units="cm"/>
      <inkml:brushProperty name="height" value="0.05" units="cm"/>
      <inkml:brushProperty name="color" value="#FFFFFF"/>
    </inkml:brush>
  </inkml:definitions>
  <inkml:trace contextRef="#ctx0" brushRef="#br0">442 540 1839 0 0,'-3'-1'321'0'0,"-19"-11"2486"0"0,-1 1-1 0 0,0 2 1 0 0,-44-13-1 0 0,59 20-2597 0 0,1 1 0 0 0,-1 0 0 0 0,0 0-1 0 0,1 1 1 0 0,-1 0 0 0 0,0 0 0 0 0,1 1 0 0 0,-1 0 0 0 0,0 0 0 0 0,1 1-1 0 0,-1 0 1 0 0,1 0 0 0 0,0 1 0 0 0,0 0 0 0 0,0 0 0 0 0,-12 8 0 0 0,-1 3 449 0 0,0 0 1 0 0,1 1 0 0 0,0 1-1 0 0,-27 32 1 0 0,44-46-616 0 0,0 0 1 0 0,0 0-1 0 0,0 0 1 0 0,1 0-1 0 0,-1 1 1 0 0,0-1-1 0 0,1 1 1 0 0,0-1-1 0 0,-2 5 1 0 0,0 0 28 0 0,0-2 73 0 0,0 6-45 0 0,-8 32-11 0 0,8-32-1 0 0,6 48 88 0 0,-2-47-88 0 0,2-1-1 0 0,11 34-6 0 0,-10-34 79 0 0,4 1-77 0 0,24 36 11 0 0,-24-36 9 0 0,-1-6 1 0 0,24 17-5 0 0,-23-17-23 0 0,0-2-11 0 0,26 11-1 0 0,-19-10-11 0 0,17-4-30 0 0,-25-1-13 0 0,1 0-1 0 0,0-1 1 0 0,-1 0-1 0 0,1-1 1 0 0,0 1-1 0 0,-1-1 1 0 0,1-1-1 0 0,-1 0 1 0 0,0 0 0 0 0,0 0-1 0 0,0-1 1 0 0,11-8-1 0 0,-8 5-6 0 0,-1-1-1 0 0,-1-1 0 0 0,1 1 1 0 0,-1-2-1 0 0,-1 1 1 0 0,0-1-1 0 0,10-16 1 0 0,-3-4-5 0 0,0-1 0 0 0,-2 0 0 0 0,-2-1 0 0 0,0 0 0 0 0,4-35 0 0 0,-3 9-166 0 0,-4 0 0 0 0,-2-1 0 0 0,-2 0 0 0 0,-3 0 0 0 0,-3 1 0 0 0,-18-105 0 0 0,17 143-65 0 0,-10-30-1 0 0,11 43 198 0 0,0 1-1 0 0,0-1 0 0 0,0 0 1 0 0,-1 1-1 0 0,0 0 0 0 0,0 0 1 0 0,-8-9-1 0 0,8 14 29 0 0,-1 19-317 0 0,-4 42 326 0 0,1 24 91 0 0,6-59-25 0 0,-2 40 362 0 0,3 16 98 0 0,3 4 242 0 0,-1-65-687 0 0,-1-1 17 0 0,1 1 0 0 0,3 18 0 0 0,4 29 90 0 0,2-12-116 0 0,6 11-47 0 0,-6-39 16 0 0,19 39-31 0 0,2-5 0 0 0,-16-39 31 0 0,16 17-20 0 0,-13-22 20 0 0,27 15-31 0 0,-39-29-63 0 0,0 1 1 0 0,0-1-1 0 0,1-1 0 0 0,-1 1 0 0 0,0-1 1 0 0,1 0-1 0 0,-1 0 0 0 0,1-1 0 0 0,0 0 1 0 0,8 0-1 0 0,-11-1 14 0 0,-1 0-1 0 0,1 0 1 0 0,-1-1 0 0 0,1 1 0 0 0,-1-1-1 0 0,1 0 1 0 0,-1 0 0 0 0,0 0 0 0 0,0 0-1 0 0,1-1 1 0 0,-1 0 0 0 0,0 1 0 0 0,0-1-1 0 0,0 0 1 0 0,-1 0 0 0 0,1 0 0 0 0,0-1-1 0 0,-1 1 1 0 0,1-1 0 0 0,-1 0 0 0 0,2-2-1 0 0,14-23-1565 0 0,-7 9-3674 0 0,-2-1-1109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8.846"/>
    </inkml:context>
    <inkml:brush xml:id="br0">
      <inkml:brushProperty name="width" value="0.05" units="cm"/>
      <inkml:brushProperty name="height" value="0.05" units="cm"/>
      <inkml:brushProperty name="color" value="#FFFFFF"/>
    </inkml:brush>
  </inkml:definitions>
  <inkml:trace contextRef="#ctx0" brushRef="#br0">16 0 10135 0 0,'-1'0'62'0'0,"0"1"0"0"0,1-1 0 0 0,-1 0 0 0 0,0 0 0 0 0,0 1 0 0 0,0-1 0 0 0,1 1 0 0 0,-1-1 0 0 0,0 1 0 0 0,0-1 0 0 0,1 1 0 0 0,-1-1 0 0 0,0 1 0 0 0,1 0 0 0 0,-1-1 0 0 0,1 1 0 0 0,-1 0 0 0 0,1-1 0 0 0,-1 1 0 0 0,1 0 0 0 0,-1 0 0 0 0,1 0 0 0 0,0 0 0 0 0,-1 1 0 0 0,2-1 57 0 0,-1 1 0 0 0,1-1 0 0 0,0 0 0 0 0,0 0 0 0 0,0 1 0 0 0,0-1 0 0 0,0 0 0 0 0,0 0 0 0 0,0 0 0 0 0,0 0 0 0 0,3 2 0 0 0,5 5 223 0 0,-1 0 110 0 0,-1-1 0 0 0,-1 2 0 0 0,1-1 0 0 0,-1 1 0 0 0,-1 0 0 0 0,1 0 0 0 0,7 18 0 0 0,-3 2 195 0 0,9 41 0 0 0,-11-41-509 0 0,17 48 1 0 0,-24-75-134 0 0,0 0-1 0 0,0 0 1 0 0,0 0-1 0 0,0 0 1 0 0,1 0 0 0 0,-1 0-1 0 0,1 0 1 0 0,-1 0 0 0 0,1-1-1 0 0,3 3 1 0 0,7 2-5179 0 0,-4-4-642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39.361"/>
    </inkml:context>
    <inkml:brush xml:id="br0">
      <inkml:brushProperty name="width" value="0.05" units="cm"/>
      <inkml:brushProperty name="height" value="0.05" units="cm"/>
      <inkml:brushProperty name="color" value="#FFFFFF"/>
    </inkml:brush>
  </inkml:definitions>
  <inkml:trace contextRef="#ctx0" brushRef="#br0">425 137 7831 0 0,'0'-6'273'0'0,"0"-1"-1"0"0,-1 1 0 0 0,1 0 1 0 0,-1-1-1 0 0,0 1 0 0 0,-1 0 1 0 0,0 0-1 0 0,0 0 0 0 0,0 0 1 0 0,0 0-1 0 0,-1 0 0 0 0,0 1 1 0 0,-1-1-1 0 0,1 1 1 0 0,-7-7-1 0 0,7 8-112 0 0,-1 1 0 0 0,0 0 0 0 0,0 0 0 0 0,-1 0 0 0 0,1 0 1 0 0,0 1-1 0 0,-1 0 0 0 0,0-1 0 0 0,1 2 0 0 0,-1-1 0 0 0,0 1 0 0 0,0-1 0 0 0,0 1 1 0 0,0 1-1 0 0,0-1 0 0 0,-1 1 0 0 0,1 0 0 0 0,0 0 0 0 0,-8 1 0 0 0,-5 2 305 0 0,0 0-1 0 0,0 1 1 0 0,0 0-1 0 0,-31 14 1 0 0,35-12-108 0 0,1 1 1 0 0,0 0-1 0 0,-20 15 0 0 0,31-21-318 0 0,0 1 0 0 0,0 0 0 0 0,1-1 0 0 0,-1 1 0 0 0,0 0 0 0 0,1 0 0 0 0,-1 0 0 0 0,1 0 0 0 0,0 0 0 0 0,-1 0 0 0 0,1 1 0 0 0,0-1 0 0 0,1 0 0 0 0,-1 1 0 0 0,0-1 0 0 0,1 0 0 0 0,-1 1 0 0 0,1-1 0 0 0,-1 1 0 0 0,1-1 0 0 0,0 1 0 0 0,0-1 0 0 0,1 1 0 0 0,-1-1 0 0 0,0 1 0 0 0,1-1 0 0 0,-1 0 0 0 0,2 3 0 0 0,-2-3-151 0 0,8 4-45 0 0,21 22-17 0 0,-21-21 8 0 0,2-4 39 0 0,2 2 90 0 0,-4-2-6 0 0,1 0-1 0 0,-1-1 1 0 0,16 3-1 0 0,24 5-42 0 0,10 0 68 0 0,9 5 141 0 0,-13 1 66 0 0,-2 2 111 0 0,-42-16-225 0 0,30 13 318 0 0,-28-11-313 0 0,30 16 312 0 0,-8-3-160 0 0,-25-12 0 0 0,1 2-16 0 0,33 24-66 0 0,-32-23 84 0 0,-8 6-130 0 0,-3-14-104 0 0,3 12 19 0 0,0 0 0 0 0,-1 0 0 0 0,0 14 0 0 0,-3-19-7 0 0,0-1 0 0 0,0 0 0 0 0,0 0 0 0 0,-1 1 0 0 0,0-1-1 0 0,0 0 1 0 0,-1-1 0 0 0,0 1 0 0 0,0 0 0 0 0,0-1 0 0 0,-1 1 0 0 0,1-1 0 0 0,-1 0-1 0 0,-1 0 1 0 0,-5 5 0 0 0,-3 2 38 0 0,0 0 0 0 0,-1-2-1 0 0,0 1 1 0 0,-19 9 0 0 0,18-12-40 0 0,0 0 1 0 0,0-2-1 0 0,0 0 0 0 0,-1 0 1 0 0,0-2-1 0 0,0 0 1 0 0,0-1-1 0 0,-31 2 0 0 0,20-4 1 0 0,0-2 1 0 0,0-1-1 0 0,0-2 0 0 0,-43-10 0 0 0,-33-15-104 0 0,89 24 11 0 0,0 0 0 0 0,0-1 0 0 0,1-1 0 0 0,0 0 0 0 0,-14-11 0 0 0,17 8-408 0 0,10 9 490 0 0,0 1 0 0 0,0 0 0 0 0,0 0 0 0 0,0 0 0 0 0,0 0-1 0 0,0 0 1 0 0,0-1 0 0 0,0 1 0 0 0,0 0 0 0 0,0 0 0 0 0,0 0 0 0 0,0 0 0 0 0,1 0 0 0 0,-1 0-1 0 0,0-1 1 0 0,0 1 0 0 0,0 0 0 0 0,0 0 0 0 0,0 0 0 0 0,0 0 0 0 0,0 0 0 0 0,1 0-1 0 0,-1 0 1 0 0,0 0 0 0 0,0 0 0 0 0,0 0 0 0 0,0 0 0 0 0,0 0 0 0 0,1 0 0 0 0,-1 0-1 0 0,0 0 1 0 0,0 0 0 0 0,0 0 0 0 0,0 0 0 0 0,1 0 0 0 0,-1 0 0 0 0,0 0 0 0 0,0 0 0 0 0,0 0-1 0 0,0 0 1 0 0,0 0 0 0 0,1 0 0 0 0,26 6-4551 0 0,-23-5 2536 0 0,12 5-4419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0.464"/>
    </inkml:context>
    <inkml:brush xml:id="br0">
      <inkml:brushProperty name="width" value="0.05" units="cm"/>
      <inkml:brushProperty name="height" value="0.05" units="cm"/>
      <inkml:brushProperty name="color" value="#FFFFFF"/>
    </inkml:brush>
  </inkml:definitions>
  <inkml:trace contextRef="#ctx0" brushRef="#br0">27 232 4143 0 0,'-4'18'355'0'0,"2"-13"-56"0"0,1-1 1 0 0,0 1 0 0 0,1-1 0 0 0,-1 1-1 0 0,1 0 1 0 0,0-1 0 0 0,0 5-1 0 0,4 39 1071 0 0,-2-23-756 0 0,1 0-1 0 0,1 0 0 0 0,10 37 0 0 0,6 4 1012 0 0,-17-54-1360 0 0,15 33 721 0 0,-2-13-614 0 0,-12-24-20 0 0,2 1-35 0 0,18 30-118 0 0,-18-29-51 0 0,-3-2-11 0 0,11 32-23 0 0,-9-3-92 0 0,-5-30-22 0 0,0 1 0 0 0,0-1 0 0 0,-1 1 0 0 0,-2 7 0 0 0,3-13 0 0 0,0-1 0 0 0,-1 1 0 0 0,1 0 0 0 0,-1 0 0 0 0,0-1 0 0 0,1 1 0 0 0,-1 0 0 0 0,0-1 0 0 0,0 1 0 0 0,0 0 0 0 0,0-1 0 0 0,0 0 0 0 0,-1 1 0 0 0,1-1 0 0 0,0 0 0 0 0,-1 1 0 0 0,1-1 0 0 0,-1 0 0 0 0,1 0 0 0 0,-1 0 0 0 0,1 0 0 0 0,-4 1 0 0 0,4-2-8 0 0,0 0 0 0 0,-1 0 1 0 0,1-1-1 0 0,0 1 0 0 0,-1 0 0 0 0,1 0 0 0 0,0-1 0 0 0,-1 1 0 0 0,1-1 0 0 0,0 1 0 0 0,0-1 0 0 0,-1 0 0 0 0,1 1 0 0 0,0-1 1 0 0,0 0-1 0 0,0 0 0 0 0,0 0 0 0 0,0 0 0 0 0,0 1 0 0 0,0-2 0 0 0,0 1 0 0 0,0 0 0 0 0,1 0 0 0 0,-2-2 0 0 0,-18-32-341 0 0,19 33 323 0 0,-14-30-476 0 0,2-2 0 0 0,1 0 0 0 0,1 0 0 0 0,2-1 0 0 0,2 0 0 0 0,-5-70 0 0 0,8 14 1298 0 0,14-140-1 0 0,-9 220-599 0 0,0-1 0 0 0,1 0-1 0 0,0 1 1 0 0,5-13 0 0 0,-5 19-138 0 0,0 0 1 0 0,0 1 0 0 0,0-1-1 0 0,1 1 1 0 0,-1 0 0 0 0,1-1-1 0 0,0 1 1 0 0,1 0 0 0 0,-1 1 0 0 0,1-1-1 0 0,-1 1 1 0 0,1-1 0 0 0,7-3-1 0 0,20-11 69 0 0,-23 14-117 0 0,-1 1 0 0 0,1 0 0 0 0,0 0-1 0 0,12-1 1 0 0,42-4 106 0 0,-48 7 7 0 0,-1 2-10 0 0,37 2 27 0 0,-37-2 118 0 0,-2 3 50 0 0,33 11 10 0 0,-33-11-20 0 0,-1 3-96 0 0,30 19-39 0 0,-29-19-10 0 0,-1 2-26 0 0,30 30-88 0 0,-23-20 14 0 0,-9-9-43 0 0,-3-2 4 0 0,0 0 0 0 0,0 0 0 0 0,7 15 1 0 0,-4-11-6 0 0,-4-6 2 0 0,-1-1 1 0 0,1 2 0 0 0,-1-1-1 0 0,-1 0 1 0 0,1 1 0 0 0,2 10-1 0 0,9 29 263 0 0,-3 1-1 0 0,-1 1 0 0 0,3 54 1 0 0,-12-85-117 0 0,-1 0 0 0 0,0 1 0 0 0,-2-1 0 0 0,0 0 0 0 0,-1 1 1 0 0,-9 29-1 0 0,8-37-112 0 0,0 0 1 0 0,0-1-1 0 0,-1 0 1 0 0,0 0-1 0 0,-1 0 1 0 0,1 0-1 0 0,-2-1 1 0 0,1 0-1 0 0,-1 0 1 0 0,-1-1-1 0 0,1 0 1 0 0,-15 10 0 0 0,9-8-24 0 0,-1-1 1 0 0,1-1 0 0 0,-1 0 0 0 0,0-1-1 0 0,-1 0 1 0 0,0-1 0 0 0,0-1 0 0 0,-26 5 0 0 0,12-6-45 0 0,-1-1 0 0 0,1-2 0 0 0,-49-5 0 0 0,41 1-93 0 0,22 1-26 0 0,0 1 0 0 0,0 1 1 0 0,0 0-1 0 0,0 1 1 0 0,-20 3-1 0 0,23 3 120 0 0,9-2-405 0 0,14-3-1663 0 0,61-1 985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491"/>
    </inkml:context>
    <inkml:brush xml:id="br0">
      <inkml:brushProperty name="width" value="0.05" units="cm"/>
      <inkml:brushProperty name="height" value="0.05" units="cm"/>
      <inkml:brushProperty name="color" value="#FFFFFF"/>
    </inkml:brush>
  </inkml:definitions>
  <inkml:trace contextRef="#ctx0" brushRef="#br0">618 138 5527 0 0,'-2'-2'250'0'0,"-21"-20"128"0"0,20 19-344 0 0,-16-15 371 0 0,-1 0 0 0 0,-29-18-1 0 0,41 31-168 0 0,-1 0-1 0 0,0 0 0 0 0,1 1 0 0 0,-2 0 0 0 0,1 1 0 0 0,0 0 0 0 0,-1 1 1 0 0,1-1-1 0 0,-1 2 0 0 0,-13-1 0 0 0,13 0-103 0 0,-29 3 572 0 0,29-1-506 0 0,5 0-47 0 0,1 0-1 0 0,-1 0 0 0 0,0 1 0 0 0,1-1 0 0 0,-1 1 1 0 0,1 0-1 0 0,-6 2 0 0 0,-39 11 1383 0 0,40-12-1278 0 0,4 0-41 0 0,0-1-1 0 0,0 1 1 0 0,0 0-1 0 0,1 0 1 0 0,-8 4-1 0 0,-29 16 1275 0 0,33-18-1299 0 0,5-2-81 0 0,-1 0 0 0 0,0 0 0 0 0,0 0 0 0 0,1 1 0 0 0,-1-1-1 0 0,-2 4 1 0 0,-14 11 307 0 0,15-13 402 0 0,1 4-409 0 0,-13 22 0 0 0,13-22 416 0 0,12 0-633 0 0,28 26-36 0 0,-31-31-151 0 0,0 0 0 0 0,0 0 1 0 0,1 0-1 0 0,-1-1 0 0 0,0 0 1 0 0,9 2-1 0 0,38 8-17 0 0,7-4-54 0 0,4 1-10 0 0,-1 1 10 0 0,-5 5 14 0 0,-4 6 32 0 0,-6 7-22 0 0,-8 7 43 0 0,-10-4 53 0 0,-24-25 11 0 0,-1 4 0 0 0,11 29 0 0 0,-11-29 3 0 0,-4-5-44 0 0,-1 0-1 0 0,0-1 1 0 0,0 1 0 0 0,-1-1 0 0 0,-3 9-1 0 0,1-3 7 0 0,4-9-23 0 0,0 0 1 0 0,0 0-1 0 0,-1 0 0 0 0,1 0 1 0 0,0 0-1 0 0,-1 0 0 0 0,1 0 0 0 0,-1 0 1 0 0,0 0-1 0 0,1 0 0 0 0,-1 0 1 0 0,0-1-1 0 0,0 2 0 0 0,-3 5 24 0 0,2-5-17 0 0,1 0 0 0 0,-1 0 0 0 0,1 0 1 0 0,-1 0-1 0 0,0 0 0 0 0,0 0 0 0 0,0 0 0 0 0,0 0 1 0 0,0-1-1 0 0,0 1 0 0 0,0-1 0 0 0,-4 2 1 0 0,-2 4 24 0 0,4-5-13 0 0,1 1 0 0 0,-1 0 0 0 0,0-1 0 0 0,0 0 0 0 0,0 0 0 0 0,0 0 0 0 0,-7 2 0 0 0,1 1 14 0 0,7-2-17 0 0,-1-1-1 0 0,0-1 1 0 0,0 1-1 0 0,0 0 1 0 0,0-1-1 0 0,0 0 0 0 0,-1 0 1 0 0,-7 1-1 0 0,-26 4 155 0 0,0-1 0 0 0,-76-2 0 0 0,45-8-118 0 0,0-3 1 0 0,-72-18-1 0 0,140 26-76 0 0,-1-1 0 0 0,1 1-1 0 0,-1 0 1 0 0,1-1 0 0 0,-1 1 0 0 0,1-1 0 0 0,0 1 0 0 0,-1-1 0 0 0,1 0 0 0 0,-1 0-1 0 0,1 1 1 0 0,0-1 0 0 0,-2-2 0 0 0,3 2 2 0 0,0 1-1 0 0,0-1 1 0 0,0 1 0 0 0,0 0-1 0 0,0-1 1 0 0,0 1 0 0 0,0 0-1 0 0,0-1 1 0 0,1 1 0 0 0,-1 0 0 0 0,0-1-1 0 0,0 1 1 0 0,0 0 0 0 0,1-1-1 0 0,-1 1 1 0 0,0 0 0 0 0,0-1-1 0 0,1 1 1 0 0,-1 0 0 0 0,0 0-1 0 0,1-1 1 0 0,-1 1 0 0 0,0 0-1 0 0,1 0 1 0 0,-1 0 0 0 0,0-1-1 0 0,1 1 1 0 0,-1 0 0 0 0,1 0-1 0 0,-1 0 1 0 0,0 0 0 0 0,1 0-1 0 0,51-13-1617 0 0,-39 11 937 0 0,23-7-4134 0 0,-1 3-1469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827"/>
    </inkml:context>
    <inkml:brush xml:id="br0">
      <inkml:brushProperty name="width" value="0.05" units="cm"/>
      <inkml:brushProperty name="height" value="0.05" units="cm"/>
      <inkml:brushProperty name="color" value="#FFFFFF"/>
    </inkml:brush>
  </inkml:definitions>
  <inkml:trace contextRef="#ctx0" brushRef="#br0">55 4 5063 0 0,'-9'-3'519'0'0,"8"3"-130"0"0,-3 2 192 0 0,-1 2-1 0 0,1-1 1 0 0,0 0-1 0 0,0 1 1 0 0,0 0-1 0 0,-4 6 1 0 0,7-9-635 0 0,-3 4 1514 0 0,3 8 295 0 0,-1 0-1271 0 0,0-5-94 0 0,1-1 729 0 0,1 1-21 0 0,4 22-59 0 0,-3-22-242 0 0,1 2-106 0 0,1 3-455 0 0,7 38 1339 0 0,-7-37-1424 0 0,6 38 576 0 0,-4 73 573 0 0,-4-118-1196 0 0,-1 2-47 0 0,0 2-47 0 0,4 32 71 0 0,0-13-92 0 0,-3-23-123 0 0,-1-34-3877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025"/>
    </inkml:context>
    <inkml:brush xml:id="br0">
      <inkml:brushProperty name="width" value="0.05" units="cm"/>
      <inkml:brushProperty name="height" value="0.05" units="cm"/>
      <inkml:brushProperty name="color" value="#FFFFFF"/>
    </inkml:brush>
  </inkml:definitions>
  <inkml:trace contextRef="#ctx0" brushRef="#br0">90 324 2303 0 0,'0'0'-14'0'0,"-18"2"680"0"0,17-2-390 0 0,0 0-1 0 0,1 1 0 0 0,-1-1 0 0 0,0 0 1 0 0,1-1-1 0 0,-1 1 0 0 0,0 0 0 0 0,0 0 1 0 0,1 0-1 0 0,-1 0 0 0 0,0 0 0 0 0,1-1 1 0 0,-1 1-1 0 0,0 0 0 0 0,1-1 0 0 0,-1 1 1 0 0,0 0-1 0 0,1-1 0 0 0,-1 1 0 0 0,1-1 1 0 0,-1 1-1 0 0,0-2 767 0 0,1 0-716 0 0,12-2 4752 0 0,24-1-4441 0 0,-27 3 1163 0 0,3 3-1256 0 0,0 2-340 0 0,-7-2 12 0 0,1 0-1 0 0,-1 0 1 0 0,0 0 0 0 0,0-1-1 0 0,1 0 1 0 0,-1 0 0 0 0,11-2-1 0 0,20-1 25 0 0,-27 2-101 0 0,-3-2-47 0 0,3-1-64 0 0,-4 2-10 0 0,0 0 0 0 0,-1-1 0 0 0,1 1-1 0 0,0-1 1 0 0,-1 0 0 0 0,0-1 0 0 0,0 1-1 0 0,0-1 1 0 0,0 1 0 0 0,0-1-1 0 0,4-8 1 0 0,13-13 49 0 0,-14 17-61 0 0,20-37-8 0 0,-18 28-7 0 0,-4 9-69 0 0,-1-1 1 0 0,0 1-1 0 0,-1-1 1 0 0,0 1 0 0 0,0-1-1 0 0,2-15 1 0 0,-5 21-3 0 0,1 0-1 0 0,-1 0 1 0 0,0 0 0 0 0,0 1-1 0 0,0-1 1 0 0,-1 0 0 0 0,1 0 0 0 0,-1 0-1 0 0,1 1 1 0 0,-1-1 0 0 0,0 0 0 0 0,0 1-1 0 0,0-1 1 0 0,0 1 0 0 0,-1-1-1 0 0,1 1 1 0 0,-1-1 0 0 0,1 1 0 0 0,-1 0-1 0 0,0 0 1 0 0,0 0 0 0 0,0 0 0 0 0,0 0-1 0 0,0 0 1 0 0,-1 1 0 0 0,1-1-1 0 0,-4-1 1 0 0,0 0 21 0 0,1 0 0 0 0,-1 1 0 0 0,1 0 0 0 0,-1 0 0 0 0,0 0 0 0 0,0 1 0 0 0,0 0 0 0 0,0 0 0 0 0,0 1 0 0 0,0-1 0 0 0,0 1 0 0 0,0 1 0 0 0,-7 0 1 0 0,5 1 71 0 0,0 0 0 0 0,0 0 0 0 0,0 1 1 0 0,0 0-1 0 0,0 0 0 0 0,1 1 1 0 0,-1 0-1 0 0,-10 8 0 0 0,4-1 60 0 0,0 1 0 0 0,1 1 1 0 0,0 0-1 0 0,1 1 0 0 0,0 0 0 0 0,2 0 0 0 0,-1 2 0 0 0,-8 16 0 0 0,6-6 191 0 0,1-1 1 0 0,2 1-1 0 0,0 1 0 0 0,2 0 0 0 0,1 0 0 0 0,-7 49 1 0 0,16-59 216 0 0,5 28 20 0 0,0-24 3 0 0,10 15-47 0 0,-12-27-197 0 0,5 2-89 0 0,30 31-12 0 0,-18-23-21 0 0,36 19-70 0 0,14-2-57 0 0,-56-29-11 0 0,0-1 0 0 0,22 4 0 0 0,-21-5-18 0 0,-11-4-18 0 0,0 1 0 0 0,1-1 0 0 0,-1-1 0 0 0,0 1 0 0 0,1-1 0 0 0,-1 0 0 0 0,12-2-1 0 0,-3 2-35 0 0,-4 0-24 0 0,-1-1 1 0 0,0 1 0 0 0,17-5 0 0 0,32-6-1022 0 0,-2-1 146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1.988"/>
    </inkml:context>
    <inkml:brush xml:id="br0">
      <inkml:brushProperty name="width" value="0.05" units="cm"/>
      <inkml:brushProperty name="height" value="0.05" units="cm"/>
      <inkml:brushProperty name="color" value="#FFFFFF"/>
    </inkml:brush>
  </inkml:definitions>
  <inkml:trace contextRef="#ctx0" brushRef="#br0">45 10 11519 0 0,'0'0'1224'0'0,"-23"-5"536"0"0,1 0-1848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2.823"/>
    </inkml:context>
    <inkml:brush xml:id="br0">
      <inkml:brushProperty name="width" value="0.05" units="cm"/>
      <inkml:brushProperty name="height" value="0.05" units="cm"/>
      <inkml:brushProperty name="color" value="#FFFFFF"/>
    </inkml:brush>
  </inkml:definitions>
  <inkml:trace contextRef="#ctx0" brushRef="#br0">332 85 5063 0 0,'-4'-3'421'0'0,"0"0"0"0"0,0-1 0 0 0,1 1-1 0 0,-1-1 1 0 0,1 0 0 0 0,0 0-1 0 0,0 0 1 0 0,-3-6 0 0 0,3 5-309 0 0,-1-1 0 0 0,1 1 0 0 0,-1 1 0 0 0,0-1 0 0 0,-6-5 1 0 0,8 9-81 0 0,1-1 0 0 0,-1 1-1 0 0,0 0 1 0 0,0 0 0 0 0,0 0 0 0 0,0 1 0 0 0,0-1 0 0 0,0 0 0 0 0,0 1 0 0 0,0-1 0 0 0,0 1 0 0 0,0 0 0 0 0,0-1 0 0 0,0 1 0 0 0,-1 0 0 0 0,1 0 0 0 0,0 1 0 0 0,0-1 0 0 0,-4 1 0 0 0,-3 2 134 0 0,0 0-1 0 0,0 1 1 0 0,0-1 0 0 0,1 2-1 0 0,0-1 1 0 0,-1 2 0 0 0,-13 10-1 0 0,4-1 316 0 0,1 1 0 0 0,-17 19 0 0 0,30-30-332 0 0,-2 2 116 0 0,-1 0 1 0 0,1 0-1 0 0,0 1 0 0 0,1 0 0 0 0,0 1 0 0 0,0-1 0 0 0,1 1 0 0 0,0 0 0 0 0,-4 12 0 0 0,4-12-62 0 0,3-6-87 0 0,0 1 0 0 0,-1-1 0 0 0,1 1-1 0 0,0-1 1 0 0,1 1 0 0 0,-1 0 0 0 0,1-1-1 0 0,-1 8 1 0 0,-1 22 482 0 0,4-17-113 0 0,-1-6-339 0 0,-1-6-56 0 0,1 1-1 0 0,0-1 0 0 0,0 1 1 0 0,1-1-1 0 0,-1 0 0 0 0,1 1 1 0 0,2 3-1 0 0,-1 2 47 0 0,-2-6-65 0 0,0 0 1 0 0,1 1-1 0 0,0-1 1 0 0,0 0 0 0 0,0 0-1 0 0,0 0 1 0 0,5 6-1 0 0,12 19 196 0 0,-14-22-10 0 0,3 1-3 0 0,28 24-13 0 0,-28-24-8 0 0,2-3-1 0 0,30 15-17 0 0,-30-16-72 0 0,28 1 40 0 0,-27-3-148 0 0,-10-1-27 0 0,1-1 0 0 0,0 0 0 0 0,-1 0 0 0 0,1 0 0 0 0,-1 0-1 0 0,1 0 1 0 0,-1 0 0 0 0,1 0 0 0 0,0 0 0 0 0,1-1 0 0 0,42-12-4 0 0,-35 9-81 0 0,-1-1 0 0 0,1 0-1 0 0,-1-1 1 0 0,0 0 0 0 0,-1 0 0 0 0,10-10 0 0 0,-17 15 77 0 0,12-11-240 0 0,0-1 0 0 0,-1 0 0 0 0,14-21 0 0 0,8-20-456 0 0,-24 34 243 0 0,-1-1 0 0 0,10-33 0 0 0,-17 50 329 0 0,-1-1-1 0 0,0 1 1 0 0,0-1 0 0 0,-1 1-1 0 0,1-1 1 0 0,-1 0-1 0 0,0 1 1 0 0,0-1 0 0 0,-1 0-1 0 0,1 1 1 0 0,-1-1-1 0 0,0 1 1 0 0,-2-7 0 0 0,1 8 155 0 0,1 0 1 0 0,-1 0 0 0 0,0 1-1 0 0,0-1 1 0 0,0 0 0 0 0,0 1-1 0 0,0-1 1 0 0,0 1 0 0 0,-1-1 0 0 0,1 1-1 0 0,-1 0 1 0 0,0 0 0 0 0,0 0-1 0 0,1 1 1 0 0,-1-1 0 0 0,0 1-1 0 0,-1 0 1 0 0,1-1 0 0 0,0 1 0 0 0,-5-1-1 0 0,2 0 68 0 0,-14-2 1644 0 0,20 4-1702 0 0,-1 0 0 0 0,1 0 0 0 0,-1 0 0 0 0,1 0 0 0 0,-1 0 0 0 0,1 0 1 0 0,0 1-1 0 0,-1-1 0 0 0,1 0 0 0 0,-1 0 0 0 0,1 1 0 0 0,-1-1 0 0 0,1 0 0 0 0,0 1 0 0 0,-1-1 1 0 0,1 0-1 0 0,-1 1 0 0 0,1-1 0 0 0,0 1 0 0 0,0-1 0 0 0,-1 1 0 0 0,1-1 0 0 0,0 0 1 0 0,0 1-1 0 0,-1-1 0 0 0,1 1 0 0 0,0-1 0 0 0,0 1 0 0 0,0-1 0 0 0,0 1 0 0 0,0-1 1 0 0,0 1-1 0 0,0-1 0 0 0,0 1 0 0 0,0 0 0 0 0,0-1 0 0 0,0 1 0 0 0,0 18 187 0 0,1 0 0 0 0,1 0 0 0 0,4 19 0 0 0,-5-34-12 0 0,2 8 0 0 0,0 3-144 0 0,12 41 288 0 0,4-2 60 0 0,-5-18-267 0 0,-10-27-22 0 0,1 3-3 0 0,23 57 96 0 0,-14-35-129 0 0,-10-25-6 0 0,0 5-16 0 0,14 50-58 0 0,-12-44-13 0 0,-4-15 4 0 0,0 1 1 0 0,-1 0-1 0 0,0-1 1 0 0,0 1-1 0 0,0 0 1 0 0,-1 0-1 0 0,0 6 0 0 0,0 41 5 0 0,-5 12-11 0 0,-8 1 0 0 0,-8 0 0 0 0,15-47-2 0 0,5-13-7 0 0,-1-1 0 0 0,0 1 0 0 0,-1-1 0 0 0,1 1 0 0 0,-1-1 1 0 0,0 0-1 0 0,-6 7 0 0 0,5-3-3 0 0,2-6 5 0 0,0 1 1 0 0,0-1-1 0 0,0 1 0 0 0,0-1 0 0 0,-1 0 0 0 0,1 0 0 0 0,-1 0 0 0 0,0 0 1 0 0,-4 3-1 0 0,0 2-16 0 0,4-5 6 0 0,0 1 0 0 0,0 0 0 0 0,-1-1-1 0 0,0 0 1 0 0,0 0 0 0 0,-6 4 0 0 0,4-2-6 0 0,4-3 14 0 0,0 0 0 0 0,0 0 0 0 0,0-1 0 0 0,0 1 0 0 0,0 0 0 0 0,-1-1 0 0 0,1 0 0 0 0,0 1-1 0 0,-1-1 1 0 0,1 0 0 0 0,-6 1 0 0 0,2 1-2 0 0,3-2 0 0 0,0 1 0 0 0,0-1 0 0 0,0 0 1 0 0,1 0-1 0 0,-1 0 0 0 0,0-1 0 0 0,0 1 0 0 0,-5 0 0 0 0,-22 1-71 0 0,21-1 51 0 0,6-1 17 0 0,1 0 0 0 0,0 0 0 0 0,-1 0 0 0 0,1 0 0 0 0,-1 0 0 0 0,1-1 0 0 0,0 1 0 0 0,0-1 0 0 0,-1 0 0 0 0,1 1 0 0 0,0-1 0 0 0,-3-1 0 0 0,0 0-16 0 0,3 2 19 0 0,0 0 1 0 0,0-1 0 0 0,1 1-1 0 0,-1-1 1 0 0,0 0 0 0 0,1 1-1 0 0,-1-1 1 0 0,0 0 0 0 0,1 0-1 0 0,-1 0 1 0 0,1 0 0 0 0,0 0 0 0 0,-1-1-1 0 0,-1-1 1 0 0,-3-2-33 0 0,0-2 1 0 0,0 1-1 0 0,1-1 1 0 0,0 0-1 0 0,0 0 1 0 0,0 0-1 0 0,1-1 0 0 0,0 0 1 0 0,1 0-1 0 0,0 0 1 0 0,-4-12-1 0 0,6 10 9 0 0,0-1 1 0 0,0 1-1 0 0,1-1 0 0 0,0 1 1 0 0,1-1-1 0 0,0 1 0 0 0,1-1 1 0 0,0 1-1 0 0,0 0 0 0 0,1 0 1 0 0,1 0-1 0 0,0 0 0 0 0,0 0 1 0 0,1 1-1 0 0,0 0 0 0 0,0 0 1 0 0,1 0-1 0 0,0 1 0 0 0,1 0 1 0 0,8-8-1 0 0,-3 3 34 0 0,0 1 1 0 0,1 1-1 0 0,1 0 0 0 0,0 1 0 0 0,0 0 1 0 0,1 1-1 0 0,0 0 0 0 0,1 2 0 0 0,-1 0 1 0 0,2 0-1 0 0,24-5 0 0 0,-2 4 192 0 0,1 3 0 0 0,70-2 0 0 0,-46 9 125 0 0,-26 2-298 0 0,-6 1-32 0 0,-26-5-114 0 0,0 1-265 0 0,18 1-109 0 0,-18-1-1330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6:57:43.457"/>
    </inkml:context>
    <inkml:brush xml:id="br0">
      <inkml:brushProperty name="width" value="0.05" units="cm"/>
      <inkml:brushProperty name="height" value="0.05" units="cm"/>
      <inkml:brushProperty name="color" value="#FFFFFF"/>
    </inkml:brush>
  </inkml:definitions>
  <inkml:trace contextRef="#ctx0" brushRef="#br0">19 134 455 0 0,'-8'-3'0'0'0,"-1"-4"1250"0"0,7 5-491 0 0,2 13 3218 0 0,6 27-3048 0 0,-5-29 180 0 0,0 2 78 0 0,-1 2-764 0 0,0-5 155 0 0,1 1 1 0 0,-1 0 0 0 0,2-1-1 0 0,2 12 1 0 0,10 55 1126 0 0,-1-19-513 0 0,-4 1-649 0 0,-4-22-319 0 0,-4-26-107 0 0,-1 1-42 0 0,2 3-42 0 0,-1-6 70 0 0,-1 0 0 0 0,1 0 1 0 0,-1 0-1 0 0,-2 13 0 0 0,0 17 253 0 0,-3-37-87 0 0,4 1-259 0 0,1-1 1 0 0,-1 0 0 0 0,1 0-1 0 0,-1 0 1 0 0,0 0 0 0 0,1 0 0 0 0,-1 0-1 0 0,0 0 1 0 0,1 0 0 0 0,-1 0-1 0 0,0 0 1 0 0,1 0 0 0 0,-1 0 0 0 0,0-1-1 0 0,1 1 1 0 0,-1 0 0 0 0,1 0-1 0 0,-1-1 1 0 0,0 1 0 0 0,0-1 0 0 0,-2-17-157 0 0,0 1 1 0 0,1-1 0 0 0,1 0 0 0 0,1 0 0 0 0,1-1 0 0 0,0 1 0 0 0,1 1 0 0 0,9-36-1 0 0,-1 16-605 0 0,2 1 0 0 0,2 0 0 0 0,22-43 0 0 0,-14 40-25 0 0,2 1 1 0 0,40-49-1 0 0,-60 82 803 0 0,1 0 0 0 0,-1 0-1 0 0,1 0 1 0 0,0 1 0 0 0,1 0-1 0 0,-1 0 1 0 0,1 0 0 0 0,0 1-1 0 0,9-5 1 0 0,-13 8 564 0 0,39 1 71 0 0,-33-1 178 0 0,3 6-572 0 0,33 17-17 0 0,-33-17 230 0 0,-2 6-214 0 0,25 38 112 0 0,-26-38 49 0 0,-3 0 10 0 0,12 38 40 0 0,-13-38 155 0 0,-1 3 67 0 0,8 46 17 0 0,-8-46-14 0 0,1 57 529 0 0,-3-57-639 0 0,-1-4-52 0 0,0 34-213 0 0,0-34 467 0 0,8-1-984 0 0,23 26-161 0 0,-31-35 329 0 0,1-1-1 0 0,-1 1 0 0 0,0-1 0 0 0,0 1 0 0 0,1-1 1 0 0,-1 0-1 0 0,0 1 0 0 0,1-1 0 0 0,-1 0 0 0 0,0 1 0 0 0,1-1 1 0 0,-1 0-1 0 0,0 0 0 0 0,1 1 0 0 0,-1-1 0 0 0,1 0 0 0 0,-1 0 1 0 0,1 1-1 0 0,-1-1 0 0 0,1 0 0 0 0,-1 0 0 0 0,0 0 1 0 0,1 0-1 0 0,-1 0 0 0 0,1 0 0 0 0,-1 0 0 0 0,1 0 0 0 0,-1 0 1 0 0,1 0-1 0 0,-1 0 0 0 0,1 0 0 0 0,-1 0 0 0 0,1 0 0 0 0,-1-1 1 0 0,1 1-1 0 0,0 0 0 0 0,4-13-1564 0 0,-4 10 178 0 0,2-1 116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6"/>
    </inkml:context>
    <inkml:brush xml:id="br0">
      <inkml:brushProperty name="width" value="0.1" units="cm"/>
      <inkml:brushProperty name="height" value="0.1" units="cm"/>
      <inkml:brushProperty name="color" value="#E71224"/>
    </inkml:brush>
  </inkml:definitions>
  <inkml:trace contextRef="#ctx0" brushRef="#br0">77 340 455 0 0,'0'-1'0'0'0,"4"-16"449"0"0,-1 4 1326 0 0,-3 12-1712 0 0,-1 1 1 0 0,1 0 0 0 0,-1-1-1 0 0,1 1 1 0 0,-1-1 0 0 0,1 1 0 0 0,-1-1-1 0 0,1 1 1 0 0,-1 0 0 0 0,0 0-1 0 0,1-1 1 0 0,-1 1 0 0 0,0 0 0 0 0,1 0-1 0 0,-1 0 1 0 0,0-1 0 0 0,1 1-1 0 0,-1 0 1 0 0,0 0 0 0 0,1 0 0 0 0,-1 0-1 0 0,0 0 1 0 0,1 0 0 0 0,-2 1-1 0 0,-2-1 234 0 0,1 0 0 0 0,-1-1 0 0 0,0 1 0 0 0,0-1 0 0 0,1 0 0 0 0,-1 0 0 0 0,-6-2 0 0 0,9 2 3 0 0,0 1 0 0 0,0-1 1 0 0,-1 0-1 0 0,1 1 0 0 0,0-1 0 0 0,0 0 0 0 0,0 0 0 0 0,0 0 0 0 0,0 0 0 0 0,0 1 0 0 0,1-1 0 0 0,-1-1 1 0 0,0 1-1 0 0,0 0 0 0 0,1 0 0 0 0,-1 0 0 0 0,1 0 0 0 0,-1 0 0 0 0,1-1 0 0 0,-1 1 0 0 0,1 0 1 0 0,0 0-1 0 0,-1-1 0 0 0,1 1 0 0 0,-1-9 2980 0 0,-7 7-1961 0 0,8 3-1272 0 0,0 0 0 0 0,-1 0 1 0 0,1 0-1 0 0,0 0 0 0 0,0 0 1 0 0,0 0-1 0 0,0 0 1 0 0,-1 0-1 0 0,1 0 0 0 0,0 0 1 0 0,0-1-1 0 0,0 1 1 0 0,0 0-1 0 0,0 0 0 0 0,-1 0 1 0 0,1 0-1 0 0,0 0 0 0 0,0-1 1 0 0,0 1-1 0 0,0 0 1 0 0,0 0-1 0 0,0 0 0 0 0,0 0 1 0 0,0-1-1 0 0,0 1 1 0 0,0 0-1 0 0,0 0 0 0 0,0 0 1 0 0,0 0-1 0 0,0-1 0 0 0,0 1 1 0 0,0 0-1 0 0,0 0 1 0 0,0 0-1 0 0,0-1 0 0 0,0 1 1 0 0,0 0-1 0 0,0 0 0 0 0,0 0 1 0 0,0 0-1 0 0,0-1 1 0 0,0 1-1 0 0,0 0 0 0 0,0 0 1 0 0,0 0-1 0 0,0 0 1 0 0,1-1-1 0 0,-1 1 0 0 0,0 0 1 0 0,0 0-1 0 0,13-9 1215 0 0,17-2-653 0 0,41-8-354 0 0,35-9 140 0 0,36-3-314 0 0,-28 6 87 0 0,185-18 0 0 0,509 12-168 0 0,-362 5 28 0 0,82-1 8 0 0,-246 26-439 0 0,203 1 1759 0 0,-1 22-2229 0 0,228 32 873 0 0,-680-52-146 0 0,330 37 1992 0 0,-111 2-3460 0 0,136 26 1720 0 0,-123-27-106 0 0,-21-5 0 0 0,-54-2-6 0 0,213 49 76 0 0,271 100 58 0 0,-371-91-64 0 0,273 81 117 0 0,22 47 38 0 0,-596-219-219 0 0,659 329 62 0 0,-645-321-60 0 0,169 102 36 0 0,51 27-12 0 0,-49-48-10 0 0,172 88 235 0 0,-337-166-368 0 0,24 13 472 0 0,-43-23-529 0 0,1 1 1 0 0,-1 0-1 0 0,0-1 1 0 0,1 1-1 0 0,-1 0 0 0 0,0 0 1 0 0,0 1-1 0 0,0-1 1 0 0,-1 0-1 0 0,1 1 1 0 0,-1-1-1 0 0,1 1 0 0 0,1 2 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7"/>
    </inkml:context>
    <inkml:brush xml:id="br0">
      <inkml:brushProperty name="width" value="0.1" units="cm"/>
      <inkml:brushProperty name="height" value="0.1" units="cm"/>
      <inkml:brushProperty name="color" value="#E71224"/>
    </inkml:brush>
  </inkml:definitions>
  <inkml:trace contextRef="#ctx0" brushRef="#br0">1316 45 2759 0 0,'-28'-10'1465'0'0,"0"1"0"0"0,0 2 0 0 0,-1 1-1 0 0,0 1 1 0 0,0 1 0 0 0,-54 1 0 0 0,82 3-1286 0 0,0-1 0 0 0,0 1 0 0 0,-1 0 0 0 0,1 0 0 0 0,0 0 0 0 0,0 0 0 0 0,-1 0 0 0 0,1 1 0 0 0,0-1 0 0 0,0 0 0 0 0,0 1 0 0 0,-1-1 1 0 0,1 1-1 0 0,0-1 0 0 0,0 1 0 0 0,0-1 0 0 0,0 1 0 0 0,0 0 0 0 0,0-1 0 0 0,0 1 0 0 0,0 0 0 0 0,-1 1 0 0 0,1 0-45 0 0,1-1 1 0 0,0 0-1 0 0,0 0 0 0 0,0 0 0 0 0,0 0 1 0 0,0 0-1 0 0,0 0 0 0 0,0 1 0 0 0,0-1 1 0 0,0 0-1 0 0,0 0 0 0 0,1 0 0 0 0,-1 0 1 0 0,1 0-1 0 0,-1 0 0 0 0,0 0 0 0 0,1 0 1 0 0,0 0-1 0 0,0 2 0 0 0,6 6 331 0 0,1 0 1 0 0,-1 0-1 0 0,15 12 0 0 0,-20-18-480 0 0,65 62 529 0 0,91 83-91 0 0,235 168 58 0 0,-96-80-34 0 0,-84-74 137 0 0,-205-156-540 0 0,-1 0 0 0 0,1 0 1 0 0,-2 1-1 0 0,10 11 0 0 0,-5-5-2 0 0,31 33 159 0 0,-32-34-161 0 0,-2-2 71 0 0,3 3-49 0 0,-2 0-46 0 0,71 85 67 0 0,-44-57-34 0 0,-3 0-1 0 0,-2 2 1 0 0,-1 1-1 0 0,26 54 1 0 0,-53-93-44 0 0,0 1-1 0 0,-1-1 1 0 0,1 1 0 0 0,-1 0 0 0 0,-1 0 0 0 0,1 0-1 0 0,-1 0 1 0 0,0 0 0 0 0,0 0 0 0 0,-1 0 0 0 0,1 0-1 0 0,-2 8 1 0 0,0-11 4 0 0,1 1 0 0 0,-1-1 0 0 0,-1 0-1 0 0,1 1 1 0 0,0-1 0 0 0,-1 0 0 0 0,0 0-1 0 0,1 0 1 0 0,-1 0 0 0 0,-1 0 0 0 0,1 0-1 0 0,0-1 1 0 0,-1 1 0 0 0,1-1 0 0 0,-1 0-1 0 0,0 1 1 0 0,1-1 0 0 0,-1 0 0 0 0,0-1 0 0 0,0 1-1 0 0,-1 0 1 0 0,-4 1 0 0 0,-21 6 39 0 0,1-1 0 0 0,-1-1 0 0 0,-1-1 0 0 0,-29 1 0 0 0,23-3 2 0 0,-394 76 484 0 0,5 26 187 0 0,114-27 187 0 0,133-37-332 0 0,-203 52 1157 0 0,8 32 366 0 0,313-100-1986 0 0,1 2 1 0 0,-60 39-1 0 0,98-52-1008 0 0,10-2-310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8"/>
    </inkml:context>
    <inkml:brush xml:id="br0">
      <inkml:brushProperty name="width" value="0.05" units="cm"/>
      <inkml:brushProperty name="height" value="0.05" units="cm"/>
      <inkml:brushProperty name="color" value="#FFFFFF"/>
    </inkml:brush>
  </inkml:definitions>
  <inkml:trace contextRef="#ctx0" brushRef="#br0">294 566 3223 0 0,'-1'-1'10'0'0,"1"0"0"0"0,0 0 0 0 0,-1 0 0 0 0,1 0 0 0 0,0 0 0 0 0,0 0 0 0 0,0 0 0 0 0,0 1 0 0 0,0-1 0 0 0,0 0 0 0 0,0 0 0 0 0,0 0 0 0 0,0 0 0 0 0,0 0 0 0 0,1 0 0 0 0,-1 0 0 0 0,0 0 0 0 0,0 0 0 0 0,1 0 0 0 0,-1 0 0 0 0,1 0 0 0 0,-1 0 0 0 0,1 1 0 0 0,-1-1 0 0 0,1 0 0 0 0,0 0 0 0 0,-1 1 0 0 0,2-2 0 0 0,8-12-12 0 0,-10 13 11 0 0,0 0 0 0 0,0 0 0 0 0,0 0 0 0 0,0 0 0 0 0,0 0 0 0 0,0 0 0 0 0,0 0 0 0 0,-1 0 0 0 0,1 0 0 0 0,0 0-1 0 0,-1 1 1 0 0,1-1 0 0 0,0 0 0 0 0,-1 0 0 0 0,1 0 0 0 0,-1 0 0 0 0,1 0 0 0 0,-1 1 0 0 0,0-1 0 0 0,0-1-1 0 0,-19-18 1914 0 0,9 10 600 0 0,-11-10 806 0 0,19 18-3008 0 0,0 0 1 0 0,0 0-1 0 0,1-1 0 0 0,-1 1 0 0 0,0-1 1 0 0,1 0-1 0 0,0 0 0 0 0,-1 0 0 0 0,0-3 1 0 0,2 6-148 0 0,1-1 1 0 0,-1 1 0 0 0,1-1 0 0 0,-1 1 0 0 0,1 0-1 0 0,-1-1 1 0 0,1 1 0 0 0,-1 0 0 0 0,0 0-1 0 0,1-1 1 0 0,-1 1 0 0 0,1 0 0 0 0,-1 0 0 0 0,0 0-1 0 0,1 0 1 0 0,-1 0 0 0 0,1 0 0 0 0,-1 0 0 0 0,0 0-1 0 0,1 0 1 0 0,-1 0 0 0 0,1 0 0 0 0,-1 0-1 0 0,0 0 1 0 0,1 0 0 0 0,-1 0 0 0 0,1 1 0 0 0,-1-1-1 0 0,0 0 1 0 0,1 1 0 0 0,-1-1 0 0 0,1 0 0 0 0,-1 1-1 0 0,1-1 1 0 0,-1 0 0 0 0,1 1 0 0 0,0-1-1 0 0,-1 1 1 0 0,1-1 0 0 0,-2 2 641 0 0,-1 8-675 0 0,-15 52-59 0 0,4-4-59 0 0,-2 11 31 0 0,7-31 8 0 0,5-15-55 0 0,0 15 44 0 0,-4 31-39 0 0,-1 18-11 0 0,-1-16 0 0 0,-3-6 0 0 0,9-46-1 0 0,-10 31-51 0 0,-3-5 41 0 0,-6 6 11 0 0,2-6-16 0 0,17-35-59 0 0,-1-17-706 0 0,3-4 676 0 0,1 0 0 0 0,1 0 0 0 0,0 0-1 0 0,1 0 1 0 0,0 0 0 0 0,0 0 0 0 0,5-15-1 0 0,-1 1-92 0 0,23-137-1121 0 0,40-291-1998 0 0,-65 415 3270 0 0,1 1 0 0 0,3 0 0 0 0,1 1 0 0 0,1 0 0 0 0,19-46 0 0 0,-22 68 32 0 0,0 1-1 0 0,1 1 1 0 0,1-1-1 0 0,-1 1 1 0 0,2 0-1 0 0,0 1 1 0 0,0 0-1 0 0,1 0 1 0 0,1 1-1 0 0,-1 0 1 0 0,2 1-1 0 0,-1 1 1 0 0,1-1-1 0 0,1 2 1 0 0,-1 0-1 0 0,25-10 1 0 0,-15 9 48 0 0,0 1 0 0 0,1 1 0 0 0,0 1 0 0 0,0 1 1 0 0,0 1-1 0 0,1 1 0 0 0,-1 1 0 0 0,1 1 0 0 0,-1 1 0 0 0,0 1 0 0 0,1 1 1 0 0,-1 1-1 0 0,31 10 0 0 0,-44-10 162 0 0,0 1 0 0 0,0 0 0 0 0,-1 1-1 0 0,0 0 1 0 0,9 8 0 0 0,-15-12 401 0 0,3 7-133 0 0,1 2-450 0 0,-4-6-111 0 0,1 0 0 0 0,-1 0 1 0 0,1 0-1 0 0,8 8 0 0 0,-8-1-313 0 0,9 36 49 0 0,-12-46 349 0 0,-1 0 1 0 0,1 0 0 0 0,-1 1 0 0 0,0-1 0 0 0,1 0 0 0 0,-1 1 0 0 0,0-1 0 0 0,0 0-1 0 0,0 0 1 0 0,-1 3 0 0 0,-8 68-4 0 0,-5-15 32 0 0,5-37 64 0 0,3-8-47 0 0,3-6-4 0 0,0 0 1 0 0,0-1-1 0 0,-1 1 1 0 0,0-1-1 0 0,-10 11 1 0 0,-3 5 142 0 0,-1-1 1 0 0,-1-1 0 0 0,-1-1 0 0 0,-36 26 0 0 0,35-31-51 0 0,-2-1 1 0 0,1-1 0 0 0,-2-1 0 0 0,0-1 0 0 0,0-2-1 0 0,0 0 1 0 0,-1-1 0 0 0,-44 5 0 0 0,52-9-177 0 0,0-2 1 0 0,0 0-1 0 0,0-2 0 0 0,0 1 0 0 0,1-2 1 0 0,-1 0-1 0 0,0-1 0 0 0,1-1 1 0 0,-1-1-1 0 0,1 0 0 0 0,0-1 1 0 0,0 0-1 0 0,1-1 0 0 0,-17-12 1 0 0,31 19 17 0 0,1 0 1 0 0,-1 0-1 0 0,0 0 1 0 0,1-1 0 0 0,-1 1-1 0 0,1 0 1 0 0,-1-1 0 0 0,1 1-1 0 0,-1 0 1 0 0,1-1-1 0 0,-1 1 1 0 0,1-1 0 0 0,-1 1-1 0 0,1-1 1 0 0,-1 1 0 0 0,1-1-1 0 0,0 1 1 0 0,-1-1-1 0 0,1 1 1 0 0,0-1 0 0 0,-1 0-1 0 0,1 1 1 0 0,0-1 0 0 0,0 1-1 0 0,0-1 1 0 0,0 0-1 0 0,-1 0 1 0 0,2 0-2 0 0,0 1 0 0 0,0 0 0 0 0,0-1 0 0 0,0 1 0 0 0,-1-1 0 0 0,1 1 0 0 0,0 0 0 0 0,0 0 0 0 0,0 0 0 0 0,0-1 0 0 0,0 1 0 0 0,0 0 0 0 0,0 0 0 0 0,0 0 0 0 0,1 1 0 0 0,43 4-524 0 0,-44-5 547 0 0,20 4 139 0 0,-1 1 1 0 0,1 0-1 0 0,-1 2 0 0 0,0 0 0 0 0,-1 2 0 0 0,0 0 1 0 0,0 1-1 0 0,22 15 0 0 0,-36-21 551 0 0,1 3 27 0 0,18 21-137 0 0,-12-11-578 0 0,-4-4-42 0 0,-4-7 15 0 0,-1 0 0 0 0,1 0 0 0 0,-1 1 0 0 0,0 0 0 0 0,3 13 0 0 0,14 39 509 0 0,-8-16-150 0 0,-9-32-2 0 0,1 4-32 0 0,11 44-20 0 0,-11-45-2 0 0,0 1-13 0 0,15 44-58 0 0,-15-44-29 0 0,2-4-4 0 0,16 35-8 0 0,-16-35-34 0 0,1-1-20 0 0,0 1-66 0 0,-2-3 7 0 0,0 0-1 0 0,1-1 1 0 0,12 13 0 0 0,17 18 19 0 0,-24-26-49 0 0,-7-9-2 0 0,-1 1 0 0 0,0-1 0 0 0,1 0 0 0 0,0 1 0 0 0,0-2 0 0 0,0 1 0 0 0,5 2-1 0 0,26 15 6 0 0,-23-16-14 0 0,-1-3 3 0 0,9 1-7 0 0,0-1 0 0 0,0 0 1 0 0,0-2-1 0 0,22-2 0 0 0,27-1-4603 0 0,-58 4-1961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49"/>
    </inkml:context>
    <inkml:brush xml:id="br0">
      <inkml:brushProperty name="width" value="0.05" units="cm"/>
      <inkml:brushProperty name="height" value="0.05" units="cm"/>
      <inkml:brushProperty name="color" value="#FFFFFF"/>
    </inkml:brush>
  </inkml:definitions>
  <inkml:trace contextRef="#ctx0" brushRef="#br0">0 371 6911 0 0,'0'0'528'0'0,"22"0"-1264"0"0,12 5 1575 0 0,39 10 0 0 0,-18-4 2045 0 0,-42-9-2437 0 0,-1-1-1 0 0,0-1 1 0 0,0 0 0 0 0,0-1 0 0 0,0 0 0 0 0,0-1 0 0 0,0 0 0 0 0,15-5 0 0 0,4-4 402 0 0,48-22 0 0 0,-66 27-821 0 0,0-1 1 0 0,-1 0 0 0 0,0 0 0 0 0,0-1 0 0 0,0-1 0 0 0,-2 0 0 0 0,1-1 0 0 0,-1 0 0 0 0,10-12 0 0 0,-17 18-51 0 0,0-1 0 0 0,0 0 0 0 0,0 0 0 0 0,0 0 0 0 0,-1 0 0 0 0,0 0 0 0 0,0 0 1 0 0,0 0-1 0 0,-1-1 0 0 0,0 1 0 0 0,0-1 0 0 0,0 1 0 0 0,0-1 0 0 0,-1 1 1 0 0,0-1-1 0 0,0 1 0 0 0,-1-1 0 0 0,0 0 0 0 0,0 1 0 0 0,0-1 0 0 0,0 1 1 0 0,-1 0-1 0 0,0 0 0 0 0,0-1 0 0 0,0 1 0 0 0,-4-5 0 0 0,1 1-139 0 0,-1 0 1 0 0,0 0-1 0 0,-1 1 0 0 0,0-1 0 0 0,0 2 0 0 0,0-1 1 0 0,-1 1-1 0 0,-13-9 0 0 0,17 13 214 0 0,0 0 1 0 0,0 0-1 0 0,0 1 1 0 0,-1 0-1 0 0,1 0 1 0 0,-1 0-1 0 0,0 1 0 0 0,1-1 1 0 0,-1 1-1 0 0,0 0 1 0 0,0 0-1 0 0,0 1 0 0 0,0 0 1 0 0,0 0-1 0 0,0 0 1 0 0,0 0-1 0 0,0 1 1 0 0,0-1-1 0 0,1 1 0 0 0,-8 3 1 0 0,-7 4-257 0 0,1 0-1 0 0,0 2 1 0 0,1 0 0 0 0,-20 16 0 0 0,-61 54 655 0 0,93-76-425 0 0,-1 0 1 0 0,1 1 0 0 0,-1 0-1 0 0,1 0 1 0 0,-5 8-1 0 0,4-5 25 0 0,1-2 128 0 0,-1 4 4 0 0,-20 41 202 0 0,24-40-180 0 0,-2 1-137 0 0,3-7-21 0 0,-1 0 1 0 0,1 0-1 0 0,0 0 1 0 0,0 0-1 0 0,1 1 1 0 0,-1 6-1 0 0,2-1 120 0 0,0 37-9 0 0,-1-36-6 0 0,2 2 13 0 0,9 43 56 0 0,-9-43 30 0 0,3-1 4 0 0,17 36 18 0 0,-17-36 72 0 0,2-3 36 0 0,23 29 8 0 0,-16-23-35 0 0,-7-10-277 0 0,-4-2-50 0 0,0-2 0 0 0,0 1 0 0 0,1 0 0 0 0,-1-1 0 0 0,1 1 0 0 0,-1-1 1 0 0,1 0-1 0 0,5 1 0 0 0,9 6 24 0 0,0-2 1 0 0,0 0 0 0 0,1-1 0 0 0,0-2 0 0 0,0 1 0 0 0,30 1 0 0 0,-23-5-62 0 0,0-2 0 0 0,0-1 0 0 0,0-1 0 0 0,0-1 0 0 0,43-13 0 0 0,-25 2-453 0 0,0-1 0 0 0,54-30 0 0 0,-85 38-316 0 0,0 1 0 0 0,-1-2-1 0 0,0 0 1 0 0,0 0 0 0 0,-1-1 0 0 0,19-22-1 0 0,-20 19-4549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0"/>
    </inkml:context>
    <inkml:brush xml:id="br0">
      <inkml:brushProperty name="width" value="0.05" units="cm"/>
      <inkml:brushProperty name="height" value="0.05" units="cm"/>
      <inkml:brushProperty name="color" value="#FFFFFF"/>
    </inkml:brush>
  </inkml:definitions>
  <inkml:trace contextRef="#ctx0" brushRef="#br0">205 5 1839 0 0,'3'-5'449'0'0,"-2"7"169"0"0,-2 7 690 0 0,1-5 941 0 0,-3 6-934 0 0,-9 30 165 0 0,9-30 31 0 0,-1 1-61 0 0,-15 54 753 0 0,4-10-264 0 0,2 5-983 0 0,3 4-255 0 0,1 1-345 0 0,2 3-68 0 0,-2 9 155 0 0,0 3 41 0 0,0-1 62 0 0,2-6 0 0 0,3-30-341 0 0,3-32-21 0 0,0 1-7 0 0,-4 36-19 0 0,3-36-73 0 0,0-1-21 0 0,-10 35-40 0 0,6-30 19 0 0,-9 5-33 0 0,15-21-10 0 0,0 1 0 0 0,0-1 0 0 0,-1 0 0 0 0,1 1 0 0 0,0-1 0 0 0,-1 0 0 0 0,1 1 0 0 0,0-1 0 0 0,-1 0 0 0 0,1 0 0 0 0,0 1 0 0 0,-1-1 0 0 0,1 0 0 0 0,0 0 0 0 0,-1 0 0 0 0,1 0 0 0 0,-1 0 0 0 0,1 1 0 0 0,-1-1 0 0 0,1 0 0 0 0,0 0 0 0 0,-1 0 0 0 0,1 0 0 0 0,-1 0 0 0 0,1 0 0 0 0,-1 0 0 0 0,1 0 0 0 0,0-1 0 0 0,-1 1 0 0 0,1 0 0 0 0,-1 0 0 0 0,1 0 0 0 0,0 0 0 0 0,-1 0 0 0 0,1-1 0 0 0,0 1 0 0 0,-1 0 0 0 0,1 0 0 0 0,0-1 0 0 0,-1 1 0 0 0,1 0 0 0 0,0-1 0 0 0,-1 1 0 0 0,1 0 0 0 0,0-1 0 0 0,0 1 0 0 0,-1 0 0 0 0,1-1 0 0 0,0 1 0 0 0,0 0 0 0 0,0-1 0 0 0,0 1 0 0 0,-1-1 0 0 0,1 1 0 0 0,0-1 0 0 0,-8-21 0 0 0,6 9-126 0 0,1 0-1 0 0,0 0 1 0 0,0-1-1 0 0,1 1 0 0 0,1 0 1 0 0,0 0-1 0 0,1 0 1 0 0,1 0-1 0 0,0 0 1 0 0,6-17-1 0 0,3-4-417 0 0,3-1 0 0 0,26-45 0 0 0,-25 51 136 0 0,3 0 0 0 0,0 1 0 0 0,1 1 0 0 0,2 1 0 0 0,1 1 0 0 0,1 1 0 0 0,0 2 0 0 0,2 0 0 0 0,1 1 0 0 0,1 2 0 0 0,37-20 0 0 0,-57 34 298 0 0,1 1-1 0 0,0 1 0 0 0,1 0 1 0 0,-1 0-1 0 0,1 1 0 0 0,-1 0 1 0 0,1 1-1 0 0,-1 0 1 0 0,1 1-1 0 0,0-1 0 0 0,0 2 1 0 0,-1-1-1 0 0,14 4 0 0 0,-16-2 102 0 0,0-1 0 0 0,0 2 0 0 0,0-1 0 0 0,0 1 0 0 0,-1 0 0 0 0,1 0 0 0 0,-1 1 0 0 0,0 0 0 0 0,0 0 0 0 0,0 1 0 0 0,-1-1 0 0 0,1 1 0 0 0,-1 0 0 0 0,0 1 0 0 0,-1-1 0 0 0,1 1 0 0 0,-1 0 0 0 0,5 9 0 0 0,-3 1 273 0 0,0-1-1 0 0,-1 1 0 0 0,-1 0 0 0 0,0 0 0 0 0,-1 0 0 0 0,-1 1 1 0 0,0-1-1 0 0,-1 1 0 0 0,-3 26 0 0 0,1-33-160 0 0,0-1-1 0 0,0 0 1 0 0,-1 0 0 0 0,-1 0-1 0 0,0 0 1 0 0,0-1 0 0 0,0 1-1 0 0,-1-1 1 0 0,-1 1-1 0 0,-6 9 1 0 0,3-7 14 0 0,-1 0 0 0 0,-1 0 0 0 0,1-1 1 0 0,-2 0-1 0 0,0 0 0 0 0,-11 7 0 0 0,-8 3 92 0 0,-1-2 0 0 0,-1-2 0 0 0,0 0 0 0 0,-50 15 0 0 0,66-26-160 0 0,0 0 1 0 0,0-1 0 0 0,-1-1 0 0 0,1-1-1 0 0,-1 0 1 0 0,1-1 0 0 0,-33-3 0 0 0,42 1-110 0 0,0 1 0 0 0,0-1 0 0 0,0-1 0 0 0,1 1 0 0 0,-1-1 0 0 0,0-1 0 0 0,1 1 0 0 0,-1-1 0 0 0,1 0 0 0 0,0 0 0 0 0,0-1 0 0 0,0 0 0 0 0,1 0 0 0 0,-1 0 0 0 0,1-1 0 0 0,0 0 0 0 0,0 0 0 0 0,1 0 0 0 0,-1-1 0 0 0,1 1 0 0 0,-5-9 0 0 0,8 9-257 0 0,-1 0-1 0 0,1 0 1 0 0,0 1 0 0 0,0-1-1 0 0,0 0 1 0 0,1 0 0 0 0,0-1-1 0 0,1-8 1 0 0,-1 1-1843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1"/>
    </inkml:context>
    <inkml:brush xml:id="br0">
      <inkml:brushProperty name="width" value="0.05" units="cm"/>
      <inkml:brushProperty name="height" value="0.05" units="cm"/>
      <inkml:brushProperty name="color" value="#FFFFFF"/>
    </inkml:brush>
  </inkml:definitions>
  <inkml:trace contextRef="#ctx0" brushRef="#br0">47 419 9671 0 0,'-9'-11'593'0'0,"5"4"-100"0"0,20 4-467 0 0,3 2 433 0 0,0 2 1 0 0,38 5-1 0 0,0 1 3251 0 0,-34-8-3336 0 0,1 0 0 0 0,-1-2 0 0 0,0-1-1 0 0,0 0 1 0 0,38-14 0 0 0,-50 14-448 0 0,0 0-1 0 0,0-1 1 0 0,0-1-1 0 0,0 0 1 0 0,-1 0 0 0 0,0-1-1 0 0,0 0 1 0 0,-1-1 0 0 0,0 0-1 0 0,0-1 1 0 0,-1 0-1 0 0,11-14 1 0 0,-14 16 137 0 0,0 1 0 0 0,-1-1 0 0 0,0-1 0 0 0,0 1 0 0 0,-1-1 0 0 0,0 1 1 0 0,0-1-1 0 0,-1 0 0 0 0,0 0 0 0 0,0 0 0 0 0,-1 0 0 0 0,0-1 0 0 0,0 1 0 0 0,-1 0 0 0 0,0 0 0 0 0,-1-1 0 0 0,0 1 0 0 0,0 0 0 0 0,-3-11 1 0 0,2 12-403 0 0,-1 1 0 0 0,0-1 0 0 0,-1 1 0 0 0,1 0 0 0 0,-1 0 0 0 0,0 0 0 0 0,0 0 0 0 0,-1 1 0 0 0,0 0 0 0 0,0 0 0 0 0,0 0 0 0 0,-1 0 0 0 0,-5-3 0 0 0,6 4 270 0 0,-1 1 0 0 0,1 0 0 0 0,0 0 0 0 0,-1 0 0 0 0,1 1 0 0 0,-1 0 0 0 0,0 0 0 0 0,0 1 0 0 0,0-1 0 0 0,0 1 0 0 0,0 0 0 0 0,0 1 0 0 0,0 0 0 0 0,0 0 0 0 0,-10 1 0 0 0,1 2 298 0 0,1 1 0 0 0,-1 1 0 0 0,1 1 0 0 0,0 0 0 0 0,0 0 0 0 0,1 1 0 0 0,0 1 0 0 0,0 0 0 0 0,-20 18-1 0 0,9-5 463 0 0,1 2 0 0 0,1 0 0 0 0,-31 42-1 0 0,41-47-323 0 0,0 1 0 0 0,2 0-1 0 0,0 1 1 0 0,1 0 0 0 0,-8 27-1 0 0,8-15-7 0 0,0 0 0 0 0,-5 59 1 0 0,13-81-326 0 0,0-1 0 0 0,1 1 0 0 0,0-1 0 0 0,0 1 0 0 0,1-1 1 0 0,1 1-1 0 0,-1-1 0 0 0,1 1 0 0 0,7 16 0 0 0,-6-20-21 0 0,1 1 0 0 0,-1-1 0 0 0,1 0 0 0 0,1 0 0 0 0,-1 0 0 0 0,1 0 0 0 0,0-1 0 0 0,0 0 0 0 0,1 0 0 0 0,0 0-1 0 0,-1-1 1 0 0,2 0 0 0 0,8 5 0 0 0,7 2-10 0 0,0-2-1 0 0,0 0 0 0 0,1-1 1 0 0,47 9-1 0 0,97 5 9 0 0,-149-21-43 0 0,0 0 0 0 0,1-2 0 0 0,-1 0-1 0 0,0-1 1 0 0,0 0 0 0 0,0-2 0 0 0,-1 0 0 0 0,1-1 0 0 0,-1-1 0 0 0,0 0 0 0 0,0-2 0 0 0,-1 0 0 0 0,31-20 0 0 0,-28 17-602 0 0,19-12-546 0 0,-37 21 929 0 0,1 1 0 0 0,0-1 0 0 0,0 0 0 0 0,0 1 0 0 0,-1-1 0 0 0,1 0 0 0 0,-1 0 1 0 0,0 0-1 0 0,1 0 0 0 0,-1 0 0 0 0,0-1 0 0 0,0 1 0 0 0,0 0 0 0 0,0-4 0 0 0,-1-1-3687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7T17:03:51.252"/>
    </inkml:context>
    <inkml:brush xml:id="br0">
      <inkml:brushProperty name="width" value="0.05" units="cm"/>
      <inkml:brushProperty name="height" value="0.05" units="cm"/>
      <inkml:brushProperty name="color" value="#FFFFFF"/>
    </inkml:brush>
  </inkml:definitions>
  <inkml:trace contextRef="#ctx0" brushRef="#br0">201 2 5063 0 0,'0'0'184'0'0,"-1"-1"-1"0"0,0 1 0 0 0,0 0 1 0 0,0-1-1 0 0,0 1 0 0 0,-1 0 1 0 0,1 0-1 0 0,0 0 0 0 0,0 0 0 0 0,0 0 1 0 0,0 0-1 0 0,0 0 0 0 0,0 0 1 0 0,0 1-1 0 0,0-1 0 0 0,0 0 1 0 0,0 1-1 0 0,0-1 0 0 0,0 1 1 0 0,0-1-1 0 0,1 1 0 0 0,-1-1 0 0 0,0 1 1 0 0,0-1-1 0 0,-1 2 0 0 0,-14 23 2729 0 0,16-25-2976 0 0,-5 13 328 0 0,1-1 1 0 0,0 1 0 0 0,1 0-1 0 0,0-1 1 0 0,1 1 0 0 0,0 20-1 0 0,-4 18 594 0 0,-34 142 2510 0 0,-19 131-392 0 0,32 52-2119 0 0,24-352-1258 0 0,3-39-1779 0 0,4-28-161 0 0,-2 24 1234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F674A4F-2B7A-4ECB-A400-260B2FFC03C1}" type="datetimeFigureOut">
              <a:rPr lang="en-US"/>
              <a:t>7/13/2025</a:t>
            </a:fld>
            <a:endParaRPr/>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Download PowerPoint which is a free app, but if you wish to share the presentation with notes (Presenter View), you will need a Microsoft 365 Account for that feature.</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Add Quick Access to your phone.</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Android</a:t>
            </a:r>
          </a:p>
          <a:p>
            <a:pPr marL="171450" indent="-171450">
              <a:buFont typeface="Wingdings" panose="05000000000000000000" pitchFamily="2" charset="2"/>
              <a:buChar char="q"/>
            </a:pPr>
            <a:r>
              <a:rPr lang="en-US" dirty="0"/>
              <a:t>Download the 3 Circles PowerPoint File to your phone</a:t>
            </a:r>
          </a:p>
          <a:p>
            <a:pPr marL="171450" indent="-171450">
              <a:buFont typeface="Wingdings" panose="05000000000000000000" pitchFamily="2" charset="2"/>
              <a:buChar char="q"/>
            </a:pPr>
            <a:r>
              <a:rPr lang="en-US" dirty="0"/>
              <a:t>Open the app “My Files”</a:t>
            </a:r>
          </a:p>
          <a:p>
            <a:pPr marL="171450" indent="-171450">
              <a:buFont typeface="Wingdings" panose="05000000000000000000" pitchFamily="2" charset="2"/>
              <a:buChar char="q"/>
            </a:pPr>
            <a:r>
              <a:rPr lang="en-US" dirty="0"/>
              <a:t>Look in the Download folder for the 3 Circles PowerPoint</a:t>
            </a:r>
          </a:p>
          <a:p>
            <a:pPr marL="171450" indent="-171450">
              <a:buFont typeface="Wingdings" panose="05000000000000000000" pitchFamily="2" charset="2"/>
              <a:buChar char="q"/>
            </a:pPr>
            <a:r>
              <a:rPr lang="en-US" dirty="0"/>
              <a:t>Long press the file.</a:t>
            </a:r>
          </a:p>
          <a:p>
            <a:pPr marL="171450" indent="-171450">
              <a:buFont typeface="Wingdings" panose="05000000000000000000" pitchFamily="2" charset="2"/>
              <a:buChar char="q"/>
            </a:pPr>
            <a:r>
              <a:rPr lang="en-US" dirty="0"/>
              <a:t>At the bottom, select the three dots over the word “More”</a:t>
            </a:r>
          </a:p>
          <a:p>
            <a:pPr marL="171450" indent="-171450">
              <a:buFont typeface="Wingdings" panose="05000000000000000000" pitchFamily="2" charset="2"/>
              <a:buChar char="q"/>
            </a:pPr>
            <a:r>
              <a:rPr lang="en-US" dirty="0"/>
              <a:t>Select “Add to Home Screen”</a:t>
            </a:r>
          </a:p>
          <a:p>
            <a:pPr marL="171450" indent="-171450">
              <a:buFont typeface="Wingdings" panose="05000000000000000000" pitchFamily="2" charset="2"/>
              <a:buChar char="q"/>
            </a:pPr>
            <a:r>
              <a:rPr lang="en-US" dirty="0"/>
              <a:t>You can either place it where you want by long pressing and moving it around, or you can have it added automatically to an open spot.</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Ø"/>
            </a:pPr>
            <a:r>
              <a:rPr lang="en-US" dirty="0"/>
              <a:t>iPhone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Download the 3 Circles PowerPoint File to your phone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Open Shortcuts App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Click the + button at the top right.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Click “Add Action”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In the search box at the top type in “Open file”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Under documents select “Open File”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Click on the Blue word “File” at the top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Select the 3 Circles PowerPoint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Click Blue words at top that says “Default App”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Select PowerPoint App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At the very top select “Open File” drop down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Select “Rename”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Type “3 Circles”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At the very top select the drop down again (3 Circles should be the words there)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Select “Choose icon”</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Here you can change the color and image for the icon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Tap “Done” at top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At the very top select the drop down again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Select “Add to Home Screen”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Tap “Add” on top right</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171450" indent="-171450">
              <a:buFont typeface="Wingdings" panose="05000000000000000000" pitchFamily="2" charset="2"/>
              <a:buChar char="Ø"/>
            </a:pPr>
            <a:r>
              <a:rPr lang="en-US" dirty="0"/>
              <a:t>Before engaging with someone, turn on “Do Not Disturb” and turn off “Auto Rotation.”</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Start by asking their life story and listen for how the Gospel intersects with it. Be engaged; ask questions. Thank them for sharing their story with you.</a:t>
            </a:r>
          </a:p>
          <a:p>
            <a:pPr marL="228600" indent="-228600">
              <a:buFont typeface="Wingdings" panose="05000000000000000000" pitchFamily="2" charset="2"/>
              <a:buChar char="Ø"/>
            </a:pPr>
            <a:endParaRPr lang="en-US" dirty="0"/>
          </a:p>
          <a:p>
            <a:pPr marL="228600" indent="-228600">
              <a:buFont typeface="Wingdings" panose="05000000000000000000" pitchFamily="2" charset="2"/>
              <a:buChar char="Ø"/>
            </a:pPr>
            <a:r>
              <a:rPr lang="en-US" dirty="0"/>
              <a:t>If they mention a faith background, ask them to share more about it.</a:t>
            </a:r>
          </a:p>
          <a:p>
            <a:pPr marL="228600" indent="-228600">
              <a:buFont typeface="Wingdings" panose="05000000000000000000" pitchFamily="2" charset="2"/>
              <a:buChar char="q"/>
            </a:pPr>
            <a:r>
              <a:rPr lang="en-US" dirty="0"/>
              <a:t>If they say they are a follower of Christ, invite them into Christian Community. </a:t>
            </a:r>
          </a:p>
          <a:p>
            <a:pPr marL="228600" indent="-228600">
              <a:buFont typeface="Wingdings" panose="05000000000000000000" pitchFamily="2" charset="2"/>
              <a:buChar char="q"/>
            </a:pPr>
            <a:r>
              <a:rPr lang="en-US" dirty="0"/>
              <a:t>If they mention another faith, ask them if they would be open to hearing what you believe.</a:t>
            </a:r>
          </a:p>
          <a:p>
            <a:pPr marL="228600" indent="-228600">
              <a:buFont typeface="Wingdings" panose="05000000000000000000" pitchFamily="2" charset="2"/>
              <a:buChar char="q"/>
            </a:pPr>
            <a:r>
              <a:rPr lang="en-US" dirty="0"/>
              <a:t>I have a short illustration on my phone that I share with people to help them get a better idea of where I’m coming from. Let me pull that up quick.</a:t>
            </a:r>
          </a:p>
          <a:p>
            <a:pPr marL="228600" indent="-228600">
              <a:buFont typeface="Wingdings" panose="05000000000000000000" pitchFamily="2" charset="2"/>
              <a:buChar char="q"/>
            </a:pPr>
            <a:r>
              <a:rPr lang="en-US" dirty="0"/>
              <a:t>Start on Slide 2 for beginning of illustration</a:t>
            </a:r>
          </a:p>
          <a:p>
            <a:pPr marL="228600" indent="-228600">
              <a:buFont typeface="Wingdings" panose="05000000000000000000" pitchFamily="2" charset="2"/>
              <a:buChar char="Ø"/>
            </a:pPr>
            <a:endParaRPr lang="en-US" dirty="0"/>
          </a:p>
          <a:p>
            <a:pPr marL="228600" indent="-228600">
              <a:buFont typeface="Wingdings" panose="05000000000000000000" pitchFamily="2" charset="2"/>
              <a:buChar char="Ø"/>
            </a:pPr>
            <a:r>
              <a:rPr lang="en-US" dirty="0"/>
              <a:t>If you don’t hear anything about God or Spiritual things, ask them a transitioning question. Start by saying, “Whenever I meet someone new, I like to ask a more engaging question to get to know them. Today my question is:</a:t>
            </a:r>
          </a:p>
          <a:p>
            <a:pPr marL="228600" indent="-228600">
              <a:buFont typeface="Wingdings" panose="05000000000000000000" pitchFamily="2" charset="2"/>
              <a:buChar char="Ø"/>
            </a:pPr>
            <a:endParaRPr lang="en-US" dirty="0"/>
          </a:p>
          <a:p>
            <a:pPr marL="228600" lvl="0" indent="-228600">
              <a:buFont typeface="Wingdings" panose="05000000000000000000" pitchFamily="2" charset="2"/>
              <a:buChar char="Ø"/>
            </a:pPr>
            <a:r>
              <a:rPr lang="en-US" dirty="0"/>
              <a:t>I noticed in your story that you didn’t mention anything about your thoughts on Spiritual things. Do you believe there is a God?</a:t>
            </a:r>
          </a:p>
          <a:p>
            <a:pPr marL="228600" lvl="0" indent="-228600">
              <a:buFont typeface="Wingdings" panose="05000000000000000000" pitchFamily="2" charset="2"/>
              <a:buChar char="q"/>
            </a:pPr>
            <a:r>
              <a:rPr lang="en-US" dirty="0"/>
              <a:t>Whatever their response is, ask why they believe what they believe. Whatever answer they give, validate it (not affirm but tell them you can understand why they believe the way they do based on their personal experience).</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Can I share with you my story and why I do believe there is a God?</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I have a short illustration on my phone that I share with people to help them get a better idea of where I’m coming from. Let me pull that up quick.</a:t>
            </a:r>
          </a:p>
          <a:p>
            <a:pPr marL="228600" lvl="0" indent="-228600">
              <a:buFont typeface="Wingdings" panose="05000000000000000000" pitchFamily="2" charset="2"/>
              <a:buChar char="q"/>
            </a:pPr>
            <a:r>
              <a:rPr lang="en-US" dirty="0"/>
              <a:t>Start on Slide 2 for beginning of illustration</a:t>
            </a:r>
          </a:p>
          <a:p>
            <a:pPr marL="228600" lvl="0" indent="-228600">
              <a:buFont typeface="Wingdings" panose="05000000000000000000" pitchFamily="2" charset="2"/>
              <a:buChar char="Ø"/>
            </a:pPr>
            <a:endParaRPr lang="en-US" dirty="0"/>
          </a:p>
          <a:p>
            <a:pPr marL="228600" lvl="0" indent="-228600">
              <a:buFont typeface="Wingdings" panose="05000000000000000000" pitchFamily="2" charset="2"/>
              <a:buChar char="v"/>
            </a:pPr>
            <a:r>
              <a:rPr lang="en-US" dirty="0"/>
              <a:t>If a person isn’t willing to share their story with you, listed below are some other fun questions to ask that opens the door to share the Gospel.</a:t>
            </a:r>
          </a:p>
          <a:p>
            <a:pPr marL="228600" lvl="0" indent="-228600">
              <a:buFont typeface="Wingdings" panose="05000000000000000000" pitchFamily="2" charset="2"/>
              <a:buChar char="Ø"/>
            </a:pPr>
            <a:endParaRPr lang="en-US" dirty="0"/>
          </a:p>
          <a:p>
            <a:pPr marL="171450" lvl="0" indent="-171450">
              <a:buFont typeface="Wingdings" panose="05000000000000000000" pitchFamily="2" charset="2"/>
              <a:buChar char="Ø"/>
            </a:pPr>
            <a:r>
              <a:rPr lang="en-US" dirty="0"/>
              <a:t>What is the most important decision you have ever made?</a:t>
            </a:r>
          </a:p>
          <a:p>
            <a:pPr marL="171450" lvl="0" indent="-171450">
              <a:buFont typeface="Wingdings" panose="05000000000000000000" pitchFamily="2" charset="2"/>
              <a:buChar char="q"/>
            </a:pPr>
            <a:r>
              <a:rPr lang="en-US" dirty="0"/>
              <a:t>Validate and ask questions.</a:t>
            </a:r>
          </a:p>
          <a:p>
            <a:pPr marL="171450" lvl="0" indent="-171450">
              <a:buFont typeface="Wingdings" panose="05000000000000000000" pitchFamily="2" charset="2"/>
              <a:buChar char="q"/>
            </a:pPr>
            <a:r>
              <a:rPr lang="en-US" dirty="0"/>
              <a:t>Can I share with you what the most important decision I ever made was?</a:t>
            </a:r>
          </a:p>
          <a:p>
            <a:pPr marL="171450" lvl="0" indent="-171450">
              <a:buFont typeface="Wingdings" panose="05000000000000000000" pitchFamily="2" charset="2"/>
              <a:buChar char="Ø"/>
            </a:pPr>
            <a:endParaRPr lang="en-US" dirty="0"/>
          </a:p>
          <a:p>
            <a:pPr marL="171450" lvl="0" indent="-171450">
              <a:buFont typeface="Wingdings" panose="05000000000000000000" pitchFamily="2" charset="2"/>
              <a:buChar char="Ø"/>
            </a:pPr>
            <a:r>
              <a:rPr lang="en-US" dirty="0"/>
              <a:t>What do you think is the purpose to life?</a:t>
            </a:r>
          </a:p>
          <a:p>
            <a:pPr marL="171450" lvl="0" indent="-171450">
              <a:buFont typeface="Wingdings" panose="05000000000000000000" pitchFamily="2" charset="2"/>
              <a:buChar char="q"/>
            </a:pPr>
            <a:r>
              <a:rPr lang="en-US" dirty="0"/>
              <a:t>Validate and ask questions.</a:t>
            </a:r>
          </a:p>
          <a:p>
            <a:pPr marL="171450" lvl="0" indent="-171450">
              <a:buFont typeface="Wingdings" panose="05000000000000000000" pitchFamily="2" charset="2"/>
              <a:buChar char="q"/>
            </a:pPr>
            <a:r>
              <a:rPr lang="en-US" dirty="0"/>
              <a:t>Can I share with you what I think the purpose of life is?</a:t>
            </a:r>
          </a:p>
          <a:p>
            <a:pPr marL="171450" lvl="0" indent="-171450">
              <a:buFont typeface="Wingdings" panose="05000000000000000000" pitchFamily="2" charset="2"/>
              <a:buChar char="q"/>
            </a:pPr>
            <a:endParaRPr lang="en-US" dirty="0"/>
          </a:p>
          <a:p>
            <a:pPr marL="171450" lvl="0" indent="-171450">
              <a:buFont typeface="Wingdings" panose="05000000000000000000" pitchFamily="2" charset="2"/>
              <a:buChar char="Ø"/>
            </a:pPr>
            <a:r>
              <a:rPr lang="en-US" dirty="0"/>
              <a:t>In your opinion, what is the biggest problem we face in the world today?</a:t>
            </a:r>
          </a:p>
          <a:p>
            <a:pPr marL="171450" lvl="0" indent="-171450">
              <a:buFont typeface="Wingdings" panose="05000000000000000000" pitchFamily="2" charset="2"/>
              <a:buChar char="q"/>
            </a:pPr>
            <a:r>
              <a:rPr lang="en-US" dirty="0"/>
              <a:t>Validate and ask questions.</a:t>
            </a:r>
          </a:p>
          <a:p>
            <a:pPr marL="171450" lvl="0" indent="-171450">
              <a:buFont typeface="Wingdings" panose="05000000000000000000" pitchFamily="2" charset="2"/>
              <a:buChar char="q"/>
            </a:pPr>
            <a:r>
              <a:rPr lang="en-US" dirty="0"/>
              <a:t>Can I share with you what I think is the biggest problem we face?</a:t>
            </a:r>
          </a:p>
          <a:p>
            <a:pPr marL="171450" lvl="0" indent="-171450">
              <a:buFont typeface="Wingdings" panose="05000000000000000000" pitchFamily="2" charset="2"/>
              <a:buChar char="Ø"/>
            </a:pPr>
            <a:endParaRPr lang="en-US" dirty="0"/>
          </a:p>
          <a:p>
            <a:pPr marL="171450" lvl="0" indent="-171450">
              <a:buFont typeface="Wingdings" panose="05000000000000000000" pitchFamily="2" charset="2"/>
              <a:buChar char="Ø"/>
            </a:pPr>
            <a:r>
              <a:rPr lang="en-US" dirty="0"/>
              <a:t>There are many transitioning questions you can ask. Think of one to use before you go out. Ask the Holy Spirit to give you different ones for whatever encounter you have.</a:t>
            </a:r>
          </a:p>
        </p:txBody>
      </p:sp>
      <p:sp>
        <p:nvSpPr>
          <p:cNvPr id="4" name="Slide Number Placeholder 3"/>
          <p:cNvSpPr>
            <a:spLocks noGrp="1"/>
          </p:cNvSpPr>
          <p:nvPr>
            <p:ph type="sldNum" sz="quarter" idx="5"/>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125003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BEC7-CAC2-ED4A-6447-B9A0D14E7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5145B-0BDA-EEE7-3A75-19B31DB55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BDC69-EEE7-08C7-EA35-06EB5FC29505}"/>
              </a:ext>
            </a:extLst>
          </p:cNvPr>
          <p:cNvSpPr>
            <a:spLocks noGrp="1"/>
          </p:cNvSpPr>
          <p:nvPr>
            <p:ph type="body" idx="1"/>
          </p:nvPr>
        </p:nvSpPr>
        <p:spPr/>
        <p:txBody>
          <a:bodyPr/>
          <a:lstStyle/>
          <a:p>
            <a:pPr marL="171450" indent="-171450">
              <a:buFont typeface="Wingdings" panose="05000000000000000000" pitchFamily="2" charset="2"/>
              <a:buChar char="Ø"/>
            </a:pPr>
            <a:r>
              <a:rPr lang="en-US"/>
              <a:t>This is just the beginning of your new life. Here are a few things to help you grow in your relationship with God</a:t>
            </a:r>
          </a:p>
          <a:p>
            <a:pPr marL="171450" indent="-171450">
              <a:buFont typeface="Wingdings" panose="05000000000000000000" pitchFamily="2" charset="2"/>
              <a:buChar char="q"/>
            </a:pPr>
            <a:r>
              <a:rPr lang="en-US"/>
              <a:t>Prayer – God wants you to talk to Him about everything that matters to you.</a:t>
            </a:r>
          </a:p>
          <a:p>
            <a:pPr marL="171450" indent="-171450">
              <a:buFont typeface="Wingdings" panose="05000000000000000000" pitchFamily="2" charset="2"/>
              <a:buChar char="q"/>
            </a:pPr>
            <a:r>
              <a:rPr lang="en-US"/>
              <a:t>Christian Community – We aren’t supposed to live for Jesus alone, so find a community of believers to help you walk with Him.</a:t>
            </a:r>
          </a:p>
          <a:p>
            <a:pPr marL="171450" indent="-171450">
              <a:buFont typeface="Wingdings" panose="05000000000000000000" pitchFamily="2" charset="2"/>
              <a:buChar char="q"/>
            </a:pPr>
            <a:r>
              <a:rPr lang="en-US"/>
              <a:t>Bible – The Bible reveals God’s Design – showing how to pursue Him</a:t>
            </a:r>
          </a:p>
          <a:p>
            <a:pPr marL="171450" indent="-171450">
              <a:buFont typeface="Wingdings" panose="05000000000000000000" pitchFamily="2" charset="2"/>
              <a:buChar char="q"/>
            </a:pPr>
            <a:r>
              <a:rPr lang="en-US"/>
              <a:t>Share – Now that you have experienced this Good News, tell others.</a:t>
            </a:r>
          </a:p>
          <a:p>
            <a:pPr marL="0" indent="0">
              <a:buFont typeface="Wingdings" panose="05000000000000000000" pitchFamily="2" charset="2"/>
              <a:buNone/>
            </a:pPr>
            <a:endParaRPr lang="en-US"/>
          </a:p>
          <a:p>
            <a:pPr marL="171450" indent="-171450">
              <a:buFont typeface="Wingdings" panose="05000000000000000000" pitchFamily="2" charset="2"/>
              <a:buChar char="Ø"/>
            </a:pPr>
            <a:r>
              <a:rPr lang="en-US"/>
              <a:t>If you want to learn more, or you have more questions scan this QR Code.</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If you’d like to join our Christian Community, let’s exchange contact information and I’ll help you with the next steps.</a:t>
            </a:r>
          </a:p>
        </p:txBody>
      </p:sp>
      <p:sp>
        <p:nvSpPr>
          <p:cNvPr id="4" name="Slide Number Placeholder 3">
            <a:extLst>
              <a:ext uri="{FF2B5EF4-FFF2-40B4-BE49-F238E27FC236}">
                <a16:creationId xmlns:a16="http://schemas.microsoft.com/office/drawing/2014/main" id="{52CA3CD7-EA15-9D72-5EB2-375F3E258486}"/>
              </a:ext>
            </a:extLst>
          </p:cNvPr>
          <p:cNvSpPr>
            <a:spLocks noGrp="1"/>
          </p:cNvSpPr>
          <p:nvPr>
            <p:ph type="sldNum" sz="quarter" idx="5"/>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329496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2AEF-26DB-FF94-E925-2F66DF238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63130-E878-6E9A-5C1C-58DD771E1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6D98E-84AE-16A3-B12E-2DEFF21CE3AB}"/>
              </a:ext>
            </a:extLst>
          </p:cNvPr>
          <p:cNvSpPr>
            <a:spLocks noGrp="1"/>
          </p:cNvSpPr>
          <p:nvPr>
            <p:ph type="body" idx="1"/>
          </p:nvPr>
        </p:nvSpPr>
        <p:spPr/>
        <p:txBody>
          <a:bodyPr/>
          <a:lstStyle/>
          <a:p>
            <a:pPr marL="0" indent="0">
              <a:buFont typeface="Wingdings" panose="05000000000000000000" pitchFamily="2" charset="2"/>
              <a:buNone/>
            </a:pPr>
            <a:r>
              <a:rPr lang="en-US" dirty="0"/>
              <a:t>What I believe and why…</a:t>
            </a:r>
          </a:p>
        </p:txBody>
      </p:sp>
      <p:sp>
        <p:nvSpPr>
          <p:cNvPr id="4" name="Slide Number Placeholder 3">
            <a:extLst>
              <a:ext uri="{FF2B5EF4-FFF2-40B4-BE49-F238E27FC236}">
                <a16:creationId xmlns:a16="http://schemas.microsoft.com/office/drawing/2014/main" id="{82692E7F-B146-73A8-718D-AC11156F5226}"/>
              </a:ext>
            </a:extLst>
          </p:cNvPr>
          <p:cNvSpPr>
            <a:spLocks noGrp="1"/>
          </p:cNvSpPr>
          <p:nvPr>
            <p:ph type="sldNum" sz="quarter" idx="5"/>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418005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I believe that there is a God. He is eternal. He has no beginning and no end.</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I believe He created all things, the galaxies, the stars, the planets, all living things.</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I believe He created humans in His image which means we are set apart from all other created things.</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I believe He created us for 3 reasons.</a:t>
            </a:r>
          </a:p>
          <a:p>
            <a:pPr marL="171450" lvl="0" indent="-171450">
              <a:buFont typeface="Wingdings" panose="05000000000000000000" pitchFamily="2" charset="2"/>
              <a:buChar char="q"/>
            </a:pPr>
            <a:r>
              <a:rPr lang="en-US" dirty="0"/>
              <a:t>To have a relationship with Him</a:t>
            </a:r>
          </a:p>
          <a:p>
            <a:pPr marL="171450" lvl="0" indent="-171450">
              <a:buFont typeface="Wingdings" panose="05000000000000000000" pitchFamily="2" charset="2"/>
              <a:buChar char="q"/>
            </a:pPr>
            <a:r>
              <a:rPr lang="en-US" dirty="0"/>
              <a:t>To have relationships with others in community</a:t>
            </a:r>
          </a:p>
          <a:p>
            <a:pPr marL="171450" lvl="0" indent="-171450">
              <a:buFont typeface="Wingdings" panose="05000000000000000000" pitchFamily="2" charset="2"/>
              <a:buChar char="q"/>
            </a:pPr>
            <a:r>
              <a:rPr lang="en-US" dirty="0"/>
              <a:t>To take care of this earth.</a:t>
            </a:r>
          </a:p>
          <a:p>
            <a:pPr marL="171450" lvl="0" indent="-171450">
              <a:buFont typeface="Wingdings" panose="05000000000000000000" pitchFamily="2" charset="2"/>
              <a:buChar char="Ø"/>
            </a:pPr>
            <a:endParaRPr lang="en-US" dirty="0"/>
          </a:p>
          <a:p>
            <a:pPr marL="171450" lvl="0" indent="-171450">
              <a:buFont typeface="Wingdings" panose="05000000000000000000" pitchFamily="2" charset="2"/>
              <a:buChar char="Ø"/>
            </a:pPr>
            <a:r>
              <a:rPr lang="en-US" dirty="0"/>
              <a:t>And what God had designed was PERFECT.</a:t>
            </a:r>
          </a:p>
          <a:p>
            <a:pPr marL="171450" lvl="0" indent="-171450">
              <a:buFont typeface="Wingdings" panose="05000000000000000000" pitchFamily="2" charset="2"/>
              <a:buChar char="Ø"/>
            </a:pPr>
            <a:endParaRPr lang="en-US" dirty="0"/>
          </a:p>
          <a:p>
            <a:pPr marL="171450" lvl="0" indent="-171450">
              <a:buFont typeface="Wingdings" panose="05000000000000000000" pitchFamily="2" charset="2"/>
              <a:buChar char="Ø"/>
            </a:pPr>
            <a:r>
              <a:rPr lang="en-US" dirty="0"/>
              <a:t>When God created humanity, He only asked that to be in relationship with Him, that we trust Him with our lives, that we worship and walk with Him.</a:t>
            </a:r>
          </a:p>
        </p:txBody>
      </p:sp>
      <p:sp>
        <p:nvSpPr>
          <p:cNvPr id="4" name="Slide Number Placeholder 3"/>
          <p:cNvSpPr>
            <a:spLocks noGrp="1"/>
          </p:cNvSpPr>
          <p:nvPr>
            <p:ph type="sldNum" sz="quarter" idx="5"/>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44011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64084-9331-48B7-C8B6-861F0DF2C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E527B-4949-6A1C-0C0B-9A25F60EA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0CFDC-EBD8-1FCE-E941-458DB08E3941}"/>
              </a:ext>
            </a:extLst>
          </p:cNvPr>
          <p:cNvSpPr>
            <a:spLocks noGrp="1"/>
          </p:cNvSpPr>
          <p:nvPr>
            <p:ph type="body" idx="1"/>
          </p:nvPr>
        </p:nvSpPr>
        <p:spPr/>
        <p:txBody>
          <a:bodyPr/>
          <a:lstStyle/>
          <a:p>
            <a:pPr marL="171450" indent="-171450">
              <a:buFont typeface="Wingdings" panose="05000000000000000000" pitchFamily="2" charset="2"/>
              <a:buChar char="Ø"/>
            </a:pPr>
            <a:r>
              <a:rPr lang="en-US"/>
              <a:t>But humanity rejected God’s design and rebelled against Him.</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We all in our own way show God we want to decide for ourselves what is right.</a:t>
            </a:r>
          </a:p>
          <a:p>
            <a:pPr marL="171450" indent="-171450">
              <a:buFont typeface="Wingdings" panose="05000000000000000000" pitchFamily="2" charset="2"/>
              <a:buChar char="q"/>
            </a:pPr>
            <a:r>
              <a:rPr lang="en-US"/>
              <a:t>We wanted autonomy from Him. We destroyed our relationship with the God who created us.</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Have you ever had someone violate your trust, or have you seen a relationship destroyed in your own life? How did it make you feel</a:t>
            </a:r>
            <a:r>
              <a:rPr lang="en-US" dirty="0"/>
              <a:t>?</a:t>
            </a:r>
            <a:endParaRPr lang="en-US"/>
          </a:p>
          <a:p>
            <a:pPr marL="171450" indent="-171450">
              <a:buFont typeface="Wingdings" panose="05000000000000000000" pitchFamily="2" charset="2"/>
              <a:buChar char="q"/>
            </a:pPr>
            <a:r>
              <a:rPr lang="en-US"/>
              <a:t>In the same way, we violated God’s trust and destroyed our relationship with Him.</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We all have expectations in relationships, and God does as well. The problem is that God requires absolute PERFECTION, and we can’t achieve it.</a:t>
            </a:r>
          </a:p>
          <a:p>
            <a:pPr marL="171450" indent="-171450">
              <a:buFont typeface="Wingdings" panose="05000000000000000000" pitchFamily="2" charset="2"/>
              <a:buChar char="q"/>
            </a:pPr>
            <a:r>
              <a:rPr lang="en-US"/>
              <a:t>Have you ever lied? God’s standard is that we never lie.</a:t>
            </a:r>
          </a:p>
          <a:p>
            <a:pPr marL="171450" indent="-171450">
              <a:buFont typeface="Wingdings" panose="05000000000000000000" pitchFamily="2" charset="2"/>
              <a:buChar char="q"/>
            </a:pPr>
            <a:r>
              <a:rPr lang="en-US"/>
              <a:t>Have you ever looked at a person with lust in your heart? God’s standard is that if you even look at a person with lust, you’ve committed adultery.</a:t>
            </a:r>
          </a:p>
          <a:p>
            <a:pPr marL="171450" indent="-171450">
              <a:buFont typeface="Wingdings" panose="05000000000000000000" pitchFamily="2" charset="2"/>
              <a:buChar char="q"/>
            </a:pPr>
            <a:r>
              <a:rPr lang="en-US"/>
              <a:t>Have you ever hated anyone? God’s standard is that if you even hate someone, you’ve committed murder in your heart.</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We have all done things that are outside of God’s Design; which is why we are separated from Him.</a:t>
            </a:r>
          </a:p>
        </p:txBody>
      </p:sp>
      <p:sp>
        <p:nvSpPr>
          <p:cNvPr id="4" name="Slide Number Placeholder 3">
            <a:extLst>
              <a:ext uri="{FF2B5EF4-FFF2-40B4-BE49-F238E27FC236}">
                <a16:creationId xmlns:a16="http://schemas.microsoft.com/office/drawing/2014/main" id="{6CE9D324-3157-2D0A-B678-F8DE5319276F}"/>
              </a:ext>
            </a:extLst>
          </p:cNvPr>
          <p:cNvSpPr>
            <a:spLocks noGrp="1"/>
          </p:cNvSpPr>
          <p:nvPr>
            <p:ph type="sldNum" sz="quarter" idx="5"/>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363746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F332-EB24-2490-F986-63ECF81E6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1EFF6-BD73-B25B-401B-F1CB4559E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01B6E-B47B-7D5D-84DE-9B4381FB4E79}"/>
              </a:ext>
            </a:extLst>
          </p:cNvPr>
          <p:cNvSpPr>
            <a:spLocks noGrp="1"/>
          </p:cNvSpPr>
          <p:nvPr>
            <p:ph type="body" idx="1"/>
          </p:nvPr>
        </p:nvSpPr>
        <p:spPr/>
        <p:txBody>
          <a:bodyPr/>
          <a:lstStyle/>
          <a:p>
            <a:pPr marL="171450" indent="-171450">
              <a:buFont typeface="Wingdings" panose="05000000000000000000" pitchFamily="2" charset="2"/>
              <a:buChar char="Ø"/>
            </a:pPr>
            <a:r>
              <a:rPr lang="en-US" dirty="0"/>
              <a:t>And this led us to where we are now, a place of brokenness. </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When we walked away from God, it brought shame and guilt upon all of us, and we can’t escape it.</a:t>
            </a:r>
          </a:p>
          <a:p>
            <a:pPr marL="171450" indent="-171450">
              <a:buFont typeface="Wingdings" panose="05000000000000000000" pitchFamily="2" charset="2"/>
              <a:buChar char="q"/>
            </a:pPr>
            <a:r>
              <a:rPr lang="en-US" dirty="0"/>
              <a:t>It’s a spiritual death that we can’t see but we feel the effects of it.</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We know there’s something missing in our lives; there’s got to be more than this.</a:t>
            </a:r>
          </a:p>
          <a:p>
            <a:pPr marL="171450" indent="-171450">
              <a:buFont typeface="Wingdings" panose="05000000000000000000" pitchFamily="2" charset="2"/>
              <a:buChar char="q"/>
            </a:pPr>
            <a:r>
              <a:rPr lang="en-US" dirty="0"/>
              <a:t>We experience suffering, loss, and grief.</a:t>
            </a:r>
          </a:p>
        </p:txBody>
      </p:sp>
      <p:sp>
        <p:nvSpPr>
          <p:cNvPr id="4" name="Slide Number Placeholder 3">
            <a:extLst>
              <a:ext uri="{FF2B5EF4-FFF2-40B4-BE49-F238E27FC236}">
                <a16:creationId xmlns:a16="http://schemas.microsoft.com/office/drawing/2014/main" id="{CAD84ED1-82B7-5653-F84E-AB92F6E8630A}"/>
              </a:ext>
            </a:extLst>
          </p:cNvPr>
          <p:cNvSpPr>
            <a:spLocks noGrp="1"/>
          </p:cNvSpPr>
          <p:nvPr>
            <p:ph type="sldNum" sz="quarter" idx="5"/>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185320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A913-953B-8E38-8170-F6CF065FD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BF72F-44E1-D8F0-39BC-E151F9305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A0ECA-CE2A-0807-D4A8-E9420D46CCD7}"/>
              </a:ext>
            </a:extLst>
          </p:cNvPr>
          <p:cNvSpPr>
            <a:spLocks noGrp="1"/>
          </p:cNvSpPr>
          <p:nvPr>
            <p:ph type="body" idx="1"/>
          </p:nvPr>
        </p:nvSpPr>
        <p:spPr/>
        <p:txBody>
          <a:bodyPr/>
          <a:lstStyle/>
          <a:p>
            <a:pPr marL="171450" indent="-171450">
              <a:buFont typeface="Wingdings" panose="05000000000000000000" pitchFamily="2" charset="2"/>
              <a:buChar char="Ø"/>
            </a:pPr>
            <a:r>
              <a:rPr lang="en-US" dirty="0"/>
              <a:t>We try to fix our brokenness with so many things in life.</a:t>
            </a:r>
          </a:p>
          <a:p>
            <a:pPr marL="171450" indent="-171450">
              <a:buFont typeface="Wingdings" panose="05000000000000000000" pitchFamily="2" charset="2"/>
              <a:buChar char="q"/>
            </a:pPr>
            <a:r>
              <a:rPr lang="en-US" dirty="0"/>
              <a:t>Relationships, Careers, Substance Abuse, and many other things to escape the brokenness we feel</a:t>
            </a:r>
          </a:p>
          <a:p>
            <a:pPr marL="171450" indent="-171450">
              <a:buFont typeface="Wingdings" panose="05000000000000000000" pitchFamily="2" charset="2"/>
              <a:buChar char="q"/>
            </a:pPr>
            <a:r>
              <a:rPr lang="en-US" dirty="0"/>
              <a:t>We even try religious practices! If we just do enough good things, we can fix what was broken.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But we still feel guilt, shame, broken.</a:t>
            </a:r>
          </a:p>
          <a:p>
            <a:pPr marL="0" indent="0">
              <a:buFont typeface="Wingdings" panose="05000000000000000000" pitchFamily="2" charset="2"/>
              <a:buNone/>
            </a:pPr>
            <a:endParaRPr lang="en-US" dirty="0"/>
          </a:p>
          <a:p>
            <a:pPr marL="171450" indent="-171450">
              <a:buFont typeface="Wingdings" panose="05000000000000000000" pitchFamily="2" charset="2"/>
              <a:buChar char="Ø"/>
            </a:pPr>
            <a:r>
              <a:rPr lang="en-US" dirty="0"/>
              <a:t>That was certainly the case for me…</a:t>
            </a:r>
          </a:p>
          <a:p>
            <a:pPr marL="171450" indent="-171450">
              <a:buFont typeface="Wingdings" panose="05000000000000000000" pitchFamily="2" charset="2"/>
              <a:buChar char="q"/>
            </a:pPr>
            <a:r>
              <a:rPr lang="en-US" dirty="0"/>
              <a:t>My Story</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Ø"/>
            </a:pPr>
            <a:r>
              <a:rPr lang="en-US" dirty="0"/>
              <a:t>And then I heard…</a:t>
            </a:r>
          </a:p>
        </p:txBody>
      </p:sp>
      <p:sp>
        <p:nvSpPr>
          <p:cNvPr id="4" name="Slide Number Placeholder 3">
            <a:extLst>
              <a:ext uri="{FF2B5EF4-FFF2-40B4-BE49-F238E27FC236}">
                <a16:creationId xmlns:a16="http://schemas.microsoft.com/office/drawing/2014/main" id="{5C6CF9E6-09EA-4CA6-EE50-42D8E753D3CC}"/>
              </a:ext>
            </a:extLst>
          </p:cNvPr>
          <p:cNvSpPr>
            <a:spLocks noGrp="1"/>
          </p:cNvSpPr>
          <p:nvPr>
            <p:ph type="sldNum" sz="quarter" idx="5"/>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367925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8979A-5DE5-E2B7-633C-A83EB21FB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7DA7C-2690-D016-D140-936CA4BE4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9CC48-368D-AEC2-9D7F-5ADA839711BC}"/>
              </a:ext>
            </a:extLst>
          </p:cNvPr>
          <p:cNvSpPr>
            <a:spLocks noGrp="1"/>
          </p:cNvSpPr>
          <p:nvPr>
            <p:ph type="body" idx="1"/>
          </p:nvPr>
        </p:nvSpPr>
        <p:spPr/>
        <p:txBody>
          <a:bodyPr/>
          <a:lstStyle/>
          <a:p>
            <a:pPr marL="171450" indent="-171450">
              <a:buFont typeface="Wingdings" panose="05000000000000000000" pitchFamily="2" charset="2"/>
              <a:buChar char="Ø"/>
            </a:pPr>
            <a:r>
              <a:rPr lang="en-US" dirty="0"/>
              <a:t>The Gospel, or in today’s words, “Good News.”</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God knew we could never achieve the perfection required of us to restore the broken relationship with Him</a:t>
            </a:r>
          </a:p>
          <a:p>
            <a:pPr marL="171450" indent="-171450">
              <a:buFont typeface="Wingdings" panose="05000000000000000000" pitchFamily="2" charset="2"/>
              <a:buChar char="q"/>
            </a:pPr>
            <a:r>
              <a:rPr lang="en-US" dirty="0"/>
              <a:t>So, He sent His son, JESUS, to live among us.</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Ø"/>
            </a:pPr>
            <a:r>
              <a:rPr lang="en-US" dirty="0"/>
              <a:t>He lived by God’s Design perfectly. </a:t>
            </a:r>
          </a:p>
          <a:p>
            <a:pPr marL="171450" indent="-171450">
              <a:buFont typeface="Wingdings" panose="05000000000000000000" pitchFamily="2" charset="2"/>
              <a:buChar char="q"/>
            </a:pPr>
            <a:r>
              <a:rPr lang="en-US" dirty="0"/>
              <a:t>He taught us to love one another and to even love our enemies.</a:t>
            </a:r>
          </a:p>
          <a:p>
            <a:pPr marL="171450" indent="-171450">
              <a:buFont typeface="Wingdings" panose="05000000000000000000" pitchFamily="2" charset="2"/>
              <a:buChar char="q"/>
            </a:pPr>
            <a:r>
              <a:rPr lang="en-US" dirty="0"/>
              <a:t>He healed many people and did many other amazing things.</a:t>
            </a:r>
          </a:p>
          <a:p>
            <a:pPr marL="171450" indent="-171450">
              <a:buFont typeface="Wingdings" panose="05000000000000000000" pitchFamily="2" charset="2"/>
              <a:buChar char="q"/>
            </a:pPr>
            <a:r>
              <a:rPr lang="en-US" dirty="0"/>
              <a:t>He did nothing wrong and yet religious people hated Him so much that they had Him killed by crucifixion.</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Ø"/>
            </a:pPr>
            <a:r>
              <a:rPr lang="en-US" dirty="0"/>
              <a:t>Jesus came to rescue us – to do for us what we could not do for ourselves. He took all that we had done wrong and our shame to the cross, paying the penalty that should have been ours by His death.</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Ø"/>
            </a:pPr>
            <a:r>
              <a:rPr lang="en-US" dirty="0"/>
              <a:t>Jesus was then raised from the dead three days later, proving that He is the Son of God – and to provide the only way for us to have the relationship with God restored.</a:t>
            </a:r>
          </a:p>
          <a:p>
            <a:pPr marL="171450" indent="-171450">
              <a:buFont typeface="Wingdings" panose="05000000000000000000" pitchFamily="2" charset="2"/>
              <a:buChar char="q"/>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But simply hearing this Good News is not enough.</a:t>
            </a:r>
          </a:p>
        </p:txBody>
      </p:sp>
      <p:sp>
        <p:nvSpPr>
          <p:cNvPr id="4" name="Slide Number Placeholder 3">
            <a:extLst>
              <a:ext uri="{FF2B5EF4-FFF2-40B4-BE49-F238E27FC236}">
                <a16:creationId xmlns:a16="http://schemas.microsoft.com/office/drawing/2014/main" id="{A23FE120-4318-BBFC-7F3E-1E4825EAA48D}"/>
              </a:ext>
            </a:extLst>
          </p:cNvPr>
          <p:cNvSpPr>
            <a:spLocks noGrp="1"/>
          </p:cNvSpPr>
          <p:nvPr>
            <p:ph type="sldNum" sz="quarter" idx="5"/>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16678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4D1C5-E642-2F17-BCA6-290AB7D42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27EEF-7900-D9FF-5CA0-EE0CC49F4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CDEED-4066-7C80-484C-CE8ED44EDC76}"/>
              </a:ext>
            </a:extLst>
          </p:cNvPr>
          <p:cNvSpPr>
            <a:spLocks noGrp="1"/>
          </p:cNvSpPr>
          <p:nvPr>
            <p:ph type="body" idx="1"/>
          </p:nvPr>
        </p:nvSpPr>
        <p:spPr/>
        <p:txBody>
          <a:bodyPr/>
          <a:lstStyle/>
          <a:p>
            <a:pPr marL="171450" indent="-171450">
              <a:buFont typeface="Wingdings" panose="05000000000000000000" pitchFamily="2" charset="2"/>
              <a:buChar char="Ø"/>
            </a:pPr>
            <a:r>
              <a:rPr lang="en-US"/>
              <a:t>We must admit that we have done things that broke our relationship with Him and stop trusting in ourselves. </a:t>
            </a:r>
          </a:p>
          <a:p>
            <a:pPr marL="171450" indent="-171450">
              <a:buFont typeface="Wingdings" panose="05000000000000000000" pitchFamily="2" charset="2"/>
              <a:buChar char="q"/>
            </a:pPr>
            <a:r>
              <a:rPr lang="en-US"/>
              <a:t>We don’t have the power to escape this brokenness on our own. We need to be rescued.</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We must ask God to forgive us – to repent, which means to change our minds, to go in another direction. We must turn to and trust in Jesus.</a:t>
            </a:r>
          </a:p>
          <a:p>
            <a:pPr marL="171450" indent="-171450">
              <a:buFont typeface="Wingdings" panose="05000000000000000000" pitchFamily="2" charset="2"/>
              <a:buChar char="q"/>
            </a:pPr>
            <a:r>
              <a:rPr lang="en-US"/>
              <a:t>Trust that He is who He said He is, the Son of God</a:t>
            </a:r>
          </a:p>
          <a:p>
            <a:pPr marL="171450" indent="-171450">
              <a:buFont typeface="Wingdings" panose="05000000000000000000" pitchFamily="2" charset="2"/>
              <a:buChar char="q"/>
            </a:pPr>
            <a:r>
              <a:rPr lang="en-US"/>
              <a:t>Believe that He died for us and rose from the grave.</a:t>
            </a:r>
          </a:p>
          <a:p>
            <a:pPr marL="171450" indent="-171450">
              <a:buFont typeface="Wingdings" panose="05000000000000000000" pitchFamily="2" charset="2"/>
              <a:buChar char="q"/>
            </a:pPr>
            <a:endParaRPr lang="en-US"/>
          </a:p>
          <a:p>
            <a:pPr marL="171450" indent="-171450">
              <a:buFont typeface="Wingdings" panose="05000000000000000000" pitchFamily="2" charset="2"/>
              <a:buChar char="Ø"/>
            </a:pPr>
            <a:r>
              <a:rPr lang="en-US"/>
              <a:t>So, I turned away from the direction my life was heading in and put my faith in Jesus.</a:t>
            </a:r>
          </a:p>
        </p:txBody>
      </p:sp>
      <p:sp>
        <p:nvSpPr>
          <p:cNvPr id="4" name="Slide Number Placeholder 3">
            <a:extLst>
              <a:ext uri="{FF2B5EF4-FFF2-40B4-BE49-F238E27FC236}">
                <a16:creationId xmlns:a16="http://schemas.microsoft.com/office/drawing/2014/main" id="{73ACFB3D-7481-4E2E-9656-DDD34BF6925E}"/>
              </a:ext>
            </a:extLst>
          </p:cNvPr>
          <p:cNvSpPr>
            <a:spLocks noGrp="1"/>
          </p:cNvSpPr>
          <p:nvPr>
            <p:ph type="sldNum" sz="quarter" idx="5"/>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60562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2EFEA-457F-81E2-A721-DCFF48814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E64FA-FB14-7CC7-F96F-9026EFC30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5FACA-CE5C-0CEC-4EC1-6FFFA6BEAA4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t>My life has been changed in so many ways ever since I decided to follow Jesus.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My Story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t>What God did in my life, I believe He can do in yours too.</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When God restores our relationship to Him, we begin to discover meaning and purpose in a broken world. </a:t>
            </a:r>
          </a:p>
          <a:p>
            <a:pPr marL="171450" indent="-171450">
              <a:buFont typeface="Wingdings" panose="05000000000000000000" pitchFamily="2" charset="2"/>
              <a:buChar char="q"/>
            </a:pPr>
            <a:r>
              <a:rPr lang="en-US"/>
              <a:t>Now we can pursue God’s Design in all areas of our lives.</a:t>
            </a:r>
          </a:p>
          <a:p>
            <a:pPr marL="171450" indent="-171450">
              <a:buFont typeface="Wingdings" panose="05000000000000000000" pitchFamily="2" charset="2"/>
              <a:buChar char="q"/>
            </a:pPr>
            <a:endParaRPr lang="en-US"/>
          </a:p>
          <a:p>
            <a:pPr marL="171450" indent="-171450">
              <a:buFont typeface="Wingdings" panose="05000000000000000000" pitchFamily="2" charset="2"/>
              <a:buChar char="Ø"/>
            </a:pPr>
            <a:r>
              <a:rPr lang="en-US"/>
              <a:t>Even when we fail, we understand God’s pathway to be restored – this same Good News of Jesus.</a:t>
            </a:r>
          </a:p>
          <a:p>
            <a:pPr marL="0" indent="0">
              <a:buFont typeface="Wingdings" panose="05000000000000000000" pitchFamily="2" charset="2"/>
              <a:buNone/>
            </a:pPr>
            <a:endParaRPr lang="en-US"/>
          </a:p>
          <a:p>
            <a:pPr marL="171450" indent="-171450">
              <a:buFont typeface="Wingdings" panose="05000000000000000000" pitchFamily="2" charset="2"/>
              <a:buChar char="Ø"/>
            </a:pPr>
            <a:r>
              <a:rPr lang="en-US"/>
              <a:t>God’s Spirit empowers us to live our lives according to His Design and assures us of His presence in this life and for all eternity.</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When you look at the 3 circles diagram, where do you see yourself right now? </a:t>
            </a:r>
          </a:p>
          <a:p>
            <a:pPr marL="0" indent="0">
              <a:buFont typeface="Wingdings" panose="05000000000000000000" pitchFamily="2" charset="2"/>
              <a:buNone/>
            </a:pPr>
            <a:endParaRPr lang="en-US"/>
          </a:p>
          <a:p>
            <a:pPr marL="171450" indent="-171450">
              <a:buFont typeface="Wingdings" panose="05000000000000000000" pitchFamily="2" charset="2"/>
              <a:buChar char="Ø"/>
            </a:pPr>
            <a:r>
              <a:rPr lang="en-US"/>
              <a:t>Now that you have heard this Good News, God wants you to respond to Him. </a:t>
            </a:r>
          </a:p>
          <a:p>
            <a:pPr marL="171450" indent="-171450">
              <a:buFont typeface="Wingdings" panose="05000000000000000000" pitchFamily="2" charset="2"/>
              <a:buChar char="q"/>
            </a:pPr>
            <a:r>
              <a:rPr lang="en-US"/>
              <a:t>Is there anything that would keep you from repenting and believing the Gospel right now?</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Would you like to invite Him into your life? You can talk to Him using words like these</a:t>
            </a:r>
          </a:p>
          <a:p>
            <a:pPr marL="171450" indent="-171450">
              <a:buFont typeface="Wingdings" panose="05000000000000000000" pitchFamily="2" charset="2"/>
              <a:buChar char="q"/>
            </a:pPr>
            <a:r>
              <a:rPr lang="en-US"/>
              <a:t>Jesus, my life is broken – I recognize it’s because of the things I have done wrong in my life. I need You.</a:t>
            </a:r>
          </a:p>
          <a:p>
            <a:pPr marL="171450" indent="-171450">
              <a:buFont typeface="Wingdings" panose="05000000000000000000" pitchFamily="2" charset="2"/>
              <a:buChar char="q"/>
            </a:pPr>
            <a:r>
              <a:rPr lang="en-US"/>
              <a:t>I believe You came to live and die for me, and that You were raised from the dead – to rescue me.</a:t>
            </a:r>
          </a:p>
          <a:p>
            <a:pPr marL="171450" indent="-171450">
              <a:buFont typeface="Wingdings" panose="05000000000000000000" pitchFamily="2" charset="2"/>
              <a:buChar char="q"/>
            </a:pPr>
            <a:r>
              <a:rPr lang="en-US"/>
              <a:t>Forgive me. I turn from my selfish ways and put my trust in You.</a:t>
            </a:r>
          </a:p>
          <a:p>
            <a:pPr marL="171450" indent="-171450">
              <a:buFont typeface="Wingdings" panose="05000000000000000000" pitchFamily="2" charset="2"/>
              <a:buChar char="q"/>
            </a:pPr>
            <a:r>
              <a:rPr lang="en-US"/>
              <a:t>I know that you are Lord of all, and I will follow You.</a:t>
            </a:r>
          </a:p>
        </p:txBody>
      </p:sp>
      <p:sp>
        <p:nvSpPr>
          <p:cNvPr id="4" name="Slide Number Placeholder 3">
            <a:extLst>
              <a:ext uri="{FF2B5EF4-FFF2-40B4-BE49-F238E27FC236}">
                <a16:creationId xmlns:a16="http://schemas.microsoft.com/office/drawing/2014/main" id="{0D81CD4C-3F6B-EE58-3A15-47193CDAC4C4}"/>
              </a:ext>
            </a:extLst>
          </p:cNvPr>
          <p:cNvSpPr>
            <a:spLocks noGrp="1"/>
          </p:cNvSpPr>
          <p:nvPr>
            <p:ph type="sldNum" sz="quarter" idx="5"/>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294286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1" y="1905000"/>
            <a:ext cx="9146382" cy="2667000"/>
          </a:xfrm>
        </p:spPr>
        <p:txBody>
          <a:bodyPr>
            <a:noAutofit/>
          </a:bodyPr>
          <a:lstStyle>
            <a:lvl1pPr>
              <a:defRPr sz="3038"/>
            </a:lvl1pPr>
          </a:lstStyle>
          <a:p>
            <a:r>
              <a:rPr lang="en-US"/>
              <a:t>Click to edit Master title style</a:t>
            </a:r>
            <a:endParaRPr/>
          </a:p>
        </p:txBody>
      </p:sp>
      <p:grpSp>
        <p:nvGrpSpPr>
          <p:cNvPr id="256" name="line" descr="Line graphic"/>
          <p:cNvGrpSpPr/>
          <p:nvPr/>
        </p:nvGrpSpPr>
        <p:grpSpPr bwMode="invGray">
          <a:xfrm>
            <a:off x="1585309" y="4724400"/>
            <a:ext cx="8634185"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grpSp>
      <p:sp>
        <p:nvSpPr>
          <p:cNvPr id="3" name="Subtitle 2"/>
          <p:cNvSpPr>
            <a:spLocks noGrp="1"/>
          </p:cNvSpPr>
          <p:nvPr>
            <p:ph type="subTitle" idx="1"/>
          </p:nvPr>
        </p:nvSpPr>
        <p:spPr>
          <a:xfrm>
            <a:off x="1522812" y="5105400"/>
            <a:ext cx="9146380" cy="1066800"/>
          </a:xfrm>
        </p:spPr>
        <p:txBody>
          <a:bodyPr/>
          <a:lstStyle>
            <a:lvl1pPr marL="0" indent="0" algn="l">
              <a:spcBef>
                <a:spcPts val="0"/>
              </a:spcBef>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810" y="1514475"/>
            <a:ext cx="10572329"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sp>
        <p:nvSpPr>
          <p:cNvPr id="3" name="Vertical Text Placeholder 2"/>
          <p:cNvSpPr>
            <a:spLocks noGrp="1"/>
          </p:cNvSpPr>
          <p:nvPr>
            <p:ph type="body" orient="vert" idx="1"/>
          </p:nvPr>
        </p:nvSpPr>
        <p:spPr/>
        <p:txBody>
          <a:bodyPr vert="eaVert"/>
          <a:lstStyle>
            <a:lvl5pPr>
              <a:defRPr/>
            </a:lvl5pPr>
            <a:lvl6pPr marL="1100709">
              <a:defRPr/>
            </a:lvl6pPr>
            <a:lvl7pPr marL="1100709">
              <a:defRPr/>
            </a:lvl7pPr>
            <a:lvl8pPr marL="1100709">
              <a:defRPr/>
            </a:lvl8pPr>
            <a:lvl9pPr marL="1100709">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7/13/2025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1"/>
            <a:ext cx="1371957"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sp>
        <p:nvSpPr>
          <p:cNvPr id="3" name="Vertical Text Placeholder 2"/>
          <p:cNvSpPr>
            <a:spLocks noGrp="1"/>
          </p:cNvSpPr>
          <p:nvPr>
            <p:ph type="body" orient="vert" idx="1" hasCustomPrompt="1"/>
          </p:nvPr>
        </p:nvSpPr>
        <p:spPr>
          <a:xfrm>
            <a:off x="608173" y="277814"/>
            <a:ext cx="9146382" cy="5898573"/>
          </a:xfrm>
        </p:spPr>
        <p:txBody>
          <a:bodyPr vert="eaVert"/>
          <a:lstStyle>
            <a:lvl5pPr>
              <a:defRPr/>
            </a:lvl5pPr>
            <a:lvl6pPr marL="709803" indent="0">
              <a:buNone/>
              <a:defRPr/>
            </a:lvl6pPr>
            <a:lvl7pPr>
              <a:defRPr/>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endParaRPr lang="en-US"/>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7/13/2025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0" cy="1020762"/>
          </a:xfrm>
        </p:spPr>
        <p:txBody>
          <a:bodyPr/>
          <a:lstStyle/>
          <a:p>
            <a:r>
              <a:rPr lang="en-US"/>
              <a:t>Click to edit Master title style</a:t>
            </a:r>
            <a:endParaRPr/>
          </a:p>
        </p:txBody>
      </p:sp>
      <p:grpSp>
        <p:nvGrpSpPr>
          <p:cNvPr id="167" name="line" descr="Line graphic"/>
          <p:cNvGrpSpPr/>
          <p:nvPr/>
        </p:nvGrpSpPr>
        <p:grpSpPr bwMode="invGray">
          <a:xfrm>
            <a:off x="1522810" y="1514475"/>
            <a:ext cx="10572329"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sp>
        <p:nvSpPr>
          <p:cNvPr id="3" name="Content Placeholder 2"/>
          <p:cNvSpPr>
            <a:spLocks noGrp="1"/>
          </p:cNvSpPr>
          <p:nvPr>
            <p:ph idx="1"/>
          </p:nvPr>
        </p:nvSpPr>
        <p:spPr/>
        <p:txBody>
          <a:bodyPr/>
          <a:lstStyle>
            <a:lvl2pPr marL="308610">
              <a:defRPr/>
            </a:lvl2pPr>
            <a:lvl3pPr marL="437198">
              <a:defRPr/>
            </a:lvl3pPr>
            <a:lvl4pPr marL="565785">
              <a:defRPr/>
            </a:lvl4pPr>
            <a:lvl5pPr marL="694373">
              <a:defRPr/>
            </a:lvl5pPr>
            <a:lvl6pPr marL="822960">
              <a:defRPr baseline="0"/>
            </a:lvl6pPr>
            <a:lvl7pPr marL="951548">
              <a:defRPr baseline="0"/>
            </a:lvl7pPr>
            <a:lvl8pPr marL="1080135">
              <a:defRPr baseline="0"/>
            </a:lvl8pPr>
            <a:lvl9pPr marL="120872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7/13/2025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1" y="1905000"/>
            <a:ext cx="9146382" cy="2667000"/>
          </a:xfrm>
        </p:spPr>
        <p:txBody>
          <a:bodyPr anchor="b">
            <a:noAutofit/>
          </a:bodyPr>
          <a:lstStyle>
            <a:lvl1pPr algn="l">
              <a:defRPr sz="2475" b="0" cap="none" baseline="0"/>
            </a:lvl1pPr>
          </a:lstStyle>
          <a:p>
            <a:r>
              <a:rPr lang="en-US"/>
              <a:t>Click to edit Master title style</a:t>
            </a:r>
            <a:endParaRPr/>
          </a:p>
        </p:txBody>
      </p:sp>
      <p:grpSp>
        <p:nvGrpSpPr>
          <p:cNvPr id="255" name="line" descr="Line graphic"/>
          <p:cNvGrpSpPr/>
          <p:nvPr/>
        </p:nvGrpSpPr>
        <p:grpSpPr bwMode="invGray">
          <a:xfrm>
            <a:off x="1585309" y="4724400"/>
            <a:ext cx="8634185"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p>
          </p:txBody>
        </p:sp>
      </p:grpSp>
      <p:sp>
        <p:nvSpPr>
          <p:cNvPr id="3" name="Text Placeholder 2"/>
          <p:cNvSpPr>
            <a:spLocks noGrp="1"/>
          </p:cNvSpPr>
          <p:nvPr>
            <p:ph type="body" idx="1"/>
          </p:nvPr>
        </p:nvSpPr>
        <p:spPr>
          <a:xfrm>
            <a:off x="1522812" y="5102526"/>
            <a:ext cx="9146380" cy="1069675"/>
          </a:xfrm>
        </p:spPr>
        <p:txBody>
          <a:bodyPr anchor="t">
            <a:normAutofit/>
          </a:bodyPr>
          <a:lstStyle>
            <a:lvl1pPr marL="0" indent="0">
              <a:spcBef>
                <a:spcPts val="0"/>
              </a:spcBef>
              <a:buNone/>
              <a:defRPr sz="1350">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7/13/2025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0" cy="1020762"/>
          </a:xfrm>
        </p:spPr>
        <p:txBody>
          <a:bodyPr/>
          <a:lstStyle/>
          <a:p>
            <a:r>
              <a:rPr lang="en-US"/>
              <a:t>Click to edit Master title style</a:t>
            </a:r>
            <a:endParaRPr/>
          </a:p>
        </p:txBody>
      </p:sp>
      <p:grpSp>
        <p:nvGrpSpPr>
          <p:cNvPr id="158" name="line" descr="Line graphic"/>
          <p:cNvGrpSpPr/>
          <p:nvPr/>
        </p:nvGrpSpPr>
        <p:grpSpPr bwMode="invGray">
          <a:xfrm>
            <a:off x="1522810" y="1514475"/>
            <a:ext cx="10572329"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sp>
        <p:nvSpPr>
          <p:cNvPr id="3" name="Content Placeholder 2"/>
          <p:cNvSpPr>
            <a:spLocks noGrp="1"/>
          </p:cNvSpPr>
          <p:nvPr>
            <p:ph sz="half" idx="1"/>
          </p:nvPr>
        </p:nvSpPr>
        <p:spPr>
          <a:xfrm>
            <a:off x="1522811" y="1905000"/>
            <a:ext cx="4420750" cy="4267200"/>
          </a:xfrm>
        </p:spPr>
        <p:txBody>
          <a:bodyPr>
            <a:normAutofit/>
          </a:bodyPr>
          <a:lstStyle>
            <a:lvl1pPr>
              <a:defRPr sz="1350"/>
            </a:lvl1pPr>
            <a:lvl2pPr>
              <a:defRPr sz="1125"/>
            </a:lvl2pPr>
            <a:lvl3pPr>
              <a:defRPr sz="1013"/>
            </a:lvl3pPr>
            <a:lvl4pPr>
              <a:defRPr sz="900"/>
            </a:lvl4pPr>
            <a:lvl5pPr>
              <a:defRPr sz="900"/>
            </a:lvl5pPr>
            <a:lvl6pPr marL="1100709">
              <a:defRPr sz="900"/>
            </a:lvl6pPr>
            <a:lvl7pPr marL="1100709">
              <a:defRPr sz="900" baseline="0"/>
            </a:lvl7pPr>
            <a:lvl8pPr marL="1100709">
              <a:defRPr sz="900" baseline="0"/>
            </a:lvl8pPr>
            <a:lvl9pPr marL="1100709">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4" y="1905000"/>
            <a:ext cx="4420748" cy="4267200"/>
          </a:xfrm>
        </p:spPr>
        <p:txBody>
          <a:bodyPr>
            <a:normAutofit/>
          </a:bodyPr>
          <a:lstStyle>
            <a:lvl1pPr>
              <a:defRPr sz="1350"/>
            </a:lvl1pPr>
            <a:lvl2pPr>
              <a:defRPr sz="1125"/>
            </a:lvl2pPr>
            <a:lvl3pPr>
              <a:defRPr sz="1013"/>
            </a:lvl3pPr>
            <a:lvl4pPr>
              <a:defRPr sz="900"/>
            </a:lvl4pPr>
            <a:lvl5pPr>
              <a:defRPr sz="900"/>
            </a:lvl5pPr>
            <a:lvl6pPr marL="1100709">
              <a:defRPr sz="900"/>
            </a:lvl6pPr>
            <a:lvl7pPr marL="1100709">
              <a:defRPr sz="900"/>
            </a:lvl7pPr>
            <a:lvl8pPr marL="1100709">
              <a:defRPr sz="900" baseline="0"/>
            </a:lvl8pPr>
            <a:lvl9pPr marL="1100709">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7/13/2025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0"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0" y="1514475"/>
            <a:ext cx="10572329"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sp>
        <p:nvSpPr>
          <p:cNvPr id="3" name="Text Placeholder 2"/>
          <p:cNvSpPr>
            <a:spLocks noGrp="1"/>
          </p:cNvSpPr>
          <p:nvPr>
            <p:ph type="body" idx="1"/>
          </p:nvPr>
        </p:nvSpPr>
        <p:spPr>
          <a:xfrm>
            <a:off x="1522812" y="1905001"/>
            <a:ext cx="4417701" cy="762000"/>
          </a:xfrm>
        </p:spPr>
        <p:txBody>
          <a:bodyPr anchor="ctr"/>
          <a:lstStyle>
            <a:lvl1pPr marL="0" indent="0">
              <a:spcBef>
                <a:spcPts val="0"/>
              </a:spcBef>
              <a:buNone/>
              <a:defRPr sz="1350" b="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522812" y="2819401"/>
            <a:ext cx="4417701" cy="3352801"/>
          </a:xfrm>
        </p:spPr>
        <p:txBody>
          <a:bodyPr/>
          <a:lstStyle>
            <a:lvl1pPr>
              <a:defRPr sz="1350"/>
            </a:lvl1pPr>
            <a:lvl2pPr>
              <a:defRPr sz="1125"/>
            </a:lvl2pPr>
            <a:lvl3pPr>
              <a:defRPr sz="1013"/>
            </a:lvl3pPr>
            <a:lvl4pPr>
              <a:defRPr sz="900"/>
            </a:lvl4pPr>
            <a:lvl5pPr>
              <a:defRPr sz="900"/>
            </a:lvl5pPr>
            <a:lvl6pPr marL="1100709">
              <a:defRPr sz="900"/>
            </a:lvl6pPr>
            <a:lvl7pPr marL="1100709">
              <a:defRPr sz="900" baseline="0"/>
            </a:lvl7pPr>
            <a:lvl8pPr marL="1100709">
              <a:defRPr sz="900" baseline="0"/>
            </a:lvl8pPr>
            <a:lvl9pPr marL="1100709">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1"/>
            <a:ext cx="4417701" cy="762000"/>
          </a:xfrm>
        </p:spPr>
        <p:txBody>
          <a:bodyPr anchor="ctr"/>
          <a:lstStyle>
            <a:lvl1pPr marL="0" indent="0">
              <a:spcBef>
                <a:spcPts val="0"/>
              </a:spcBef>
              <a:buNone/>
              <a:defRPr sz="1350" b="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251489" y="2819401"/>
            <a:ext cx="4417701" cy="3352801"/>
          </a:xfrm>
        </p:spPr>
        <p:txBody>
          <a:bodyPr/>
          <a:lstStyle>
            <a:lvl1pPr>
              <a:defRPr sz="1350"/>
            </a:lvl1pPr>
            <a:lvl2pPr>
              <a:defRPr sz="1125"/>
            </a:lvl2pPr>
            <a:lvl3pPr>
              <a:defRPr sz="1013"/>
            </a:lvl3pPr>
            <a:lvl4pPr>
              <a:defRPr sz="900"/>
            </a:lvl4pPr>
            <a:lvl5pPr marL="1100709">
              <a:defRPr sz="900"/>
            </a:lvl5pPr>
            <a:lvl6pPr marL="1100709">
              <a:defRPr sz="900"/>
            </a:lvl6pPr>
            <a:lvl7pPr marL="1100709">
              <a:defRPr sz="900"/>
            </a:lvl7pPr>
            <a:lvl8pPr marL="1100709">
              <a:defRPr sz="900"/>
            </a:lvl8pPr>
            <a:lvl9pPr marL="1100709">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7/13/2025</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810" y="1514475"/>
            <a:ext cx="10572329"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7/13/2025</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7/13/2025</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0" cy="1020762"/>
          </a:xfrm>
        </p:spPr>
        <p:txBody>
          <a:bodyPr anchor="b">
            <a:noAutofit/>
          </a:bodyPr>
          <a:lstStyle>
            <a:lvl1pPr algn="l">
              <a:defRPr sz="18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675"/>
              </a:spcBef>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3" name="Content Placeholder 2"/>
          <p:cNvSpPr>
            <a:spLocks noGrp="1"/>
          </p:cNvSpPr>
          <p:nvPr>
            <p:ph idx="1"/>
          </p:nvPr>
        </p:nvSpPr>
        <p:spPr>
          <a:xfrm>
            <a:off x="4711251" y="1905000"/>
            <a:ext cx="5670757" cy="4038600"/>
          </a:xfrm>
        </p:spPr>
        <p:txBody>
          <a:bodyPr>
            <a:normAutofit/>
          </a:bodyPr>
          <a:lstStyle>
            <a:lvl1pPr>
              <a:defRPr sz="1350"/>
            </a:lvl1pPr>
            <a:lvl2pPr>
              <a:defRPr sz="1125"/>
            </a:lvl2pPr>
            <a:lvl3pPr>
              <a:defRPr sz="1013"/>
            </a:lvl3pPr>
            <a:lvl4pPr>
              <a:defRPr sz="900"/>
            </a:lvl4pPr>
            <a:lvl5pPr>
              <a:defRPr sz="900"/>
            </a:lvl5pPr>
            <a:lvl6pPr>
              <a:defRPr sz="900"/>
            </a:lvl6pPr>
            <a:lvl7pPr>
              <a:defRPr sz="900" baseline="0"/>
            </a:lvl7pPr>
            <a:lvl8pPr>
              <a:defRPr sz="900" baseline="0"/>
            </a:lvl8pPr>
            <a:lvl9pPr>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91" y="1630823"/>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7/13/2025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0" cy="1020762"/>
          </a:xfrm>
        </p:spPr>
        <p:txBody>
          <a:bodyPr anchor="b">
            <a:noAutofit/>
          </a:bodyPr>
          <a:lstStyle>
            <a:lvl1pPr algn="l">
              <a:defRPr sz="18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4" y="1884311"/>
            <a:ext cx="5670757" cy="4041648"/>
          </a:xfrm>
          <a:solidFill>
            <a:schemeClr val="bg1"/>
          </a:solidFill>
        </p:spPr>
        <p:txBody>
          <a:bodyPr tIns="914400">
            <a:normAutofit/>
          </a:bodyPr>
          <a:lstStyle>
            <a:lvl1pPr marL="0" indent="0" algn="ctr">
              <a:buNone/>
              <a:defRPr sz="135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a:p>
        </p:txBody>
      </p:sp>
      <p:grpSp>
        <p:nvGrpSpPr>
          <p:cNvPr id="614" name="frame" descr="Box graphic"/>
          <p:cNvGrpSpPr/>
          <p:nvPr/>
        </p:nvGrpSpPr>
        <p:grpSpPr bwMode="invGray">
          <a:xfrm flipH="1">
            <a:off x="1447878" y="1630823"/>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013">
                    <a:ln>
                      <a:noFill/>
                    </a:ln>
                  </a:endParaRPr>
                </a:p>
              </p:txBody>
            </p:sp>
          </p:grpSp>
        </p:grpSp>
      </p:grpSp>
      <p:sp>
        <p:nvSpPr>
          <p:cNvPr id="4" name="Text Placeholder 3"/>
          <p:cNvSpPr>
            <a:spLocks noGrp="1"/>
          </p:cNvSpPr>
          <p:nvPr>
            <p:ph type="body" sz="half" idx="2"/>
          </p:nvPr>
        </p:nvSpPr>
        <p:spPr>
          <a:xfrm>
            <a:off x="7908019" y="3411748"/>
            <a:ext cx="2743915" cy="2743200"/>
          </a:xfrm>
        </p:spPr>
        <p:txBody>
          <a:bodyPr anchor="b">
            <a:normAutofit/>
          </a:bodyPr>
          <a:lstStyle>
            <a:lvl1pPr marL="0" indent="0">
              <a:spcBef>
                <a:spcPts val="675"/>
              </a:spcBef>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7/13/2025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274638"/>
            <a:ext cx="9146380"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812" y="6400801"/>
            <a:ext cx="6326245" cy="276226"/>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4" name="Date Placeholder 3"/>
          <p:cNvSpPr>
            <a:spLocks noGrp="1"/>
          </p:cNvSpPr>
          <p:nvPr>
            <p:ph type="dt" sz="half" idx="2"/>
          </p:nvPr>
        </p:nvSpPr>
        <p:spPr>
          <a:xfrm>
            <a:off x="8077718" y="6400801"/>
            <a:ext cx="1244183" cy="276226"/>
          </a:xfrm>
          <a:prstGeom prst="rect">
            <a:avLst/>
          </a:prstGeom>
        </p:spPr>
        <p:txBody>
          <a:bodyPr vert="horz" lIns="91440" tIns="45720" rIns="91440" bIns="45720" rtlCol="0" anchor="ctr"/>
          <a:lstStyle>
            <a:lvl1pPr algn="r">
              <a:defRPr sz="675">
                <a:solidFill>
                  <a:schemeClr val="tx1">
                    <a:tint val="75000"/>
                  </a:schemeClr>
                </a:solidFill>
              </a:defRPr>
            </a:lvl1pPr>
          </a:lstStyle>
          <a:p>
            <a:fld id="{9AFE8FB1-0A7A-443E-AAF7-31D4FA1AA312}" type="datetimeFigureOut">
              <a:rPr lang="en-US" smtClean="0"/>
              <a:pPr/>
              <a:t>7/13/2025</a:t>
            </a:fld>
            <a:endParaRPr lang="en-US"/>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675">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154305" indent="-154305" algn="l" defTabSz="514350" rtl="0" eaLnBrk="1" latinLnBrk="0" hangingPunct="1">
        <a:lnSpc>
          <a:spcPct val="90000"/>
        </a:lnSpc>
        <a:spcBef>
          <a:spcPts val="1013"/>
        </a:spcBef>
        <a:buSzPct val="100000"/>
        <a:buFont typeface="Arial" pitchFamily="34" charset="0"/>
        <a:buChar char="▪"/>
        <a:defRPr sz="1350" kern="1200">
          <a:solidFill>
            <a:schemeClr val="tx1"/>
          </a:solidFill>
          <a:latin typeface="+mn-lt"/>
          <a:ea typeface="+mn-ea"/>
          <a:cs typeface="+mn-cs"/>
        </a:defRPr>
      </a:lvl1pPr>
      <a:lvl2pPr marL="324041" indent="-154305" algn="l" defTabSz="514350" rtl="0" eaLnBrk="1" latinLnBrk="0" hangingPunct="1">
        <a:lnSpc>
          <a:spcPct val="90000"/>
        </a:lnSpc>
        <a:spcBef>
          <a:spcPts val="338"/>
        </a:spcBef>
        <a:buSzPct val="100000"/>
        <a:buFont typeface="Consolas" pitchFamily="49" charset="0"/>
        <a:buChar char="–"/>
        <a:defRPr sz="1125" kern="1200">
          <a:solidFill>
            <a:schemeClr val="tx1"/>
          </a:solidFill>
          <a:latin typeface="+mn-lt"/>
          <a:ea typeface="+mn-ea"/>
          <a:cs typeface="+mn-cs"/>
        </a:defRPr>
      </a:lvl2pPr>
      <a:lvl3pPr marL="452628" indent="-128588" algn="l" defTabSz="514350" rtl="0" eaLnBrk="1" latinLnBrk="0" hangingPunct="1">
        <a:lnSpc>
          <a:spcPct val="90000"/>
        </a:lnSpc>
        <a:spcBef>
          <a:spcPts val="338"/>
        </a:spcBef>
        <a:buSzPct val="100000"/>
        <a:buFont typeface="Arial" pitchFamily="34" charset="0"/>
        <a:buChar char="▪"/>
        <a:defRPr sz="1013" kern="1200">
          <a:solidFill>
            <a:schemeClr val="tx1"/>
          </a:solidFill>
          <a:latin typeface="+mn-lt"/>
          <a:ea typeface="+mn-ea"/>
          <a:cs typeface="+mn-cs"/>
        </a:defRPr>
      </a:lvl3pPr>
      <a:lvl4pPr marL="581216" indent="-128588" algn="l" defTabSz="514350" rtl="0" eaLnBrk="1" latinLnBrk="0" hangingPunct="1">
        <a:lnSpc>
          <a:spcPct val="90000"/>
        </a:lnSpc>
        <a:spcBef>
          <a:spcPts val="338"/>
        </a:spcBef>
        <a:buSzPct val="100000"/>
        <a:buFont typeface="Consolas" pitchFamily="49" charset="0"/>
        <a:buChar char="–"/>
        <a:defRPr sz="900" kern="1200">
          <a:solidFill>
            <a:schemeClr val="tx1"/>
          </a:solidFill>
          <a:latin typeface="+mn-lt"/>
          <a:ea typeface="+mn-ea"/>
          <a:cs typeface="+mn-cs"/>
        </a:defRPr>
      </a:lvl4pPr>
      <a:lvl5pPr marL="709803" indent="-128588" algn="l" defTabSz="514350" rtl="0" eaLnBrk="1" latinLnBrk="0" hangingPunct="1">
        <a:lnSpc>
          <a:spcPct val="90000"/>
        </a:lnSpc>
        <a:spcBef>
          <a:spcPts val="338"/>
        </a:spcBef>
        <a:buSzPct val="100000"/>
        <a:buFont typeface="Arial" pitchFamily="34" charset="0"/>
        <a:buChar char="▪"/>
        <a:defRPr sz="900" kern="1200">
          <a:solidFill>
            <a:schemeClr val="tx1"/>
          </a:solidFill>
          <a:latin typeface="+mn-lt"/>
          <a:ea typeface="+mn-ea"/>
          <a:cs typeface="+mn-cs"/>
        </a:defRPr>
      </a:lvl5pPr>
      <a:lvl6pPr marL="838391" indent="-128588" algn="l" defTabSz="514350" rtl="0" eaLnBrk="1" latinLnBrk="0" hangingPunct="1">
        <a:lnSpc>
          <a:spcPct val="90000"/>
        </a:lnSpc>
        <a:spcBef>
          <a:spcPts val="338"/>
        </a:spcBef>
        <a:buSzPct val="100000"/>
        <a:buFont typeface="Consolas" pitchFamily="49" charset="0"/>
        <a:buChar char="–"/>
        <a:defRPr sz="900" kern="1200">
          <a:solidFill>
            <a:schemeClr val="tx1"/>
          </a:solidFill>
          <a:latin typeface="+mn-lt"/>
          <a:ea typeface="+mn-ea"/>
          <a:cs typeface="+mn-cs"/>
        </a:defRPr>
      </a:lvl6pPr>
      <a:lvl7pPr marL="966978" indent="-128588" algn="l" defTabSz="514350" rtl="0" eaLnBrk="1" latinLnBrk="0" hangingPunct="1">
        <a:lnSpc>
          <a:spcPct val="90000"/>
        </a:lnSpc>
        <a:spcBef>
          <a:spcPts val="338"/>
        </a:spcBef>
        <a:buSzPct val="100000"/>
        <a:buFont typeface="Arial" pitchFamily="34" charset="0"/>
        <a:buChar char="▪"/>
        <a:defRPr sz="900" kern="1200">
          <a:solidFill>
            <a:schemeClr val="tx1"/>
          </a:solidFill>
          <a:latin typeface="+mn-lt"/>
          <a:ea typeface="+mn-ea"/>
          <a:cs typeface="+mn-cs"/>
        </a:defRPr>
      </a:lvl7pPr>
      <a:lvl8pPr marL="1095566" indent="-128588" algn="l" defTabSz="514350" rtl="0" eaLnBrk="1" latinLnBrk="0" hangingPunct="1">
        <a:lnSpc>
          <a:spcPct val="90000"/>
        </a:lnSpc>
        <a:spcBef>
          <a:spcPts val="338"/>
        </a:spcBef>
        <a:buSzPct val="100000"/>
        <a:buFont typeface="Consolas" pitchFamily="49" charset="0"/>
        <a:buChar char="–"/>
        <a:defRPr sz="900" kern="1200">
          <a:solidFill>
            <a:schemeClr val="tx1"/>
          </a:solidFill>
          <a:latin typeface="+mn-lt"/>
          <a:ea typeface="+mn-ea"/>
          <a:cs typeface="+mn-cs"/>
        </a:defRPr>
      </a:lvl8pPr>
      <a:lvl9pPr marL="1224153" indent="-128588" algn="l" defTabSz="514350" rtl="0" eaLnBrk="1" latinLnBrk="0" hangingPunct="1">
        <a:lnSpc>
          <a:spcPct val="90000"/>
        </a:lnSpc>
        <a:spcBef>
          <a:spcPts val="338"/>
        </a:spcBef>
        <a:buSzPct val="100000"/>
        <a:buFont typeface="Arial" pitchFamily="34" charset="0"/>
        <a:buChar char="▪"/>
        <a:defRPr sz="900" kern="1200">
          <a:solidFill>
            <a:schemeClr val="tx1"/>
          </a:solidFill>
          <a:latin typeface="+mn-lt"/>
          <a:ea typeface="+mn-ea"/>
          <a:cs typeface="+mn-cs"/>
        </a:defRPr>
      </a:lvl9pPr>
    </p:bodyStyle>
    <p:otherStyle>
      <a:defPPr>
        <a:defRP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17" Type="http://schemas.openxmlformats.org/officeDocument/2006/relationships/customXml" Target="../ink/ink406.xml"/><Relationship Id="rId21" Type="http://schemas.openxmlformats.org/officeDocument/2006/relationships/customXml" Target="../ink/ink358.xml"/><Relationship Id="rId42" Type="http://schemas.openxmlformats.org/officeDocument/2006/relationships/image" Target="../media/image21.png"/><Relationship Id="rId63" Type="http://schemas.openxmlformats.org/officeDocument/2006/relationships/customXml" Target="../ink/ink379.xml"/><Relationship Id="rId84" Type="http://schemas.openxmlformats.org/officeDocument/2006/relationships/image" Target="../media/image42.png"/><Relationship Id="rId138" Type="http://schemas.openxmlformats.org/officeDocument/2006/relationships/image" Target="../media/image69.png"/><Relationship Id="rId159" Type="http://schemas.openxmlformats.org/officeDocument/2006/relationships/customXml" Target="../ink/ink427.xml"/><Relationship Id="rId170" Type="http://schemas.openxmlformats.org/officeDocument/2006/relationships/image" Target="../media/image85.png"/><Relationship Id="rId107" Type="http://schemas.openxmlformats.org/officeDocument/2006/relationships/customXml" Target="../ink/ink401.xml"/><Relationship Id="rId11" Type="http://schemas.openxmlformats.org/officeDocument/2006/relationships/customXml" Target="../ink/ink353.xml"/><Relationship Id="rId32" Type="http://schemas.openxmlformats.org/officeDocument/2006/relationships/image" Target="../media/image16.png"/><Relationship Id="rId53" Type="http://schemas.openxmlformats.org/officeDocument/2006/relationships/customXml" Target="../ink/ink374.xml"/><Relationship Id="rId74" Type="http://schemas.openxmlformats.org/officeDocument/2006/relationships/image" Target="../media/image37.png"/><Relationship Id="rId128" Type="http://schemas.openxmlformats.org/officeDocument/2006/relationships/image" Target="../media/image64.png"/><Relationship Id="rId149" Type="http://schemas.openxmlformats.org/officeDocument/2006/relationships/customXml" Target="../ink/ink422.xml"/><Relationship Id="rId5" Type="http://schemas.openxmlformats.org/officeDocument/2006/relationships/customXml" Target="../ink/ink350.xml"/><Relationship Id="rId95" Type="http://schemas.openxmlformats.org/officeDocument/2006/relationships/customXml" Target="../ink/ink395.xml"/><Relationship Id="rId160" Type="http://schemas.openxmlformats.org/officeDocument/2006/relationships/image" Target="../media/image80.png"/><Relationship Id="rId181" Type="http://schemas.openxmlformats.org/officeDocument/2006/relationships/customXml" Target="../ink/ink438.xml"/><Relationship Id="rId22" Type="http://schemas.openxmlformats.org/officeDocument/2006/relationships/image" Target="../media/image11.png"/><Relationship Id="rId43" Type="http://schemas.openxmlformats.org/officeDocument/2006/relationships/customXml" Target="../ink/ink369.xml"/><Relationship Id="rId64" Type="http://schemas.openxmlformats.org/officeDocument/2006/relationships/image" Target="../media/image32.png"/><Relationship Id="rId118" Type="http://schemas.openxmlformats.org/officeDocument/2006/relationships/image" Target="../media/image59.png"/><Relationship Id="rId139" Type="http://schemas.openxmlformats.org/officeDocument/2006/relationships/customXml" Target="../ink/ink417.xml"/><Relationship Id="rId85" Type="http://schemas.openxmlformats.org/officeDocument/2006/relationships/customXml" Target="../ink/ink390.xml"/><Relationship Id="rId150" Type="http://schemas.openxmlformats.org/officeDocument/2006/relationships/image" Target="../media/image75.png"/><Relationship Id="rId171" Type="http://schemas.openxmlformats.org/officeDocument/2006/relationships/customXml" Target="../ink/ink433.xml"/><Relationship Id="rId12" Type="http://schemas.openxmlformats.org/officeDocument/2006/relationships/image" Target="../media/image6.png"/><Relationship Id="rId33" Type="http://schemas.openxmlformats.org/officeDocument/2006/relationships/customXml" Target="../ink/ink364.xml"/><Relationship Id="rId108" Type="http://schemas.openxmlformats.org/officeDocument/2006/relationships/image" Target="../media/image54.png"/><Relationship Id="rId129" Type="http://schemas.openxmlformats.org/officeDocument/2006/relationships/customXml" Target="../ink/ink412.xml"/><Relationship Id="rId54" Type="http://schemas.openxmlformats.org/officeDocument/2006/relationships/image" Target="../media/image27.png"/><Relationship Id="rId75" Type="http://schemas.openxmlformats.org/officeDocument/2006/relationships/customXml" Target="../ink/ink385.xml"/><Relationship Id="rId96" Type="http://schemas.openxmlformats.org/officeDocument/2006/relationships/image" Target="../media/image48.png"/><Relationship Id="rId140" Type="http://schemas.openxmlformats.org/officeDocument/2006/relationships/image" Target="../media/image70.png"/><Relationship Id="rId161" Type="http://schemas.openxmlformats.org/officeDocument/2006/relationships/customXml" Target="../ink/ink428.xml"/><Relationship Id="rId182" Type="http://schemas.openxmlformats.org/officeDocument/2006/relationships/image" Target="../media/image91.png"/><Relationship Id="rId6" Type="http://schemas.openxmlformats.org/officeDocument/2006/relationships/image" Target="../media/image3.png"/><Relationship Id="rId23" Type="http://schemas.openxmlformats.org/officeDocument/2006/relationships/customXml" Target="../ink/ink359.xml"/><Relationship Id="rId119" Type="http://schemas.openxmlformats.org/officeDocument/2006/relationships/customXml" Target="../ink/ink407.xml"/><Relationship Id="rId44" Type="http://schemas.openxmlformats.org/officeDocument/2006/relationships/image" Target="../media/image22.png"/><Relationship Id="rId65" Type="http://schemas.openxmlformats.org/officeDocument/2006/relationships/customXml" Target="../ink/ink380.xml"/><Relationship Id="rId86" Type="http://schemas.openxmlformats.org/officeDocument/2006/relationships/image" Target="../media/image43.png"/><Relationship Id="rId130" Type="http://schemas.openxmlformats.org/officeDocument/2006/relationships/image" Target="../media/image65.png"/><Relationship Id="rId151" Type="http://schemas.openxmlformats.org/officeDocument/2006/relationships/customXml" Target="../ink/ink423.xml"/><Relationship Id="rId172" Type="http://schemas.openxmlformats.org/officeDocument/2006/relationships/image" Target="../media/image86.png"/><Relationship Id="rId13" Type="http://schemas.openxmlformats.org/officeDocument/2006/relationships/customXml" Target="../ink/ink354.xml"/><Relationship Id="rId18" Type="http://schemas.openxmlformats.org/officeDocument/2006/relationships/image" Target="../media/image9.png"/><Relationship Id="rId39" Type="http://schemas.openxmlformats.org/officeDocument/2006/relationships/customXml" Target="../ink/ink367.xml"/><Relationship Id="rId109" Type="http://schemas.openxmlformats.org/officeDocument/2006/relationships/customXml" Target="../ink/ink402.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375.xml"/><Relationship Id="rId76" Type="http://schemas.openxmlformats.org/officeDocument/2006/relationships/image" Target="../media/image38.png"/><Relationship Id="rId97" Type="http://schemas.openxmlformats.org/officeDocument/2006/relationships/customXml" Target="../ink/ink396.xml"/><Relationship Id="rId104" Type="http://schemas.openxmlformats.org/officeDocument/2006/relationships/image" Target="../media/image52.png"/><Relationship Id="rId120" Type="http://schemas.openxmlformats.org/officeDocument/2006/relationships/image" Target="../media/image60.png"/><Relationship Id="rId125" Type="http://schemas.openxmlformats.org/officeDocument/2006/relationships/customXml" Target="../ink/ink410.xml"/><Relationship Id="rId141" Type="http://schemas.openxmlformats.org/officeDocument/2006/relationships/customXml" Target="../ink/ink418.xml"/><Relationship Id="rId146" Type="http://schemas.openxmlformats.org/officeDocument/2006/relationships/image" Target="../media/image73.png"/><Relationship Id="rId167" Type="http://schemas.openxmlformats.org/officeDocument/2006/relationships/customXml" Target="../ink/ink431.xml"/><Relationship Id="rId188" Type="http://schemas.openxmlformats.org/officeDocument/2006/relationships/image" Target="../media/image94.png"/><Relationship Id="rId7" Type="http://schemas.openxmlformats.org/officeDocument/2006/relationships/customXml" Target="../ink/ink351.xml"/><Relationship Id="rId71" Type="http://schemas.openxmlformats.org/officeDocument/2006/relationships/customXml" Target="../ink/ink383.xml"/><Relationship Id="rId92" Type="http://schemas.openxmlformats.org/officeDocument/2006/relationships/image" Target="../media/image46.png"/><Relationship Id="rId162" Type="http://schemas.openxmlformats.org/officeDocument/2006/relationships/image" Target="../media/image81.png"/><Relationship Id="rId183" Type="http://schemas.openxmlformats.org/officeDocument/2006/relationships/customXml" Target="../ink/ink439.xml"/><Relationship Id="rId2" Type="http://schemas.openxmlformats.org/officeDocument/2006/relationships/notesSlide" Target="../notesSlides/notesSlide10.xml"/><Relationship Id="rId29" Type="http://schemas.openxmlformats.org/officeDocument/2006/relationships/customXml" Target="../ink/ink362.xml"/><Relationship Id="rId24" Type="http://schemas.openxmlformats.org/officeDocument/2006/relationships/image" Target="../media/image12.png"/><Relationship Id="rId40" Type="http://schemas.openxmlformats.org/officeDocument/2006/relationships/image" Target="../media/image20.png"/><Relationship Id="rId45" Type="http://schemas.openxmlformats.org/officeDocument/2006/relationships/customXml" Target="../ink/ink370.xml"/><Relationship Id="rId66" Type="http://schemas.openxmlformats.org/officeDocument/2006/relationships/image" Target="../media/image33.png"/><Relationship Id="rId87" Type="http://schemas.openxmlformats.org/officeDocument/2006/relationships/customXml" Target="../ink/ink391.xml"/><Relationship Id="rId110" Type="http://schemas.openxmlformats.org/officeDocument/2006/relationships/image" Target="../media/image55.png"/><Relationship Id="rId115" Type="http://schemas.openxmlformats.org/officeDocument/2006/relationships/customXml" Target="../ink/ink405.xml"/><Relationship Id="rId131" Type="http://schemas.openxmlformats.org/officeDocument/2006/relationships/customXml" Target="../ink/ink413.xml"/><Relationship Id="rId136" Type="http://schemas.openxmlformats.org/officeDocument/2006/relationships/image" Target="../media/image68.png"/><Relationship Id="rId157" Type="http://schemas.openxmlformats.org/officeDocument/2006/relationships/customXml" Target="../ink/ink426.xml"/><Relationship Id="rId178" Type="http://schemas.openxmlformats.org/officeDocument/2006/relationships/image" Target="../media/image89.png"/><Relationship Id="rId61" Type="http://schemas.openxmlformats.org/officeDocument/2006/relationships/customXml" Target="../ink/ink378.xml"/><Relationship Id="rId82" Type="http://schemas.openxmlformats.org/officeDocument/2006/relationships/image" Target="../media/image41.png"/><Relationship Id="rId152" Type="http://schemas.openxmlformats.org/officeDocument/2006/relationships/image" Target="../media/image76.png"/><Relationship Id="rId173" Type="http://schemas.openxmlformats.org/officeDocument/2006/relationships/customXml" Target="../ink/ink434.xml"/><Relationship Id="rId19" Type="http://schemas.openxmlformats.org/officeDocument/2006/relationships/customXml" Target="../ink/ink357.xml"/><Relationship Id="rId14" Type="http://schemas.openxmlformats.org/officeDocument/2006/relationships/image" Target="../media/image7.png"/><Relationship Id="rId30" Type="http://schemas.openxmlformats.org/officeDocument/2006/relationships/image" Target="../media/image15.png"/><Relationship Id="rId35" Type="http://schemas.openxmlformats.org/officeDocument/2006/relationships/customXml" Target="../ink/ink365.xml"/><Relationship Id="rId56" Type="http://schemas.openxmlformats.org/officeDocument/2006/relationships/image" Target="../media/image28.png"/><Relationship Id="rId77" Type="http://schemas.openxmlformats.org/officeDocument/2006/relationships/customXml" Target="../ink/ink386.xml"/><Relationship Id="rId100" Type="http://schemas.openxmlformats.org/officeDocument/2006/relationships/image" Target="../media/image50.png"/><Relationship Id="rId105" Type="http://schemas.openxmlformats.org/officeDocument/2006/relationships/customXml" Target="../ink/ink400.xml"/><Relationship Id="rId126" Type="http://schemas.openxmlformats.org/officeDocument/2006/relationships/image" Target="../media/image63.png"/><Relationship Id="rId147" Type="http://schemas.openxmlformats.org/officeDocument/2006/relationships/customXml" Target="../ink/ink421.xml"/><Relationship Id="rId168" Type="http://schemas.openxmlformats.org/officeDocument/2006/relationships/image" Target="../media/image84.png"/><Relationship Id="rId8" Type="http://schemas.openxmlformats.org/officeDocument/2006/relationships/image" Target="../media/image4.png"/><Relationship Id="rId51" Type="http://schemas.openxmlformats.org/officeDocument/2006/relationships/customXml" Target="../ink/ink373.xml"/><Relationship Id="rId72" Type="http://schemas.openxmlformats.org/officeDocument/2006/relationships/image" Target="../media/image36.png"/><Relationship Id="rId93" Type="http://schemas.openxmlformats.org/officeDocument/2006/relationships/customXml" Target="../ink/ink394.xml"/><Relationship Id="rId98" Type="http://schemas.openxmlformats.org/officeDocument/2006/relationships/image" Target="../media/image49.png"/><Relationship Id="rId121" Type="http://schemas.openxmlformats.org/officeDocument/2006/relationships/customXml" Target="../ink/ink408.xml"/><Relationship Id="rId142" Type="http://schemas.openxmlformats.org/officeDocument/2006/relationships/image" Target="../media/image71.png"/><Relationship Id="rId163" Type="http://schemas.openxmlformats.org/officeDocument/2006/relationships/customXml" Target="../ink/ink429.xml"/><Relationship Id="rId184" Type="http://schemas.openxmlformats.org/officeDocument/2006/relationships/image" Target="../media/image92.png"/><Relationship Id="rId189" Type="http://schemas.openxmlformats.org/officeDocument/2006/relationships/image" Target="../media/image95.png"/><Relationship Id="rId3" Type="http://schemas.openxmlformats.org/officeDocument/2006/relationships/customXml" Target="../ink/ink349.xml"/><Relationship Id="rId25" Type="http://schemas.openxmlformats.org/officeDocument/2006/relationships/customXml" Target="../ink/ink360.xml"/><Relationship Id="rId46" Type="http://schemas.openxmlformats.org/officeDocument/2006/relationships/image" Target="../media/image23.png"/><Relationship Id="rId67" Type="http://schemas.openxmlformats.org/officeDocument/2006/relationships/customXml" Target="../ink/ink381.xml"/><Relationship Id="rId116" Type="http://schemas.openxmlformats.org/officeDocument/2006/relationships/image" Target="../media/image58.png"/><Relationship Id="rId137" Type="http://schemas.openxmlformats.org/officeDocument/2006/relationships/customXml" Target="../ink/ink416.xml"/><Relationship Id="rId158" Type="http://schemas.openxmlformats.org/officeDocument/2006/relationships/image" Target="../media/image79.png"/><Relationship Id="rId20" Type="http://schemas.openxmlformats.org/officeDocument/2006/relationships/image" Target="../media/image10.png"/><Relationship Id="rId41" Type="http://schemas.openxmlformats.org/officeDocument/2006/relationships/customXml" Target="../ink/ink368.xml"/><Relationship Id="rId62" Type="http://schemas.openxmlformats.org/officeDocument/2006/relationships/image" Target="../media/image31.png"/><Relationship Id="rId83" Type="http://schemas.openxmlformats.org/officeDocument/2006/relationships/customXml" Target="../ink/ink389.xml"/><Relationship Id="rId88" Type="http://schemas.openxmlformats.org/officeDocument/2006/relationships/image" Target="../media/image44.png"/><Relationship Id="rId111" Type="http://schemas.openxmlformats.org/officeDocument/2006/relationships/customXml" Target="../ink/ink403.xml"/><Relationship Id="rId132" Type="http://schemas.openxmlformats.org/officeDocument/2006/relationships/image" Target="../media/image66.png"/><Relationship Id="rId153" Type="http://schemas.openxmlformats.org/officeDocument/2006/relationships/customXml" Target="../ink/ink424.xml"/><Relationship Id="rId174" Type="http://schemas.openxmlformats.org/officeDocument/2006/relationships/image" Target="../media/image87.png"/><Relationship Id="rId179" Type="http://schemas.openxmlformats.org/officeDocument/2006/relationships/customXml" Target="../ink/ink437.xml"/><Relationship Id="rId15" Type="http://schemas.openxmlformats.org/officeDocument/2006/relationships/customXml" Target="../ink/ink355.xml"/><Relationship Id="rId36" Type="http://schemas.openxmlformats.org/officeDocument/2006/relationships/image" Target="../media/image18.png"/><Relationship Id="rId57" Type="http://schemas.openxmlformats.org/officeDocument/2006/relationships/customXml" Target="../ink/ink376.xml"/><Relationship Id="rId106" Type="http://schemas.openxmlformats.org/officeDocument/2006/relationships/image" Target="../media/image53.png"/><Relationship Id="rId127" Type="http://schemas.openxmlformats.org/officeDocument/2006/relationships/customXml" Target="../ink/ink411.xml"/><Relationship Id="rId10" Type="http://schemas.openxmlformats.org/officeDocument/2006/relationships/image" Target="../media/image5.png"/><Relationship Id="rId31" Type="http://schemas.openxmlformats.org/officeDocument/2006/relationships/customXml" Target="../ink/ink363.xml"/><Relationship Id="rId52" Type="http://schemas.openxmlformats.org/officeDocument/2006/relationships/image" Target="../media/image26.png"/><Relationship Id="rId73" Type="http://schemas.openxmlformats.org/officeDocument/2006/relationships/customXml" Target="../ink/ink384.xml"/><Relationship Id="rId78" Type="http://schemas.openxmlformats.org/officeDocument/2006/relationships/image" Target="../media/image39.png"/><Relationship Id="rId94" Type="http://schemas.openxmlformats.org/officeDocument/2006/relationships/image" Target="../media/image47.png"/><Relationship Id="rId99" Type="http://schemas.openxmlformats.org/officeDocument/2006/relationships/customXml" Target="../ink/ink397.xml"/><Relationship Id="rId101" Type="http://schemas.openxmlformats.org/officeDocument/2006/relationships/customXml" Target="../ink/ink398.xml"/><Relationship Id="rId122" Type="http://schemas.openxmlformats.org/officeDocument/2006/relationships/image" Target="../media/image61.png"/><Relationship Id="rId143" Type="http://schemas.openxmlformats.org/officeDocument/2006/relationships/customXml" Target="../ink/ink419.xml"/><Relationship Id="rId148" Type="http://schemas.openxmlformats.org/officeDocument/2006/relationships/image" Target="../media/image74.png"/><Relationship Id="rId164" Type="http://schemas.openxmlformats.org/officeDocument/2006/relationships/image" Target="../media/image82.png"/><Relationship Id="rId169" Type="http://schemas.openxmlformats.org/officeDocument/2006/relationships/customXml" Target="../ink/ink432.xml"/><Relationship Id="rId185" Type="http://schemas.openxmlformats.org/officeDocument/2006/relationships/customXml" Target="../ink/ink440.xml"/><Relationship Id="rId4" Type="http://schemas.openxmlformats.org/officeDocument/2006/relationships/image" Target="../media/image2.png"/><Relationship Id="rId9" Type="http://schemas.openxmlformats.org/officeDocument/2006/relationships/customXml" Target="../ink/ink352.xml"/><Relationship Id="rId180" Type="http://schemas.openxmlformats.org/officeDocument/2006/relationships/image" Target="../media/image90.png"/><Relationship Id="rId26" Type="http://schemas.openxmlformats.org/officeDocument/2006/relationships/image" Target="../media/image13.png"/><Relationship Id="rId47" Type="http://schemas.openxmlformats.org/officeDocument/2006/relationships/customXml" Target="../ink/ink371.xml"/><Relationship Id="rId68" Type="http://schemas.openxmlformats.org/officeDocument/2006/relationships/image" Target="../media/image34.png"/><Relationship Id="rId89" Type="http://schemas.openxmlformats.org/officeDocument/2006/relationships/customXml" Target="../ink/ink392.xml"/><Relationship Id="rId112" Type="http://schemas.openxmlformats.org/officeDocument/2006/relationships/image" Target="../media/image56.png"/><Relationship Id="rId133" Type="http://schemas.openxmlformats.org/officeDocument/2006/relationships/customXml" Target="../ink/ink414.xml"/><Relationship Id="rId154" Type="http://schemas.openxmlformats.org/officeDocument/2006/relationships/image" Target="../media/image77.png"/><Relationship Id="rId175" Type="http://schemas.openxmlformats.org/officeDocument/2006/relationships/customXml" Target="../ink/ink435.xml"/><Relationship Id="rId16" Type="http://schemas.openxmlformats.org/officeDocument/2006/relationships/image" Target="../media/image8.png"/><Relationship Id="rId37" Type="http://schemas.openxmlformats.org/officeDocument/2006/relationships/customXml" Target="../ink/ink366.xml"/><Relationship Id="rId58" Type="http://schemas.openxmlformats.org/officeDocument/2006/relationships/image" Target="../media/image29.png"/><Relationship Id="rId79" Type="http://schemas.openxmlformats.org/officeDocument/2006/relationships/customXml" Target="../ink/ink387.xml"/><Relationship Id="rId102" Type="http://schemas.openxmlformats.org/officeDocument/2006/relationships/image" Target="../media/image51.png"/><Relationship Id="rId123" Type="http://schemas.openxmlformats.org/officeDocument/2006/relationships/customXml" Target="../ink/ink409.xml"/><Relationship Id="rId144" Type="http://schemas.openxmlformats.org/officeDocument/2006/relationships/image" Target="../media/image72.png"/><Relationship Id="rId90" Type="http://schemas.openxmlformats.org/officeDocument/2006/relationships/image" Target="../media/image45.png"/><Relationship Id="rId165" Type="http://schemas.openxmlformats.org/officeDocument/2006/relationships/customXml" Target="../ink/ink430.xml"/><Relationship Id="rId186" Type="http://schemas.openxmlformats.org/officeDocument/2006/relationships/image" Target="../media/image93.png"/><Relationship Id="rId27" Type="http://schemas.openxmlformats.org/officeDocument/2006/relationships/customXml" Target="../ink/ink361.xml"/><Relationship Id="rId48" Type="http://schemas.openxmlformats.org/officeDocument/2006/relationships/image" Target="../media/image24.png"/><Relationship Id="rId69" Type="http://schemas.openxmlformats.org/officeDocument/2006/relationships/customXml" Target="../ink/ink382.xml"/><Relationship Id="rId113" Type="http://schemas.openxmlformats.org/officeDocument/2006/relationships/customXml" Target="../ink/ink404.xml"/><Relationship Id="rId134" Type="http://schemas.openxmlformats.org/officeDocument/2006/relationships/image" Target="../media/image67.png"/><Relationship Id="rId80" Type="http://schemas.openxmlformats.org/officeDocument/2006/relationships/image" Target="../media/image40.png"/><Relationship Id="rId155" Type="http://schemas.openxmlformats.org/officeDocument/2006/relationships/customXml" Target="../ink/ink425.xml"/><Relationship Id="rId176" Type="http://schemas.openxmlformats.org/officeDocument/2006/relationships/image" Target="../media/image88.png"/><Relationship Id="rId17" Type="http://schemas.openxmlformats.org/officeDocument/2006/relationships/customXml" Target="../ink/ink356.xml"/><Relationship Id="rId38" Type="http://schemas.openxmlformats.org/officeDocument/2006/relationships/image" Target="../media/image19.png"/><Relationship Id="rId59" Type="http://schemas.openxmlformats.org/officeDocument/2006/relationships/customXml" Target="../ink/ink377.xml"/><Relationship Id="rId103" Type="http://schemas.openxmlformats.org/officeDocument/2006/relationships/customXml" Target="../ink/ink399.xml"/><Relationship Id="rId124" Type="http://schemas.openxmlformats.org/officeDocument/2006/relationships/image" Target="../media/image62.png"/><Relationship Id="rId70" Type="http://schemas.openxmlformats.org/officeDocument/2006/relationships/image" Target="../media/image35.png"/><Relationship Id="rId91" Type="http://schemas.openxmlformats.org/officeDocument/2006/relationships/customXml" Target="../ink/ink393.xml"/><Relationship Id="rId145" Type="http://schemas.openxmlformats.org/officeDocument/2006/relationships/customXml" Target="../ink/ink420.xml"/><Relationship Id="rId166" Type="http://schemas.openxmlformats.org/officeDocument/2006/relationships/image" Target="../media/image83.png"/><Relationship Id="rId187" Type="http://schemas.openxmlformats.org/officeDocument/2006/relationships/customXml" Target="../ink/ink441.xml"/><Relationship Id="rId1" Type="http://schemas.openxmlformats.org/officeDocument/2006/relationships/slideLayout" Target="../slideLayouts/slideLayout7.xml"/><Relationship Id="rId28" Type="http://schemas.openxmlformats.org/officeDocument/2006/relationships/image" Target="../media/image14.png"/><Relationship Id="rId49" Type="http://schemas.openxmlformats.org/officeDocument/2006/relationships/customXml" Target="../ink/ink372.xml"/><Relationship Id="rId114" Type="http://schemas.openxmlformats.org/officeDocument/2006/relationships/image" Target="../media/image57.png"/><Relationship Id="rId60" Type="http://schemas.openxmlformats.org/officeDocument/2006/relationships/image" Target="../media/image30.png"/><Relationship Id="rId81" Type="http://schemas.openxmlformats.org/officeDocument/2006/relationships/customXml" Target="../ink/ink388.xml"/><Relationship Id="rId135" Type="http://schemas.openxmlformats.org/officeDocument/2006/relationships/customXml" Target="../ink/ink415.xml"/><Relationship Id="rId156" Type="http://schemas.openxmlformats.org/officeDocument/2006/relationships/image" Target="../media/image78.png"/><Relationship Id="rId177" Type="http://schemas.openxmlformats.org/officeDocument/2006/relationships/customXml" Target="../ink/ink4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3.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image" Target="../media/image12.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customXml" Target="../ink/ink9.xml"/><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 Id="rId30" Type="http://schemas.openxmlformats.org/officeDocument/2006/relationships/image" Target="../media/image15.png"/></Relationships>
</file>

<file path=ppt/slides/_rels/slide4.xml.rels><?xml version="1.0" encoding="UTF-8" standalone="yes"?>
<Relationships xmlns="http://schemas.openxmlformats.org/package/2006/relationships"><Relationship Id="rId13" Type="http://schemas.openxmlformats.org/officeDocument/2006/relationships/customXml" Target="../ink/ink20.xml"/><Relationship Id="rId18" Type="http://schemas.openxmlformats.org/officeDocument/2006/relationships/image" Target="../media/image9.png"/><Relationship Id="rId26" Type="http://schemas.openxmlformats.org/officeDocument/2006/relationships/image" Target="../media/image13.png"/><Relationship Id="rId39" Type="http://schemas.openxmlformats.org/officeDocument/2006/relationships/customXml" Target="../ink/ink33.xml"/><Relationship Id="rId21" Type="http://schemas.openxmlformats.org/officeDocument/2006/relationships/customXml" Target="../ink/ink24.xml"/><Relationship Id="rId34" Type="http://schemas.openxmlformats.org/officeDocument/2006/relationships/image" Target="../media/image17.png"/><Relationship Id="rId42" Type="http://schemas.openxmlformats.org/officeDocument/2006/relationships/image" Target="../media/image21.png"/><Relationship Id="rId47" Type="http://schemas.openxmlformats.org/officeDocument/2006/relationships/customXml" Target="../ink/ink37.xml"/><Relationship Id="rId50" Type="http://schemas.openxmlformats.org/officeDocument/2006/relationships/image" Target="../media/image25.png"/><Relationship Id="rId7" Type="http://schemas.openxmlformats.org/officeDocument/2006/relationships/customXml" Target="../ink/ink17.xml"/><Relationship Id="rId2" Type="http://schemas.openxmlformats.org/officeDocument/2006/relationships/notesSlide" Target="../notesSlides/notesSlide4.xml"/><Relationship Id="rId16" Type="http://schemas.openxmlformats.org/officeDocument/2006/relationships/image" Target="../media/image8.png"/><Relationship Id="rId29" Type="http://schemas.openxmlformats.org/officeDocument/2006/relationships/customXml" Target="../ink/ink28.xml"/><Relationship Id="rId11" Type="http://schemas.openxmlformats.org/officeDocument/2006/relationships/customXml" Target="../ink/ink19.xml"/><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32.xml"/><Relationship Id="rId40" Type="http://schemas.openxmlformats.org/officeDocument/2006/relationships/image" Target="../media/image20.png"/><Relationship Id="rId45" Type="http://schemas.openxmlformats.org/officeDocument/2006/relationships/customXml" Target="../ink/ink36.xml"/><Relationship Id="rId53" Type="http://schemas.openxmlformats.org/officeDocument/2006/relationships/customXml" Target="../ink/ink40.xml"/><Relationship Id="rId5" Type="http://schemas.openxmlformats.org/officeDocument/2006/relationships/customXml" Target="../ink/ink16.xml"/><Relationship Id="rId10" Type="http://schemas.openxmlformats.org/officeDocument/2006/relationships/image" Target="../media/image5.png"/><Relationship Id="rId19" Type="http://schemas.openxmlformats.org/officeDocument/2006/relationships/customXml" Target="../ink/ink23.xml"/><Relationship Id="rId31" Type="http://schemas.openxmlformats.org/officeDocument/2006/relationships/customXml" Target="../ink/ink29.xml"/><Relationship Id="rId44" Type="http://schemas.openxmlformats.org/officeDocument/2006/relationships/image" Target="../media/image22.png"/><Relationship Id="rId52"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customXml" Target="../ink/ink18.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27.xml"/><Relationship Id="rId30" Type="http://schemas.openxmlformats.org/officeDocument/2006/relationships/image" Target="../media/image15.png"/><Relationship Id="rId35" Type="http://schemas.openxmlformats.org/officeDocument/2006/relationships/customXml" Target="../ink/ink31.xml"/><Relationship Id="rId43" Type="http://schemas.openxmlformats.org/officeDocument/2006/relationships/customXml" Target="../ink/ink35.xml"/><Relationship Id="rId48" Type="http://schemas.openxmlformats.org/officeDocument/2006/relationships/image" Target="../media/image24.png"/><Relationship Id="rId8" Type="http://schemas.openxmlformats.org/officeDocument/2006/relationships/image" Target="../media/image4.png"/><Relationship Id="rId51" Type="http://schemas.openxmlformats.org/officeDocument/2006/relationships/customXml" Target="../ink/ink39.xml"/><Relationship Id="rId3" Type="http://schemas.openxmlformats.org/officeDocument/2006/relationships/customXml" Target="../ink/ink15.xml"/><Relationship Id="rId12" Type="http://schemas.openxmlformats.org/officeDocument/2006/relationships/image" Target="../media/image6.png"/><Relationship Id="rId17" Type="http://schemas.openxmlformats.org/officeDocument/2006/relationships/customXml" Target="../ink/ink22.xml"/><Relationship Id="rId25" Type="http://schemas.openxmlformats.org/officeDocument/2006/relationships/customXml" Target="../ink/ink26.xml"/><Relationship Id="rId33" Type="http://schemas.openxmlformats.org/officeDocument/2006/relationships/customXml" Target="../ink/ink30.xml"/><Relationship Id="rId38" Type="http://schemas.openxmlformats.org/officeDocument/2006/relationships/image" Target="../media/image19.png"/><Relationship Id="rId46" Type="http://schemas.openxmlformats.org/officeDocument/2006/relationships/image" Target="../media/image23.png"/><Relationship Id="rId20" Type="http://schemas.openxmlformats.org/officeDocument/2006/relationships/image" Target="../media/image10.png"/><Relationship Id="rId41" Type="http://schemas.openxmlformats.org/officeDocument/2006/relationships/customXml" Target="../ink/ink34.xml"/><Relationship Id="rId54"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png"/><Relationship Id="rId15" Type="http://schemas.openxmlformats.org/officeDocument/2006/relationships/customXml" Target="../ink/ink21.xml"/><Relationship Id="rId23" Type="http://schemas.openxmlformats.org/officeDocument/2006/relationships/customXml" Target="../ink/ink25.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38.xml"/></Relationships>
</file>

<file path=ppt/slides/_rels/slide5.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customXml" Target="../ink/ink50.xml"/><Relationship Id="rId42" Type="http://schemas.openxmlformats.org/officeDocument/2006/relationships/image" Target="../media/image21.png"/><Relationship Id="rId47" Type="http://schemas.openxmlformats.org/officeDocument/2006/relationships/customXml" Target="../ink/ink63.xml"/><Relationship Id="rId63" Type="http://schemas.openxmlformats.org/officeDocument/2006/relationships/customXml" Target="../ink/ink71.xml"/><Relationship Id="rId68" Type="http://schemas.openxmlformats.org/officeDocument/2006/relationships/image" Target="../media/image34.png"/><Relationship Id="rId16" Type="http://schemas.openxmlformats.org/officeDocument/2006/relationships/image" Target="../media/image8.png"/><Relationship Id="rId11" Type="http://schemas.openxmlformats.org/officeDocument/2006/relationships/customXml" Target="../ink/ink45.xml"/><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58.xml"/><Relationship Id="rId40" Type="http://schemas.openxmlformats.org/officeDocument/2006/relationships/image" Target="../media/image20.png"/><Relationship Id="rId45" Type="http://schemas.openxmlformats.org/officeDocument/2006/relationships/customXml" Target="../ink/ink62.xml"/><Relationship Id="rId53" Type="http://schemas.openxmlformats.org/officeDocument/2006/relationships/customXml" Target="../ink/ink66.xml"/><Relationship Id="rId58" Type="http://schemas.openxmlformats.org/officeDocument/2006/relationships/image" Target="../media/image29.png"/><Relationship Id="rId66" Type="http://schemas.openxmlformats.org/officeDocument/2006/relationships/image" Target="../media/image33.png"/><Relationship Id="rId74" Type="http://schemas.openxmlformats.org/officeDocument/2006/relationships/image" Target="../media/image37.png"/><Relationship Id="rId5" Type="http://schemas.openxmlformats.org/officeDocument/2006/relationships/customXml" Target="../ink/ink42.xml"/><Relationship Id="rId61" Type="http://schemas.openxmlformats.org/officeDocument/2006/relationships/customXml" Target="../ink/ink70.xml"/><Relationship Id="rId19" Type="http://schemas.openxmlformats.org/officeDocument/2006/relationships/customXml" Target="../ink/ink49.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53.xml"/><Relationship Id="rId30" Type="http://schemas.openxmlformats.org/officeDocument/2006/relationships/image" Target="../media/image15.png"/><Relationship Id="rId35" Type="http://schemas.openxmlformats.org/officeDocument/2006/relationships/customXml" Target="../ink/ink57.xml"/><Relationship Id="rId43" Type="http://schemas.openxmlformats.org/officeDocument/2006/relationships/customXml" Target="../ink/ink61.xml"/><Relationship Id="rId48" Type="http://schemas.openxmlformats.org/officeDocument/2006/relationships/image" Target="../media/image24.png"/><Relationship Id="rId56" Type="http://schemas.openxmlformats.org/officeDocument/2006/relationships/image" Target="../media/image28.png"/><Relationship Id="rId64" Type="http://schemas.openxmlformats.org/officeDocument/2006/relationships/image" Target="../media/image32.png"/><Relationship Id="rId69" Type="http://schemas.openxmlformats.org/officeDocument/2006/relationships/customXml" Target="../ink/ink74.xml"/><Relationship Id="rId77" Type="http://schemas.openxmlformats.org/officeDocument/2006/relationships/customXml" Target="../ink/ink78.xml"/><Relationship Id="rId8" Type="http://schemas.openxmlformats.org/officeDocument/2006/relationships/image" Target="../media/image4.png"/><Relationship Id="rId51" Type="http://schemas.openxmlformats.org/officeDocument/2006/relationships/customXml" Target="../ink/ink65.xml"/><Relationship Id="rId72" Type="http://schemas.openxmlformats.org/officeDocument/2006/relationships/image" Target="../media/image36.png"/><Relationship Id="rId3" Type="http://schemas.openxmlformats.org/officeDocument/2006/relationships/customXml" Target="../ink/ink41.xml"/><Relationship Id="rId12" Type="http://schemas.openxmlformats.org/officeDocument/2006/relationships/image" Target="../media/image6.png"/><Relationship Id="rId17" Type="http://schemas.openxmlformats.org/officeDocument/2006/relationships/customXml" Target="../ink/ink48.xml"/><Relationship Id="rId25" Type="http://schemas.openxmlformats.org/officeDocument/2006/relationships/customXml" Target="../ink/ink52.xml"/><Relationship Id="rId33" Type="http://schemas.openxmlformats.org/officeDocument/2006/relationships/customXml" Target="../ink/ink56.xml"/><Relationship Id="rId38" Type="http://schemas.openxmlformats.org/officeDocument/2006/relationships/image" Target="../media/image19.png"/><Relationship Id="rId46" Type="http://schemas.openxmlformats.org/officeDocument/2006/relationships/image" Target="../media/image23.png"/><Relationship Id="rId59" Type="http://schemas.openxmlformats.org/officeDocument/2006/relationships/customXml" Target="../ink/ink69.xml"/><Relationship Id="rId67" Type="http://schemas.openxmlformats.org/officeDocument/2006/relationships/customXml" Target="../ink/ink73.xml"/><Relationship Id="rId20" Type="http://schemas.openxmlformats.org/officeDocument/2006/relationships/image" Target="../media/image10.png"/><Relationship Id="rId41" Type="http://schemas.openxmlformats.org/officeDocument/2006/relationships/customXml" Target="../ink/ink60.xml"/><Relationship Id="rId54" Type="http://schemas.openxmlformats.org/officeDocument/2006/relationships/image" Target="../media/image27.png"/><Relationship Id="rId62" Type="http://schemas.openxmlformats.org/officeDocument/2006/relationships/image" Target="../media/image31.png"/><Relationship Id="rId70" Type="http://schemas.openxmlformats.org/officeDocument/2006/relationships/image" Target="../media/image35.png"/><Relationship Id="rId75" Type="http://schemas.openxmlformats.org/officeDocument/2006/relationships/customXml" Target="../ink/ink77.xml"/><Relationship Id="rId1" Type="http://schemas.openxmlformats.org/officeDocument/2006/relationships/slideLayout" Target="../slideLayouts/slideLayout7.xml"/><Relationship Id="rId6" Type="http://schemas.openxmlformats.org/officeDocument/2006/relationships/image" Target="../media/image3.png"/><Relationship Id="rId15" Type="http://schemas.openxmlformats.org/officeDocument/2006/relationships/customXml" Target="../ink/ink47.xml"/><Relationship Id="rId23" Type="http://schemas.openxmlformats.org/officeDocument/2006/relationships/customXml" Target="../ink/ink51.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64.xml"/><Relationship Id="rId57" Type="http://schemas.openxmlformats.org/officeDocument/2006/relationships/customXml" Target="../ink/ink68.xml"/><Relationship Id="rId10" Type="http://schemas.openxmlformats.org/officeDocument/2006/relationships/image" Target="../media/image5.png"/><Relationship Id="rId31" Type="http://schemas.openxmlformats.org/officeDocument/2006/relationships/customXml" Target="../ink/ink55.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72.xml"/><Relationship Id="rId73" Type="http://schemas.openxmlformats.org/officeDocument/2006/relationships/customXml" Target="../ink/ink76.xml"/><Relationship Id="rId78"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customXml" Target="../ink/ink44.xml"/><Relationship Id="rId13" Type="http://schemas.openxmlformats.org/officeDocument/2006/relationships/customXml" Target="../ink/ink46.xml"/><Relationship Id="rId18" Type="http://schemas.openxmlformats.org/officeDocument/2006/relationships/image" Target="../media/image9.png"/><Relationship Id="rId39" Type="http://schemas.openxmlformats.org/officeDocument/2006/relationships/customXml" Target="../ink/ink59.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67.xml"/><Relationship Id="rId76" Type="http://schemas.openxmlformats.org/officeDocument/2006/relationships/image" Target="../media/image38.png"/><Relationship Id="rId7" Type="http://schemas.openxmlformats.org/officeDocument/2006/relationships/customXml" Target="../ink/ink43.xml"/><Relationship Id="rId71" Type="http://schemas.openxmlformats.org/officeDocument/2006/relationships/customXml" Target="../ink/ink75.xml"/><Relationship Id="rId2" Type="http://schemas.openxmlformats.org/officeDocument/2006/relationships/notesSlide" Target="../notesSlides/notesSlide5.xml"/><Relationship Id="rId29" Type="http://schemas.openxmlformats.org/officeDocument/2006/relationships/customXml" Target="../ink/ink54.xml"/></Relationships>
</file>

<file path=ppt/slides/_rels/slide6.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customXml" Target="../ink/ink88.xml"/><Relationship Id="rId42" Type="http://schemas.openxmlformats.org/officeDocument/2006/relationships/image" Target="../media/image21.png"/><Relationship Id="rId47" Type="http://schemas.openxmlformats.org/officeDocument/2006/relationships/customXml" Target="../ink/ink101.xml"/><Relationship Id="rId63" Type="http://schemas.openxmlformats.org/officeDocument/2006/relationships/customXml" Target="../ink/ink109.xml"/><Relationship Id="rId68" Type="http://schemas.openxmlformats.org/officeDocument/2006/relationships/image" Target="../media/image34.png"/><Relationship Id="rId84" Type="http://schemas.openxmlformats.org/officeDocument/2006/relationships/image" Target="../media/image42.png"/><Relationship Id="rId89" Type="http://schemas.openxmlformats.org/officeDocument/2006/relationships/customXml" Target="../ink/ink122.xml"/><Relationship Id="rId16" Type="http://schemas.openxmlformats.org/officeDocument/2006/relationships/image" Target="../media/image8.png"/><Relationship Id="rId11" Type="http://schemas.openxmlformats.org/officeDocument/2006/relationships/customXml" Target="../ink/ink83.xml"/><Relationship Id="rId32" Type="http://schemas.openxmlformats.org/officeDocument/2006/relationships/image" Target="../media/image16.png"/><Relationship Id="rId37" Type="http://schemas.openxmlformats.org/officeDocument/2006/relationships/customXml" Target="../ink/ink96.xml"/><Relationship Id="rId53" Type="http://schemas.openxmlformats.org/officeDocument/2006/relationships/customXml" Target="../ink/ink104.xml"/><Relationship Id="rId58" Type="http://schemas.openxmlformats.org/officeDocument/2006/relationships/image" Target="../media/image29.png"/><Relationship Id="rId74" Type="http://schemas.openxmlformats.org/officeDocument/2006/relationships/image" Target="../media/image37.png"/><Relationship Id="rId79" Type="http://schemas.openxmlformats.org/officeDocument/2006/relationships/customXml" Target="../ink/ink117.xml"/><Relationship Id="rId5" Type="http://schemas.openxmlformats.org/officeDocument/2006/relationships/customXml" Target="../ink/ink80.xml"/><Relationship Id="rId90" Type="http://schemas.openxmlformats.org/officeDocument/2006/relationships/image" Target="../media/image45.png"/><Relationship Id="rId22" Type="http://schemas.openxmlformats.org/officeDocument/2006/relationships/image" Target="../media/image11.png"/><Relationship Id="rId27" Type="http://schemas.openxmlformats.org/officeDocument/2006/relationships/customXml" Target="../ink/ink91.xml"/><Relationship Id="rId43" Type="http://schemas.openxmlformats.org/officeDocument/2006/relationships/customXml" Target="../ink/ink99.xml"/><Relationship Id="rId48" Type="http://schemas.openxmlformats.org/officeDocument/2006/relationships/image" Target="../media/image24.png"/><Relationship Id="rId64" Type="http://schemas.openxmlformats.org/officeDocument/2006/relationships/image" Target="../media/image32.png"/><Relationship Id="rId69" Type="http://schemas.openxmlformats.org/officeDocument/2006/relationships/customXml" Target="../ink/ink112.xml"/><Relationship Id="rId8" Type="http://schemas.openxmlformats.org/officeDocument/2006/relationships/image" Target="../media/image4.png"/><Relationship Id="rId51" Type="http://schemas.openxmlformats.org/officeDocument/2006/relationships/customXml" Target="../ink/ink103.xml"/><Relationship Id="rId72" Type="http://schemas.openxmlformats.org/officeDocument/2006/relationships/image" Target="../media/image36.png"/><Relationship Id="rId80" Type="http://schemas.openxmlformats.org/officeDocument/2006/relationships/image" Target="../media/image40.png"/><Relationship Id="rId85" Type="http://schemas.openxmlformats.org/officeDocument/2006/relationships/customXml" Target="../ink/ink120.xml"/><Relationship Id="rId93" Type="http://schemas.openxmlformats.org/officeDocument/2006/relationships/customXml" Target="../ink/ink124.xml"/><Relationship Id="rId3" Type="http://schemas.openxmlformats.org/officeDocument/2006/relationships/customXml" Target="../ink/ink79.xml"/><Relationship Id="rId12" Type="http://schemas.openxmlformats.org/officeDocument/2006/relationships/image" Target="../media/image6.png"/><Relationship Id="rId17" Type="http://schemas.openxmlformats.org/officeDocument/2006/relationships/customXml" Target="../ink/ink86.xml"/><Relationship Id="rId25" Type="http://schemas.openxmlformats.org/officeDocument/2006/relationships/customXml" Target="../ink/ink90.xml"/><Relationship Id="rId33" Type="http://schemas.openxmlformats.org/officeDocument/2006/relationships/customXml" Target="../ink/ink94.xml"/><Relationship Id="rId38" Type="http://schemas.openxmlformats.org/officeDocument/2006/relationships/image" Target="../media/image19.png"/><Relationship Id="rId46" Type="http://schemas.openxmlformats.org/officeDocument/2006/relationships/image" Target="../media/image23.png"/><Relationship Id="rId59" Type="http://schemas.openxmlformats.org/officeDocument/2006/relationships/customXml" Target="../ink/ink107.xml"/><Relationship Id="rId67" Type="http://schemas.openxmlformats.org/officeDocument/2006/relationships/customXml" Target="../ink/ink111.xml"/><Relationship Id="rId20" Type="http://schemas.openxmlformats.org/officeDocument/2006/relationships/image" Target="../media/image10.png"/><Relationship Id="rId41" Type="http://schemas.openxmlformats.org/officeDocument/2006/relationships/customXml" Target="../ink/ink98.xml"/><Relationship Id="rId54" Type="http://schemas.openxmlformats.org/officeDocument/2006/relationships/image" Target="../media/image27.png"/><Relationship Id="rId62" Type="http://schemas.openxmlformats.org/officeDocument/2006/relationships/image" Target="../media/image31.png"/><Relationship Id="rId70" Type="http://schemas.openxmlformats.org/officeDocument/2006/relationships/image" Target="../media/image35.png"/><Relationship Id="rId75" Type="http://schemas.openxmlformats.org/officeDocument/2006/relationships/customXml" Target="../ink/ink115.xml"/><Relationship Id="rId83" Type="http://schemas.openxmlformats.org/officeDocument/2006/relationships/customXml" Target="../ink/ink119.xml"/><Relationship Id="rId88" Type="http://schemas.openxmlformats.org/officeDocument/2006/relationships/image" Target="../media/image44.png"/><Relationship Id="rId91" Type="http://schemas.openxmlformats.org/officeDocument/2006/relationships/customXml" Target="../ink/ink123.xml"/><Relationship Id="rId1" Type="http://schemas.openxmlformats.org/officeDocument/2006/relationships/slideLayout" Target="../slideLayouts/slideLayout7.xml"/><Relationship Id="rId6" Type="http://schemas.openxmlformats.org/officeDocument/2006/relationships/image" Target="../media/image3.png"/><Relationship Id="rId15" Type="http://schemas.openxmlformats.org/officeDocument/2006/relationships/customXml" Target="../ink/ink85.xml"/><Relationship Id="rId23" Type="http://schemas.openxmlformats.org/officeDocument/2006/relationships/customXml" Target="../ink/ink89.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102.xml"/><Relationship Id="rId57" Type="http://schemas.openxmlformats.org/officeDocument/2006/relationships/customXml" Target="../ink/ink106.xml"/><Relationship Id="rId10" Type="http://schemas.openxmlformats.org/officeDocument/2006/relationships/image" Target="../media/image5.png"/><Relationship Id="rId31" Type="http://schemas.openxmlformats.org/officeDocument/2006/relationships/customXml" Target="../ink/ink93.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110.xml"/><Relationship Id="rId73" Type="http://schemas.openxmlformats.org/officeDocument/2006/relationships/customXml" Target="../ink/ink114.xml"/><Relationship Id="rId78" Type="http://schemas.openxmlformats.org/officeDocument/2006/relationships/image" Target="../media/image39.png"/><Relationship Id="rId81" Type="http://schemas.openxmlformats.org/officeDocument/2006/relationships/customXml" Target="../ink/ink118.xml"/><Relationship Id="rId86" Type="http://schemas.openxmlformats.org/officeDocument/2006/relationships/image" Target="../media/image43.png"/><Relationship Id="rId94" Type="http://schemas.openxmlformats.org/officeDocument/2006/relationships/image" Target="../media/image47.png"/><Relationship Id="rId4" Type="http://schemas.openxmlformats.org/officeDocument/2006/relationships/image" Target="../media/image2.png"/><Relationship Id="rId9" Type="http://schemas.openxmlformats.org/officeDocument/2006/relationships/customXml" Target="../ink/ink82.xml"/><Relationship Id="rId13" Type="http://schemas.openxmlformats.org/officeDocument/2006/relationships/customXml" Target="../ink/ink84.xml"/><Relationship Id="rId18" Type="http://schemas.openxmlformats.org/officeDocument/2006/relationships/image" Target="../media/image9.png"/><Relationship Id="rId39" Type="http://schemas.openxmlformats.org/officeDocument/2006/relationships/customXml" Target="../ink/ink97.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105.xml"/><Relationship Id="rId76" Type="http://schemas.openxmlformats.org/officeDocument/2006/relationships/image" Target="../media/image38.png"/><Relationship Id="rId7" Type="http://schemas.openxmlformats.org/officeDocument/2006/relationships/customXml" Target="../ink/ink81.xml"/><Relationship Id="rId71" Type="http://schemas.openxmlformats.org/officeDocument/2006/relationships/customXml" Target="../ink/ink113.xml"/><Relationship Id="rId92" Type="http://schemas.openxmlformats.org/officeDocument/2006/relationships/image" Target="../media/image46.png"/><Relationship Id="rId2" Type="http://schemas.openxmlformats.org/officeDocument/2006/relationships/notesSlide" Target="../notesSlides/notesSlide6.xml"/><Relationship Id="rId29" Type="http://schemas.openxmlformats.org/officeDocument/2006/relationships/customXml" Target="../ink/ink92.xml"/><Relationship Id="rId24" Type="http://schemas.openxmlformats.org/officeDocument/2006/relationships/image" Target="../media/image12.png"/><Relationship Id="rId40" Type="http://schemas.openxmlformats.org/officeDocument/2006/relationships/image" Target="../media/image20.png"/><Relationship Id="rId45" Type="http://schemas.openxmlformats.org/officeDocument/2006/relationships/customXml" Target="../ink/ink100.xml"/><Relationship Id="rId66" Type="http://schemas.openxmlformats.org/officeDocument/2006/relationships/image" Target="../media/image33.png"/><Relationship Id="rId87" Type="http://schemas.openxmlformats.org/officeDocument/2006/relationships/customXml" Target="../ink/ink121.xml"/><Relationship Id="rId61" Type="http://schemas.openxmlformats.org/officeDocument/2006/relationships/customXml" Target="../ink/ink108.xml"/><Relationship Id="rId82" Type="http://schemas.openxmlformats.org/officeDocument/2006/relationships/image" Target="../media/image41.png"/><Relationship Id="rId19" Type="http://schemas.openxmlformats.org/officeDocument/2006/relationships/customXml" Target="../ink/ink87.xml"/><Relationship Id="rId14" Type="http://schemas.openxmlformats.org/officeDocument/2006/relationships/image" Target="../media/image7.png"/><Relationship Id="rId30" Type="http://schemas.openxmlformats.org/officeDocument/2006/relationships/image" Target="../media/image15.png"/><Relationship Id="rId35" Type="http://schemas.openxmlformats.org/officeDocument/2006/relationships/customXml" Target="../ink/ink95.xml"/><Relationship Id="rId56" Type="http://schemas.openxmlformats.org/officeDocument/2006/relationships/image" Target="../media/image28.png"/><Relationship Id="rId77" Type="http://schemas.openxmlformats.org/officeDocument/2006/relationships/customXml" Target="../ink/ink116.xml"/></Relationships>
</file>

<file path=ppt/slides/_rels/slide7.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customXml" Target="../ink/ink134.xml"/><Relationship Id="rId42" Type="http://schemas.openxmlformats.org/officeDocument/2006/relationships/image" Target="../media/image21.png"/><Relationship Id="rId47" Type="http://schemas.openxmlformats.org/officeDocument/2006/relationships/customXml" Target="../ink/ink147.xml"/><Relationship Id="rId63" Type="http://schemas.openxmlformats.org/officeDocument/2006/relationships/customXml" Target="../ink/ink155.xml"/><Relationship Id="rId68" Type="http://schemas.openxmlformats.org/officeDocument/2006/relationships/image" Target="../media/image34.png"/><Relationship Id="rId84" Type="http://schemas.openxmlformats.org/officeDocument/2006/relationships/image" Target="../media/image42.png"/><Relationship Id="rId89" Type="http://schemas.openxmlformats.org/officeDocument/2006/relationships/customXml" Target="../ink/ink168.xml"/><Relationship Id="rId112" Type="http://schemas.openxmlformats.org/officeDocument/2006/relationships/image" Target="../media/image56.png"/><Relationship Id="rId16" Type="http://schemas.openxmlformats.org/officeDocument/2006/relationships/image" Target="../media/image8.png"/><Relationship Id="rId107" Type="http://schemas.openxmlformats.org/officeDocument/2006/relationships/customXml" Target="../ink/ink177.xml"/><Relationship Id="rId11" Type="http://schemas.openxmlformats.org/officeDocument/2006/relationships/customXml" Target="../ink/ink129.xml"/><Relationship Id="rId32" Type="http://schemas.openxmlformats.org/officeDocument/2006/relationships/image" Target="../media/image16.png"/><Relationship Id="rId37" Type="http://schemas.openxmlformats.org/officeDocument/2006/relationships/customXml" Target="../ink/ink142.xml"/><Relationship Id="rId53" Type="http://schemas.openxmlformats.org/officeDocument/2006/relationships/customXml" Target="../ink/ink150.xml"/><Relationship Id="rId58" Type="http://schemas.openxmlformats.org/officeDocument/2006/relationships/image" Target="../media/image29.png"/><Relationship Id="rId74" Type="http://schemas.openxmlformats.org/officeDocument/2006/relationships/image" Target="../media/image37.png"/><Relationship Id="rId79" Type="http://schemas.openxmlformats.org/officeDocument/2006/relationships/customXml" Target="../ink/ink163.xml"/><Relationship Id="rId102" Type="http://schemas.openxmlformats.org/officeDocument/2006/relationships/image" Target="../media/image51.png"/><Relationship Id="rId5" Type="http://schemas.openxmlformats.org/officeDocument/2006/relationships/customXml" Target="../ink/ink126.xml"/><Relationship Id="rId90" Type="http://schemas.openxmlformats.org/officeDocument/2006/relationships/image" Target="../media/image45.png"/><Relationship Id="rId95" Type="http://schemas.openxmlformats.org/officeDocument/2006/relationships/customXml" Target="../ink/ink171.xml"/><Relationship Id="rId22" Type="http://schemas.openxmlformats.org/officeDocument/2006/relationships/image" Target="../media/image11.png"/><Relationship Id="rId27" Type="http://schemas.openxmlformats.org/officeDocument/2006/relationships/customXml" Target="../ink/ink137.xml"/><Relationship Id="rId43" Type="http://schemas.openxmlformats.org/officeDocument/2006/relationships/customXml" Target="../ink/ink145.xml"/><Relationship Id="rId48" Type="http://schemas.openxmlformats.org/officeDocument/2006/relationships/image" Target="../media/image24.png"/><Relationship Id="rId64" Type="http://schemas.openxmlformats.org/officeDocument/2006/relationships/image" Target="../media/image32.png"/><Relationship Id="rId69" Type="http://schemas.openxmlformats.org/officeDocument/2006/relationships/customXml" Target="../ink/ink158.xml"/><Relationship Id="rId113" Type="http://schemas.openxmlformats.org/officeDocument/2006/relationships/customXml" Target="../ink/ink180.xml"/><Relationship Id="rId80" Type="http://schemas.openxmlformats.org/officeDocument/2006/relationships/image" Target="../media/image40.png"/><Relationship Id="rId85" Type="http://schemas.openxmlformats.org/officeDocument/2006/relationships/customXml" Target="../ink/ink166.xml"/><Relationship Id="rId12" Type="http://schemas.openxmlformats.org/officeDocument/2006/relationships/image" Target="../media/image6.png"/><Relationship Id="rId17" Type="http://schemas.openxmlformats.org/officeDocument/2006/relationships/customXml" Target="../ink/ink132.xml"/><Relationship Id="rId33" Type="http://schemas.openxmlformats.org/officeDocument/2006/relationships/customXml" Target="../ink/ink140.xml"/><Relationship Id="rId38" Type="http://schemas.openxmlformats.org/officeDocument/2006/relationships/image" Target="../media/image19.png"/><Relationship Id="rId59" Type="http://schemas.openxmlformats.org/officeDocument/2006/relationships/customXml" Target="../ink/ink153.xml"/><Relationship Id="rId103" Type="http://schemas.openxmlformats.org/officeDocument/2006/relationships/customXml" Target="../ink/ink175.xml"/><Relationship Id="rId108" Type="http://schemas.openxmlformats.org/officeDocument/2006/relationships/image" Target="../media/image54.png"/><Relationship Id="rId54" Type="http://schemas.openxmlformats.org/officeDocument/2006/relationships/image" Target="../media/image27.png"/><Relationship Id="rId70" Type="http://schemas.openxmlformats.org/officeDocument/2006/relationships/image" Target="../media/image35.png"/><Relationship Id="rId75" Type="http://schemas.openxmlformats.org/officeDocument/2006/relationships/customXml" Target="../ink/ink161.xml"/><Relationship Id="rId91" Type="http://schemas.openxmlformats.org/officeDocument/2006/relationships/customXml" Target="../ink/ink169.xml"/><Relationship Id="rId9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png"/><Relationship Id="rId15" Type="http://schemas.openxmlformats.org/officeDocument/2006/relationships/customXml" Target="../ink/ink131.xml"/><Relationship Id="rId23" Type="http://schemas.openxmlformats.org/officeDocument/2006/relationships/customXml" Target="../ink/ink135.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148.xml"/><Relationship Id="rId57" Type="http://schemas.openxmlformats.org/officeDocument/2006/relationships/customXml" Target="../ink/ink152.xml"/><Relationship Id="rId106" Type="http://schemas.openxmlformats.org/officeDocument/2006/relationships/image" Target="../media/image53.png"/><Relationship Id="rId114" Type="http://schemas.openxmlformats.org/officeDocument/2006/relationships/image" Target="../media/image57.png"/><Relationship Id="rId10" Type="http://schemas.openxmlformats.org/officeDocument/2006/relationships/image" Target="../media/image5.png"/><Relationship Id="rId31" Type="http://schemas.openxmlformats.org/officeDocument/2006/relationships/customXml" Target="../ink/ink139.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156.xml"/><Relationship Id="rId73" Type="http://schemas.openxmlformats.org/officeDocument/2006/relationships/customXml" Target="../ink/ink160.xml"/><Relationship Id="rId78" Type="http://schemas.openxmlformats.org/officeDocument/2006/relationships/image" Target="../media/image39.png"/><Relationship Id="rId81" Type="http://schemas.openxmlformats.org/officeDocument/2006/relationships/customXml" Target="../ink/ink164.xml"/><Relationship Id="rId86" Type="http://schemas.openxmlformats.org/officeDocument/2006/relationships/image" Target="../media/image43.png"/><Relationship Id="rId94" Type="http://schemas.openxmlformats.org/officeDocument/2006/relationships/image" Target="../media/image47.png"/><Relationship Id="rId99" Type="http://schemas.openxmlformats.org/officeDocument/2006/relationships/customXml" Target="../ink/ink173.xml"/><Relationship Id="rId101" Type="http://schemas.openxmlformats.org/officeDocument/2006/relationships/customXml" Target="../ink/ink174.xml"/><Relationship Id="rId4" Type="http://schemas.openxmlformats.org/officeDocument/2006/relationships/image" Target="../media/image2.png"/><Relationship Id="rId9" Type="http://schemas.openxmlformats.org/officeDocument/2006/relationships/customXml" Target="../ink/ink128.xml"/><Relationship Id="rId13" Type="http://schemas.openxmlformats.org/officeDocument/2006/relationships/customXml" Target="../ink/ink130.xml"/><Relationship Id="rId18" Type="http://schemas.openxmlformats.org/officeDocument/2006/relationships/image" Target="../media/image9.png"/><Relationship Id="rId39" Type="http://schemas.openxmlformats.org/officeDocument/2006/relationships/customXml" Target="../ink/ink143.xml"/><Relationship Id="rId109" Type="http://schemas.openxmlformats.org/officeDocument/2006/relationships/customXml" Target="../ink/ink178.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151.xml"/><Relationship Id="rId76" Type="http://schemas.openxmlformats.org/officeDocument/2006/relationships/image" Target="../media/image38.png"/><Relationship Id="rId97" Type="http://schemas.openxmlformats.org/officeDocument/2006/relationships/customXml" Target="../ink/ink172.xml"/><Relationship Id="rId104" Type="http://schemas.openxmlformats.org/officeDocument/2006/relationships/image" Target="../media/image52.png"/><Relationship Id="rId7" Type="http://schemas.openxmlformats.org/officeDocument/2006/relationships/customXml" Target="../ink/ink127.xml"/><Relationship Id="rId71" Type="http://schemas.openxmlformats.org/officeDocument/2006/relationships/customXml" Target="../ink/ink159.xml"/><Relationship Id="rId92" Type="http://schemas.openxmlformats.org/officeDocument/2006/relationships/image" Target="../media/image46.png"/><Relationship Id="rId2" Type="http://schemas.openxmlformats.org/officeDocument/2006/relationships/notesSlide" Target="../notesSlides/notesSlide7.xml"/><Relationship Id="rId29" Type="http://schemas.openxmlformats.org/officeDocument/2006/relationships/customXml" Target="../ink/ink138.xml"/><Relationship Id="rId24" Type="http://schemas.openxmlformats.org/officeDocument/2006/relationships/image" Target="../media/image12.png"/><Relationship Id="rId40" Type="http://schemas.openxmlformats.org/officeDocument/2006/relationships/image" Target="../media/image20.png"/><Relationship Id="rId45" Type="http://schemas.openxmlformats.org/officeDocument/2006/relationships/customXml" Target="../ink/ink146.xml"/><Relationship Id="rId66" Type="http://schemas.openxmlformats.org/officeDocument/2006/relationships/image" Target="../media/image33.png"/><Relationship Id="rId87" Type="http://schemas.openxmlformats.org/officeDocument/2006/relationships/customXml" Target="../ink/ink167.xml"/><Relationship Id="rId110" Type="http://schemas.openxmlformats.org/officeDocument/2006/relationships/image" Target="../media/image55.png"/><Relationship Id="rId61" Type="http://schemas.openxmlformats.org/officeDocument/2006/relationships/customXml" Target="../ink/ink154.xml"/><Relationship Id="rId82" Type="http://schemas.openxmlformats.org/officeDocument/2006/relationships/image" Target="../media/image41.png"/><Relationship Id="rId19" Type="http://schemas.openxmlformats.org/officeDocument/2006/relationships/customXml" Target="../ink/ink133.xml"/><Relationship Id="rId14" Type="http://schemas.openxmlformats.org/officeDocument/2006/relationships/image" Target="../media/image7.png"/><Relationship Id="rId30" Type="http://schemas.openxmlformats.org/officeDocument/2006/relationships/image" Target="../media/image15.png"/><Relationship Id="rId35" Type="http://schemas.openxmlformats.org/officeDocument/2006/relationships/customXml" Target="../ink/ink141.xml"/><Relationship Id="rId56" Type="http://schemas.openxmlformats.org/officeDocument/2006/relationships/image" Target="../media/image28.png"/><Relationship Id="rId77" Type="http://schemas.openxmlformats.org/officeDocument/2006/relationships/customXml" Target="../ink/ink162.xml"/><Relationship Id="rId100" Type="http://schemas.openxmlformats.org/officeDocument/2006/relationships/image" Target="../media/image50.png"/><Relationship Id="rId105" Type="http://schemas.openxmlformats.org/officeDocument/2006/relationships/customXml" Target="../ink/ink176.xml"/><Relationship Id="rId8" Type="http://schemas.openxmlformats.org/officeDocument/2006/relationships/image" Target="../media/image4.png"/><Relationship Id="rId51" Type="http://schemas.openxmlformats.org/officeDocument/2006/relationships/customXml" Target="../ink/ink149.xml"/><Relationship Id="rId72" Type="http://schemas.openxmlformats.org/officeDocument/2006/relationships/image" Target="../media/image36.png"/><Relationship Id="rId93" Type="http://schemas.openxmlformats.org/officeDocument/2006/relationships/customXml" Target="../ink/ink170.xml"/><Relationship Id="rId98" Type="http://schemas.openxmlformats.org/officeDocument/2006/relationships/image" Target="../media/image49.png"/><Relationship Id="rId3" Type="http://schemas.openxmlformats.org/officeDocument/2006/relationships/customXml" Target="../ink/ink125.xml"/><Relationship Id="rId25" Type="http://schemas.openxmlformats.org/officeDocument/2006/relationships/customXml" Target="../ink/ink136.xml"/><Relationship Id="rId46" Type="http://schemas.openxmlformats.org/officeDocument/2006/relationships/image" Target="../media/image23.png"/><Relationship Id="rId67" Type="http://schemas.openxmlformats.org/officeDocument/2006/relationships/customXml" Target="../ink/ink157.xml"/><Relationship Id="rId20" Type="http://schemas.openxmlformats.org/officeDocument/2006/relationships/image" Target="../media/image10.png"/><Relationship Id="rId41" Type="http://schemas.openxmlformats.org/officeDocument/2006/relationships/customXml" Target="../ink/ink144.xml"/><Relationship Id="rId62" Type="http://schemas.openxmlformats.org/officeDocument/2006/relationships/image" Target="../media/image31.png"/><Relationship Id="rId83" Type="http://schemas.openxmlformats.org/officeDocument/2006/relationships/customXml" Target="../ink/ink165.xml"/><Relationship Id="rId88" Type="http://schemas.openxmlformats.org/officeDocument/2006/relationships/image" Target="../media/image44.png"/><Relationship Id="rId111" Type="http://schemas.openxmlformats.org/officeDocument/2006/relationships/customXml" Target="../ink/ink179.xml"/></Relationships>
</file>

<file path=ppt/slides/_rels/slide8.xml.rels><?xml version="1.0" encoding="UTF-8" standalone="yes"?>
<Relationships xmlns="http://schemas.openxmlformats.org/package/2006/relationships"><Relationship Id="rId117" Type="http://schemas.openxmlformats.org/officeDocument/2006/relationships/customXml" Target="../ink/ink238.xml"/><Relationship Id="rId21" Type="http://schemas.openxmlformats.org/officeDocument/2006/relationships/customXml" Target="../ink/ink190.xml"/><Relationship Id="rId42" Type="http://schemas.openxmlformats.org/officeDocument/2006/relationships/image" Target="../media/image21.png"/><Relationship Id="rId63" Type="http://schemas.openxmlformats.org/officeDocument/2006/relationships/customXml" Target="../ink/ink211.xml"/><Relationship Id="rId84" Type="http://schemas.openxmlformats.org/officeDocument/2006/relationships/image" Target="../media/image42.png"/><Relationship Id="rId138" Type="http://schemas.openxmlformats.org/officeDocument/2006/relationships/image" Target="../media/image69.png"/><Relationship Id="rId107" Type="http://schemas.openxmlformats.org/officeDocument/2006/relationships/customXml" Target="../ink/ink233.xml"/><Relationship Id="rId11" Type="http://schemas.openxmlformats.org/officeDocument/2006/relationships/customXml" Target="../ink/ink185.xml"/><Relationship Id="rId32" Type="http://schemas.openxmlformats.org/officeDocument/2006/relationships/image" Target="../media/image16.png"/><Relationship Id="rId53" Type="http://schemas.openxmlformats.org/officeDocument/2006/relationships/customXml" Target="../ink/ink206.xml"/><Relationship Id="rId74" Type="http://schemas.openxmlformats.org/officeDocument/2006/relationships/image" Target="../media/image37.png"/><Relationship Id="rId128" Type="http://schemas.openxmlformats.org/officeDocument/2006/relationships/image" Target="../media/image64.png"/><Relationship Id="rId149" Type="http://schemas.openxmlformats.org/officeDocument/2006/relationships/customXml" Target="../ink/ink254.xml"/><Relationship Id="rId5" Type="http://schemas.openxmlformats.org/officeDocument/2006/relationships/customXml" Target="../ink/ink182.xml"/><Relationship Id="rId95" Type="http://schemas.openxmlformats.org/officeDocument/2006/relationships/customXml" Target="../ink/ink227.xml"/><Relationship Id="rId22" Type="http://schemas.openxmlformats.org/officeDocument/2006/relationships/image" Target="../media/image11.png"/><Relationship Id="rId27" Type="http://schemas.openxmlformats.org/officeDocument/2006/relationships/customXml" Target="../ink/ink193.xml"/><Relationship Id="rId43" Type="http://schemas.openxmlformats.org/officeDocument/2006/relationships/customXml" Target="../ink/ink201.xml"/><Relationship Id="rId48" Type="http://schemas.openxmlformats.org/officeDocument/2006/relationships/image" Target="../media/image24.png"/><Relationship Id="rId64" Type="http://schemas.openxmlformats.org/officeDocument/2006/relationships/image" Target="../media/image32.png"/><Relationship Id="rId69" Type="http://schemas.openxmlformats.org/officeDocument/2006/relationships/customXml" Target="../ink/ink214.xml"/><Relationship Id="rId113" Type="http://schemas.openxmlformats.org/officeDocument/2006/relationships/customXml" Target="../ink/ink236.xml"/><Relationship Id="rId118" Type="http://schemas.openxmlformats.org/officeDocument/2006/relationships/image" Target="../media/image59.png"/><Relationship Id="rId134" Type="http://schemas.openxmlformats.org/officeDocument/2006/relationships/image" Target="../media/image67.png"/><Relationship Id="rId139" Type="http://schemas.openxmlformats.org/officeDocument/2006/relationships/customXml" Target="../ink/ink249.xml"/><Relationship Id="rId80" Type="http://schemas.openxmlformats.org/officeDocument/2006/relationships/image" Target="../media/image40.png"/><Relationship Id="rId85" Type="http://schemas.openxmlformats.org/officeDocument/2006/relationships/customXml" Target="../ink/ink222.xml"/><Relationship Id="rId150" Type="http://schemas.openxmlformats.org/officeDocument/2006/relationships/image" Target="../media/image75.png"/><Relationship Id="rId12" Type="http://schemas.openxmlformats.org/officeDocument/2006/relationships/image" Target="../media/image6.png"/><Relationship Id="rId17" Type="http://schemas.openxmlformats.org/officeDocument/2006/relationships/customXml" Target="../ink/ink188.xml"/><Relationship Id="rId33" Type="http://schemas.openxmlformats.org/officeDocument/2006/relationships/customXml" Target="../ink/ink196.xml"/><Relationship Id="rId38" Type="http://schemas.openxmlformats.org/officeDocument/2006/relationships/image" Target="../media/image19.png"/><Relationship Id="rId59" Type="http://schemas.openxmlformats.org/officeDocument/2006/relationships/customXml" Target="../ink/ink209.xml"/><Relationship Id="rId103" Type="http://schemas.openxmlformats.org/officeDocument/2006/relationships/customXml" Target="../ink/ink231.xml"/><Relationship Id="rId108" Type="http://schemas.openxmlformats.org/officeDocument/2006/relationships/image" Target="../media/image54.png"/><Relationship Id="rId124" Type="http://schemas.openxmlformats.org/officeDocument/2006/relationships/image" Target="../media/image62.png"/><Relationship Id="rId129" Type="http://schemas.openxmlformats.org/officeDocument/2006/relationships/customXml" Target="../ink/ink244.xml"/><Relationship Id="rId54" Type="http://schemas.openxmlformats.org/officeDocument/2006/relationships/image" Target="../media/image27.png"/><Relationship Id="rId70" Type="http://schemas.openxmlformats.org/officeDocument/2006/relationships/image" Target="../media/image35.png"/><Relationship Id="rId75" Type="http://schemas.openxmlformats.org/officeDocument/2006/relationships/customXml" Target="../ink/ink217.xml"/><Relationship Id="rId91" Type="http://schemas.openxmlformats.org/officeDocument/2006/relationships/customXml" Target="../ink/ink225.xml"/><Relationship Id="rId96" Type="http://schemas.openxmlformats.org/officeDocument/2006/relationships/image" Target="../media/image48.png"/><Relationship Id="rId140" Type="http://schemas.openxmlformats.org/officeDocument/2006/relationships/image" Target="../media/image70.png"/><Relationship Id="rId145" Type="http://schemas.openxmlformats.org/officeDocument/2006/relationships/customXml" Target="../ink/ink252.xml"/><Relationship Id="rId1" Type="http://schemas.openxmlformats.org/officeDocument/2006/relationships/slideLayout" Target="../slideLayouts/slideLayout7.xml"/><Relationship Id="rId6" Type="http://schemas.openxmlformats.org/officeDocument/2006/relationships/image" Target="../media/image3.png"/><Relationship Id="rId23" Type="http://schemas.openxmlformats.org/officeDocument/2006/relationships/customXml" Target="../ink/ink191.xml"/><Relationship Id="rId28" Type="http://schemas.openxmlformats.org/officeDocument/2006/relationships/image" Target="../media/image14.png"/><Relationship Id="rId49" Type="http://schemas.openxmlformats.org/officeDocument/2006/relationships/customXml" Target="../ink/ink204.xml"/><Relationship Id="rId114" Type="http://schemas.openxmlformats.org/officeDocument/2006/relationships/image" Target="../media/image57.png"/><Relationship Id="rId119" Type="http://schemas.openxmlformats.org/officeDocument/2006/relationships/customXml" Target="../ink/ink239.xml"/><Relationship Id="rId44" Type="http://schemas.openxmlformats.org/officeDocument/2006/relationships/image" Target="../media/image22.png"/><Relationship Id="rId60" Type="http://schemas.openxmlformats.org/officeDocument/2006/relationships/image" Target="../media/image30.png"/><Relationship Id="rId65" Type="http://schemas.openxmlformats.org/officeDocument/2006/relationships/customXml" Target="../ink/ink212.xml"/><Relationship Id="rId81" Type="http://schemas.openxmlformats.org/officeDocument/2006/relationships/customXml" Target="../ink/ink220.xml"/><Relationship Id="rId86" Type="http://schemas.openxmlformats.org/officeDocument/2006/relationships/image" Target="../media/image43.png"/><Relationship Id="rId130" Type="http://schemas.openxmlformats.org/officeDocument/2006/relationships/image" Target="../media/image65.png"/><Relationship Id="rId135" Type="http://schemas.openxmlformats.org/officeDocument/2006/relationships/customXml" Target="../ink/ink247.xml"/><Relationship Id="rId151" Type="http://schemas.openxmlformats.org/officeDocument/2006/relationships/customXml" Target="../ink/ink255.xml"/><Relationship Id="rId13" Type="http://schemas.openxmlformats.org/officeDocument/2006/relationships/customXml" Target="../ink/ink186.xml"/><Relationship Id="rId18" Type="http://schemas.openxmlformats.org/officeDocument/2006/relationships/image" Target="../media/image9.png"/><Relationship Id="rId39" Type="http://schemas.openxmlformats.org/officeDocument/2006/relationships/customXml" Target="../ink/ink199.xml"/><Relationship Id="rId109" Type="http://schemas.openxmlformats.org/officeDocument/2006/relationships/customXml" Target="../ink/ink234.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207.xml"/><Relationship Id="rId76" Type="http://schemas.openxmlformats.org/officeDocument/2006/relationships/image" Target="../media/image38.png"/><Relationship Id="rId97" Type="http://schemas.openxmlformats.org/officeDocument/2006/relationships/customXml" Target="../ink/ink228.xml"/><Relationship Id="rId104" Type="http://schemas.openxmlformats.org/officeDocument/2006/relationships/image" Target="../media/image52.png"/><Relationship Id="rId120" Type="http://schemas.openxmlformats.org/officeDocument/2006/relationships/image" Target="../media/image60.png"/><Relationship Id="rId125" Type="http://schemas.openxmlformats.org/officeDocument/2006/relationships/customXml" Target="../ink/ink242.xml"/><Relationship Id="rId141" Type="http://schemas.openxmlformats.org/officeDocument/2006/relationships/customXml" Target="../ink/ink250.xml"/><Relationship Id="rId146" Type="http://schemas.openxmlformats.org/officeDocument/2006/relationships/image" Target="../media/image73.png"/><Relationship Id="rId7" Type="http://schemas.openxmlformats.org/officeDocument/2006/relationships/customXml" Target="../ink/ink183.xml"/><Relationship Id="rId71" Type="http://schemas.openxmlformats.org/officeDocument/2006/relationships/customXml" Target="../ink/ink215.xml"/><Relationship Id="rId92" Type="http://schemas.openxmlformats.org/officeDocument/2006/relationships/image" Target="../media/image46.png"/><Relationship Id="rId2" Type="http://schemas.openxmlformats.org/officeDocument/2006/relationships/notesSlide" Target="../notesSlides/notesSlide8.xml"/><Relationship Id="rId29" Type="http://schemas.openxmlformats.org/officeDocument/2006/relationships/customXml" Target="../ink/ink194.xml"/><Relationship Id="rId24" Type="http://schemas.openxmlformats.org/officeDocument/2006/relationships/image" Target="../media/image12.png"/><Relationship Id="rId40" Type="http://schemas.openxmlformats.org/officeDocument/2006/relationships/image" Target="../media/image20.png"/><Relationship Id="rId45" Type="http://schemas.openxmlformats.org/officeDocument/2006/relationships/customXml" Target="../ink/ink202.xml"/><Relationship Id="rId66" Type="http://schemas.openxmlformats.org/officeDocument/2006/relationships/image" Target="../media/image33.png"/><Relationship Id="rId87" Type="http://schemas.openxmlformats.org/officeDocument/2006/relationships/customXml" Target="../ink/ink223.xml"/><Relationship Id="rId110" Type="http://schemas.openxmlformats.org/officeDocument/2006/relationships/image" Target="../media/image55.png"/><Relationship Id="rId115" Type="http://schemas.openxmlformats.org/officeDocument/2006/relationships/customXml" Target="../ink/ink237.xml"/><Relationship Id="rId131" Type="http://schemas.openxmlformats.org/officeDocument/2006/relationships/customXml" Target="../ink/ink245.xml"/><Relationship Id="rId136" Type="http://schemas.openxmlformats.org/officeDocument/2006/relationships/image" Target="../media/image68.png"/><Relationship Id="rId61" Type="http://schemas.openxmlformats.org/officeDocument/2006/relationships/customXml" Target="../ink/ink210.xml"/><Relationship Id="rId82" Type="http://schemas.openxmlformats.org/officeDocument/2006/relationships/image" Target="../media/image41.png"/><Relationship Id="rId152" Type="http://schemas.openxmlformats.org/officeDocument/2006/relationships/image" Target="../media/image76.png"/><Relationship Id="rId19" Type="http://schemas.openxmlformats.org/officeDocument/2006/relationships/customXml" Target="../ink/ink189.xml"/><Relationship Id="rId14" Type="http://schemas.openxmlformats.org/officeDocument/2006/relationships/image" Target="../media/image7.png"/><Relationship Id="rId30" Type="http://schemas.openxmlformats.org/officeDocument/2006/relationships/image" Target="../media/image15.png"/><Relationship Id="rId35" Type="http://schemas.openxmlformats.org/officeDocument/2006/relationships/customXml" Target="../ink/ink197.xml"/><Relationship Id="rId56" Type="http://schemas.openxmlformats.org/officeDocument/2006/relationships/image" Target="../media/image28.png"/><Relationship Id="rId77" Type="http://schemas.openxmlformats.org/officeDocument/2006/relationships/customXml" Target="../ink/ink218.xml"/><Relationship Id="rId100" Type="http://schemas.openxmlformats.org/officeDocument/2006/relationships/image" Target="../media/image50.png"/><Relationship Id="rId105" Type="http://schemas.openxmlformats.org/officeDocument/2006/relationships/customXml" Target="../ink/ink232.xml"/><Relationship Id="rId126" Type="http://schemas.openxmlformats.org/officeDocument/2006/relationships/image" Target="../media/image63.png"/><Relationship Id="rId147" Type="http://schemas.openxmlformats.org/officeDocument/2006/relationships/customXml" Target="../ink/ink253.xml"/><Relationship Id="rId8" Type="http://schemas.openxmlformats.org/officeDocument/2006/relationships/image" Target="../media/image4.png"/><Relationship Id="rId51" Type="http://schemas.openxmlformats.org/officeDocument/2006/relationships/customXml" Target="../ink/ink205.xml"/><Relationship Id="rId72" Type="http://schemas.openxmlformats.org/officeDocument/2006/relationships/image" Target="../media/image36.png"/><Relationship Id="rId93" Type="http://schemas.openxmlformats.org/officeDocument/2006/relationships/customXml" Target="../ink/ink226.xml"/><Relationship Id="rId98" Type="http://schemas.openxmlformats.org/officeDocument/2006/relationships/image" Target="../media/image49.png"/><Relationship Id="rId121" Type="http://schemas.openxmlformats.org/officeDocument/2006/relationships/customXml" Target="../ink/ink240.xml"/><Relationship Id="rId142" Type="http://schemas.openxmlformats.org/officeDocument/2006/relationships/image" Target="../media/image71.png"/><Relationship Id="rId3" Type="http://schemas.openxmlformats.org/officeDocument/2006/relationships/customXml" Target="../ink/ink181.xml"/><Relationship Id="rId25" Type="http://schemas.openxmlformats.org/officeDocument/2006/relationships/customXml" Target="../ink/ink192.xml"/><Relationship Id="rId46" Type="http://schemas.openxmlformats.org/officeDocument/2006/relationships/image" Target="../media/image23.png"/><Relationship Id="rId67" Type="http://schemas.openxmlformats.org/officeDocument/2006/relationships/customXml" Target="../ink/ink213.xml"/><Relationship Id="rId116" Type="http://schemas.openxmlformats.org/officeDocument/2006/relationships/image" Target="../media/image58.png"/><Relationship Id="rId137" Type="http://schemas.openxmlformats.org/officeDocument/2006/relationships/customXml" Target="../ink/ink248.xml"/><Relationship Id="rId20" Type="http://schemas.openxmlformats.org/officeDocument/2006/relationships/image" Target="../media/image10.png"/><Relationship Id="rId41" Type="http://schemas.openxmlformats.org/officeDocument/2006/relationships/customXml" Target="../ink/ink200.xml"/><Relationship Id="rId62" Type="http://schemas.openxmlformats.org/officeDocument/2006/relationships/image" Target="../media/image31.png"/><Relationship Id="rId83" Type="http://schemas.openxmlformats.org/officeDocument/2006/relationships/customXml" Target="../ink/ink221.xml"/><Relationship Id="rId88" Type="http://schemas.openxmlformats.org/officeDocument/2006/relationships/image" Target="../media/image44.png"/><Relationship Id="rId111" Type="http://schemas.openxmlformats.org/officeDocument/2006/relationships/customXml" Target="../ink/ink235.xml"/><Relationship Id="rId132" Type="http://schemas.openxmlformats.org/officeDocument/2006/relationships/image" Target="../media/image66.png"/><Relationship Id="rId15" Type="http://schemas.openxmlformats.org/officeDocument/2006/relationships/customXml" Target="../ink/ink187.xml"/><Relationship Id="rId36" Type="http://schemas.openxmlformats.org/officeDocument/2006/relationships/image" Target="../media/image18.png"/><Relationship Id="rId57" Type="http://schemas.openxmlformats.org/officeDocument/2006/relationships/customXml" Target="../ink/ink208.xml"/><Relationship Id="rId106" Type="http://schemas.openxmlformats.org/officeDocument/2006/relationships/image" Target="../media/image53.png"/><Relationship Id="rId127" Type="http://schemas.openxmlformats.org/officeDocument/2006/relationships/customXml" Target="../ink/ink243.xml"/><Relationship Id="rId10" Type="http://schemas.openxmlformats.org/officeDocument/2006/relationships/image" Target="../media/image5.png"/><Relationship Id="rId31" Type="http://schemas.openxmlformats.org/officeDocument/2006/relationships/customXml" Target="../ink/ink195.xml"/><Relationship Id="rId52" Type="http://schemas.openxmlformats.org/officeDocument/2006/relationships/image" Target="../media/image26.png"/><Relationship Id="rId73" Type="http://schemas.openxmlformats.org/officeDocument/2006/relationships/customXml" Target="../ink/ink216.xml"/><Relationship Id="rId78" Type="http://schemas.openxmlformats.org/officeDocument/2006/relationships/image" Target="../media/image39.png"/><Relationship Id="rId94" Type="http://schemas.openxmlformats.org/officeDocument/2006/relationships/image" Target="../media/image47.png"/><Relationship Id="rId99" Type="http://schemas.openxmlformats.org/officeDocument/2006/relationships/customXml" Target="../ink/ink229.xml"/><Relationship Id="rId101" Type="http://schemas.openxmlformats.org/officeDocument/2006/relationships/customXml" Target="../ink/ink230.xml"/><Relationship Id="rId122" Type="http://schemas.openxmlformats.org/officeDocument/2006/relationships/image" Target="../media/image61.png"/><Relationship Id="rId143" Type="http://schemas.openxmlformats.org/officeDocument/2006/relationships/customXml" Target="../ink/ink251.xml"/><Relationship Id="rId148" Type="http://schemas.openxmlformats.org/officeDocument/2006/relationships/image" Target="../media/image74.png"/><Relationship Id="rId4" Type="http://schemas.openxmlformats.org/officeDocument/2006/relationships/image" Target="../media/image2.png"/><Relationship Id="rId9" Type="http://schemas.openxmlformats.org/officeDocument/2006/relationships/customXml" Target="../ink/ink184.xml"/><Relationship Id="rId26" Type="http://schemas.openxmlformats.org/officeDocument/2006/relationships/image" Target="../media/image13.png"/><Relationship Id="rId47" Type="http://schemas.openxmlformats.org/officeDocument/2006/relationships/customXml" Target="../ink/ink203.xml"/><Relationship Id="rId68" Type="http://schemas.openxmlformats.org/officeDocument/2006/relationships/image" Target="../media/image34.png"/><Relationship Id="rId89" Type="http://schemas.openxmlformats.org/officeDocument/2006/relationships/customXml" Target="../ink/ink224.xml"/><Relationship Id="rId112" Type="http://schemas.openxmlformats.org/officeDocument/2006/relationships/image" Target="../media/image56.png"/><Relationship Id="rId133" Type="http://schemas.openxmlformats.org/officeDocument/2006/relationships/customXml" Target="../ink/ink246.xml"/><Relationship Id="rId16" Type="http://schemas.openxmlformats.org/officeDocument/2006/relationships/image" Target="../media/image8.png"/><Relationship Id="rId37" Type="http://schemas.openxmlformats.org/officeDocument/2006/relationships/customXml" Target="../ink/ink198.xml"/><Relationship Id="rId58" Type="http://schemas.openxmlformats.org/officeDocument/2006/relationships/image" Target="../media/image29.png"/><Relationship Id="rId79" Type="http://schemas.openxmlformats.org/officeDocument/2006/relationships/customXml" Target="../ink/ink219.xml"/><Relationship Id="rId102" Type="http://schemas.openxmlformats.org/officeDocument/2006/relationships/image" Target="../media/image51.png"/><Relationship Id="rId123" Type="http://schemas.openxmlformats.org/officeDocument/2006/relationships/customXml" Target="../ink/ink241.xml"/><Relationship Id="rId144" Type="http://schemas.openxmlformats.org/officeDocument/2006/relationships/image" Target="../media/image72.png"/><Relationship Id="rId90" Type="http://schemas.openxmlformats.org/officeDocument/2006/relationships/image" Target="../media/image45.png"/></Relationships>
</file>

<file path=ppt/slides/_rels/slide9.xml.rels><?xml version="1.0" encoding="UTF-8" standalone="yes"?>
<Relationships xmlns="http://schemas.openxmlformats.org/package/2006/relationships"><Relationship Id="rId117" Type="http://schemas.openxmlformats.org/officeDocument/2006/relationships/customXml" Target="../ink/ink313.xml"/><Relationship Id="rId21" Type="http://schemas.openxmlformats.org/officeDocument/2006/relationships/customXml" Target="../ink/ink265.xml"/><Relationship Id="rId42" Type="http://schemas.openxmlformats.org/officeDocument/2006/relationships/image" Target="../media/image21.png"/><Relationship Id="rId63" Type="http://schemas.openxmlformats.org/officeDocument/2006/relationships/customXml" Target="../ink/ink286.xml"/><Relationship Id="rId84" Type="http://schemas.openxmlformats.org/officeDocument/2006/relationships/image" Target="../media/image42.png"/><Relationship Id="rId138" Type="http://schemas.openxmlformats.org/officeDocument/2006/relationships/image" Target="../media/image69.png"/><Relationship Id="rId159" Type="http://schemas.openxmlformats.org/officeDocument/2006/relationships/customXml" Target="../ink/ink334.xml"/><Relationship Id="rId170" Type="http://schemas.openxmlformats.org/officeDocument/2006/relationships/image" Target="../media/image85.png"/><Relationship Id="rId107" Type="http://schemas.openxmlformats.org/officeDocument/2006/relationships/customXml" Target="../ink/ink308.xml"/><Relationship Id="rId11" Type="http://schemas.openxmlformats.org/officeDocument/2006/relationships/customXml" Target="../ink/ink260.xml"/><Relationship Id="rId32" Type="http://schemas.openxmlformats.org/officeDocument/2006/relationships/image" Target="../media/image16.png"/><Relationship Id="rId53" Type="http://schemas.openxmlformats.org/officeDocument/2006/relationships/customXml" Target="../ink/ink281.xml"/><Relationship Id="rId74" Type="http://schemas.openxmlformats.org/officeDocument/2006/relationships/image" Target="../media/image37.png"/><Relationship Id="rId128" Type="http://schemas.openxmlformats.org/officeDocument/2006/relationships/image" Target="../media/image64.png"/><Relationship Id="rId149" Type="http://schemas.openxmlformats.org/officeDocument/2006/relationships/customXml" Target="../ink/ink329.xml"/><Relationship Id="rId5" Type="http://schemas.openxmlformats.org/officeDocument/2006/relationships/customXml" Target="../ink/ink257.xml"/><Relationship Id="rId95" Type="http://schemas.openxmlformats.org/officeDocument/2006/relationships/customXml" Target="../ink/ink302.xml"/><Relationship Id="rId160" Type="http://schemas.openxmlformats.org/officeDocument/2006/relationships/image" Target="../media/image80.png"/><Relationship Id="rId181" Type="http://schemas.openxmlformats.org/officeDocument/2006/relationships/customXml" Target="../ink/ink345.xml"/><Relationship Id="rId22" Type="http://schemas.openxmlformats.org/officeDocument/2006/relationships/image" Target="../media/image11.png"/><Relationship Id="rId43" Type="http://schemas.openxmlformats.org/officeDocument/2006/relationships/customXml" Target="../ink/ink276.xml"/><Relationship Id="rId64" Type="http://schemas.openxmlformats.org/officeDocument/2006/relationships/image" Target="../media/image32.png"/><Relationship Id="rId118" Type="http://schemas.openxmlformats.org/officeDocument/2006/relationships/image" Target="../media/image59.png"/><Relationship Id="rId139" Type="http://schemas.openxmlformats.org/officeDocument/2006/relationships/customXml" Target="../ink/ink324.xml"/><Relationship Id="rId85" Type="http://schemas.openxmlformats.org/officeDocument/2006/relationships/customXml" Target="../ink/ink297.xml"/><Relationship Id="rId150" Type="http://schemas.openxmlformats.org/officeDocument/2006/relationships/image" Target="../media/image75.png"/><Relationship Id="rId171" Type="http://schemas.openxmlformats.org/officeDocument/2006/relationships/customXml" Target="../ink/ink340.xml"/><Relationship Id="rId12" Type="http://schemas.openxmlformats.org/officeDocument/2006/relationships/image" Target="../media/image6.png"/><Relationship Id="rId33" Type="http://schemas.openxmlformats.org/officeDocument/2006/relationships/customXml" Target="../ink/ink271.xml"/><Relationship Id="rId108" Type="http://schemas.openxmlformats.org/officeDocument/2006/relationships/image" Target="../media/image54.png"/><Relationship Id="rId129" Type="http://schemas.openxmlformats.org/officeDocument/2006/relationships/customXml" Target="../ink/ink319.xml"/><Relationship Id="rId54" Type="http://schemas.openxmlformats.org/officeDocument/2006/relationships/image" Target="../media/image27.png"/><Relationship Id="rId75" Type="http://schemas.openxmlformats.org/officeDocument/2006/relationships/customXml" Target="../ink/ink292.xml"/><Relationship Id="rId96" Type="http://schemas.openxmlformats.org/officeDocument/2006/relationships/image" Target="../media/image48.png"/><Relationship Id="rId140" Type="http://schemas.openxmlformats.org/officeDocument/2006/relationships/image" Target="../media/image70.png"/><Relationship Id="rId161" Type="http://schemas.openxmlformats.org/officeDocument/2006/relationships/customXml" Target="../ink/ink335.xml"/><Relationship Id="rId182" Type="http://schemas.openxmlformats.org/officeDocument/2006/relationships/image" Target="../media/image91.png"/><Relationship Id="rId6" Type="http://schemas.openxmlformats.org/officeDocument/2006/relationships/image" Target="../media/image3.png"/><Relationship Id="rId23" Type="http://schemas.openxmlformats.org/officeDocument/2006/relationships/customXml" Target="../ink/ink266.xml"/><Relationship Id="rId119" Type="http://schemas.openxmlformats.org/officeDocument/2006/relationships/customXml" Target="../ink/ink314.xml"/><Relationship Id="rId44" Type="http://schemas.openxmlformats.org/officeDocument/2006/relationships/image" Target="../media/image22.png"/><Relationship Id="rId65" Type="http://schemas.openxmlformats.org/officeDocument/2006/relationships/customXml" Target="../ink/ink287.xml"/><Relationship Id="rId86" Type="http://schemas.openxmlformats.org/officeDocument/2006/relationships/image" Target="../media/image43.png"/><Relationship Id="rId130" Type="http://schemas.openxmlformats.org/officeDocument/2006/relationships/image" Target="../media/image65.png"/><Relationship Id="rId151" Type="http://schemas.openxmlformats.org/officeDocument/2006/relationships/customXml" Target="../ink/ink330.xml"/><Relationship Id="rId172" Type="http://schemas.openxmlformats.org/officeDocument/2006/relationships/image" Target="../media/image86.png"/><Relationship Id="rId13" Type="http://schemas.openxmlformats.org/officeDocument/2006/relationships/customXml" Target="../ink/ink261.xml"/><Relationship Id="rId18" Type="http://schemas.openxmlformats.org/officeDocument/2006/relationships/image" Target="../media/image9.png"/><Relationship Id="rId39" Type="http://schemas.openxmlformats.org/officeDocument/2006/relationships/customXml" Target="../ink/ink274.xml"/><Relationship Id="rId109" Type="http://schemas.openxmlformats.org/officeDocument/2006/relationships/customXml" Target="../ink/ink309.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282.xml"/><Relationship Id="rId76" Type="http://schemas.openxmlformats.org/officeDocument/2006/relationships/image" Target="../media/image38.png"/><Relationship Id="rId97" Type="http://schemas.openxmlformats.org/officeDocument/2006/relationships/customXml" Target="../ink/ink303.xml"/><Relationship Id="rId104" Type="http://schemas.openxmlformats.org/officeDocument/2006/relationships/image" Target="../media/image52.png"/><Relationship Id="rId120" Type="http://schemas.openxmlformats.org/officeDocument/2006/relationships/image" Target="../media/image60.png"/><Relationship Id="rId125" Type="http://schemas.openxmlformats.org/officeDocument/2006/relationships/customXml" Target="../ink/ink317.xml"/><Relationship Id="rId141" Type="http://schemas.openxmlformats.org/officeDocument/2006/relationships/customXml" Target="../ink/ink325.xml"/><Relationship Id="rId146" Type="http://schemas.openxmlformats.org/officeDocument/2006/relationships/image" Target="../media/image73.png"/><Relationship Id="rId167" Type="http://schemas.openxmlformats.org/officeDocument/2006/relationships/customXml" Target="../ink/ink338.xml"/><Relationship Id="rId188" Type="http://schemas.openxmlformats.org/officeDocument/2006/relationships/image" Target="../media/image94.png"/><Relationship Id="rId7" Type="http://schemas.openxmlformats.org/officeDocument/2006/relationships/customXml" Target="../ink/ink258.xml"/><Relationship Id="rId71" Type="http://schemas.openxmlformats.org/officeDocument/2006/relationships/customXml" Target="../ink/ink290.xml"/><Relationship Id="rId92" Type="http://schemas.openxmlformats.org/officeDocument/2006/relationships/image" Target="../media/image46.png"/><Relationship Id="rId162" Type="http://schemas.openxmlformats.org/officeDocument/2006/relationships/image" Target="../media/image81.png"/><Relationship Id="rId183" Type="http://schemas.openxmlformats.org/officeDocument/2006/relationships/customXml" Target="../ink/ink346.xml"/><Relationship Id="rId2" Type="http://schemas.openxmlformats.org/officeDocument/2006/relationships/notesSlide" Target="../notesSlides/notesSlide9.xml"/><Relationship Id="rId29" Type="http://schemas.openxmlformats.org/officeDocument/2006/relationships/customXml" Target="../ink/ink269.xml"/><Relationship Id="rId24" Type="http://schemas.openxmlformats.org/officeDocument/2006/relationships/image" Target="../media/image12.png"/><Relationship Id="rId40" Type="http://schemas.openxmlformats.org/officeDocument/2006/relationships/image" Target="../media/image20.png"/><Relationship Id="rId45" Type="http://schemas.openxmlformats.org/officeDocument/2006/relationships/customXml" Target="../ink/ink277.xml"/><Relationship Id="rId66" Type="http://schemas.openxmlformats.org/officeDocument/2006/relationships/image" Target="../media/image33.png"/><Relationship Id="rId87" Type="http://schemas.openxmlformats.org/officeDocument/2006/relationships/customXml" Target="../ink/ink298.xml"/><Relationship Id="rId110" Type="http://schemas.openxmlformats.org/officeDocument/2006/relationships/image" Target="../media/image55.png"/><Relationship Id="rId115" Type="http://schemas.openxmlformats.org/officeDocument/2006/relationships/customXml" Target="../ink/ink312.xml"/><Relationship Id="rId131" Type="http://schemas.openxmlformats.org/officeDocument/2006/relationships/customXml" Target="../ink/ink320.xml"/><Relationship Id="rId136" Type="http://schemas.openxmlformats.org/officeDocument/2006/relationships/image" Target="../media/image68.png"/><Relationship Id="rId157" Type="http://schemas.openxmlformats.org/officeDocument/2006/relationships/customXml" Target="../ink/ink333.xml"/><Relationship Id="rId178" Type="http://schemas.openxmlformats.org/officeDocument/2006/relationships/image" Target="../media/image89.png"/><Relationship Id="rId61" Type="http://schemas.openxmlformats.org/officeDocument/2006/relationships/customXml" Target="../ink/ink285.xml"/><Relationship Id="rId82" Type="http://schemas.openxmlformats.org/officeDocument/2006/relationships/image" Target="../media/image41.png"/><Relationship Id="rId152" Type="http://schemas.openxmlformats.org/officeDocument/2006/relationships/image" Target="../media/image76.png"/><Relationship Id="rId173" Type="http://schemas.openxmlformats.org/officeDocument/2006/relationships/customXml" Target="../ink/ink341.xml"/><Relationship Id="rId19" Type="http://schemas.openxmlformats.org/officeDocument/2006/relationships/customXml" Target="../ink/ink264.xml"/><Relationship Id="rId14" Type="http://schemas.openxmlformats.org/officeDocument/2006/relationships/image" Target="../media/image7.png"/><Relationship Id="rId30" Type="http://schemas.openxmlformats.org/officeDocument/2006/relationships/image" Target="../media/image15.png"/><Relationship Id="rId35" Type="http://schemas.openxmlformats.org/officeDocument/2006/relationships/customXml" Target="../ink/ink272.xml"/><Relationship Id="rId56" Type="http://schemas.openxmlformats.org/officeDocument/2006/relationships/image" Target="../media/image28.png"/><Relationship Id="rId77" Type="http://schemas.openxmlformats.org/officeDocument/2006/relationships/customXml" Target="../ink/ink293.xml"/><Relationship Id="rId100" Type="http://schemas.openxmlformats.org/officeDocument/2006/relationships/image" Target="../media/image50.png"/><Relationship Id="rId105" Type="http://schemas.openxmlformats.org/officeDocument/2006/relationships/customXml" Target="../ink/ink307.xml"/><Relationship Id="rId126" Type="http://schemas.openxmlformats.org/officeDocument/2006/relationships/image" Target="../media/image63.png"/><Relationship Id="rId147" Type="http://schemas.openxmlformats.org/officeDocument/2006/relationships/customXml" Target="../ink/ink328.xml"/><Relationship Id="rId168" Type="http://schemas.openxmlformats.org/officeDocument/2006/relationships/image" Target="../media/image84.png"/><Relationship Id="rId8" Type="http://schemas.openxmlformats.org/officeDocument/2006/relationships/image" Target="../media/image4.png"/><Relationship Id="rId51" Type="http://schemas.openxmlformats.org/officeDocument/2006/relationships/customXml" Target="../ink/ink280.xml"/><Relationship Id="rId72" Type="http://schemas.openxmlformats.org/officeDocument/2006/relationships/image" Target="../media/image36.png"/><Relationship Id="rId93" Type="http://schemas.openxmlformats.org/officeDocument/2006/relationships/customXml" Target="../ink/ink301.xml"/><Relationship Id="rId98" Type="http://schemas.openxmlformats.org/officeDocument/2006/relationships/image" Target="../media/image49.png"/><Relationship Id="rId121" Type="http://schemas.openxmlformats.org/officeDocument/2006/relationships/customXml" Target="../ink/ink315.xml"/><Relationship Id="rId142" Type="http://schemas.openxmlformats.org/officeDocument/2006/relationships/image" Target="../media/image71.png"/><Relationship Id="rId163" Type="http://schemas.openxmlformats.org/officeDocument/2006/relationships/customXml" Target="../ink/ink336.xml"/><Relationship Id="rId184" Type="http://schemas.openxmlformats.org/officeDocument/2006/relationships/image" Target="../media/image92.png"/><Relationship Id="rId3" Type="http://schemas.openxmlformats.org/officeDocument/2006/relationships/customXml" Target="../ink/ink256.xml"/><Relationship Id="rId25" Type="http://schemas.openxmlformats.org/officeDocument/2006/relationships/customXml" Target="../ink/ink267.xml"/><Relationship Id="rId46" Type="http://schemas.openxmlformats.org/officeDocument/2006/relationships/image" Target="../media/image23.png"/><Relationship Id="rId67" Type="http://schemas.openxmlformats.org/officeDocument/2006/relationships/customXml" Target="../ink/ink288.xml"/><Relationship Id="rId116" Type="http://schemas.openxmlformats.org/officeDocument/2006/relationships/image" Target="../media/image58.png"/><Relationship Id="rId137" Type="http://schemas.openxmlformats.org/officeDocument/2006/relationships/customXml" Target="../ink/ink323.xml"/><Relationship Id="rId158" Type="http://schemas.openxmlformats.org/officeDocument/2006/relationships/image" Target="../media/image79.png"/><Relationship Id="rId20" Type="http://schemas.openxmlformats.org/officeDocument/2006/relationships/image" Target="../media/image10.png"/><Relationship Id="rId41" Type="http://schemas.openxmlformats.org/officeDocument/2006/relationships/customXml" Target="../ink/ink275.xml"/><Relationship Id="rId62" Type="http://schemas.openxmlformats.org/officeDocument/2006/relationships/image" Target="../media/image31.png"/><Relationship Id="rId83" Type="http://schemas.openxmlformats.org/officeDocument/2006/relationships/customXml" Target="../ink/ink296.xml"/><Relationship Id="rId88" Type="http://schemas.openxmlformats.org/officeDocument/2006/relationships/image" Target="../media/image44.png"/><Relationship Id="rId111" Type="http://schemas.openxmlformats.org/officeDocument/2006/relationships/customXml" Target="../ink/ink310.xml"/><Relationship Id="rId132" Type="http://schemas.openxmlformats.org/officeDocument/2006/relationships/image" Target="../media/image66.png"/><Relationship Id="rId153" Type="http://schemas.openxmlformats.org/officeDocument/2006/relationships/customXml" Target="../ink/ink331.xml"/><Relationship Id="rId174" Type="http://schemas.openxmlformats.org/officeDocument/2006/relationships/image" Target="../media/image87.png"/><Relationship Id="rId179" Type="http://schemas.openxmlformats.org/officeDocument/2006/relationships/customXml" Target="../ink/ink344.xml"/><Relationship Id="rId15" Type="http://schemas.openxmlformats.org/officeDocument/2006/relationships/customXml" Target="../ink/ink262.xml"/><Relationship Id="rId36" Type="http://schemas.openxmlformats.org/officeDocument/2006/relationships/image" Target="../media/image18.png"/><Relationship Id="rId57" Type="http://schemas.openxmlformats.org/officeDocument/2006/relationships/customXml" Target="../ink/ink283.xml"/><Relationship Id="rId106" Type="http://schemas.openxmlformats.org/officeDocument/2006/relationships/image" Target="../media/image53.png"/><Relationship Id="rId127" Type="http://schemas.openxmlformats.org/officeDocument/2006/relationships/customXml" Target="../ink/ink318.xml"/><Relationship Id="rId10" Type="http://schemas.openxmlformats.org/officeDocument/2006/relationships/image" Target="../media/image5.png"/><Relationship Id="rId31" Type="http://schemas.openxmlformats.org/officeDocument/2006/relationships/customXml" Target="../ink/ink270.xml"/><Relationship Id="rId52" Type="http://schemas.openxmlformats.org/officeDocument/2006/relationships/image" Target="../media/image26.png"/><Relationship Id="rId73" Type="http://schemas.openxmlformats.org/officeDocument/2006/relationships/customXml" Target="../ink/ink291.xml"/><Relationship Id="rId78" Type="http://schemas.openxmlformats.org/officeDocument/2006/relationships/image" Target="../media/image39.png"/><Relationship Id="rId94" Type="http://schemas.openxmlformats.org/officeDocument/2006/relationships/image" Target="../media/image47.png"/><Relationship Id="rId99" Type="http://schemas.openxmlformats.org/officeDocument/2006/relationships/customXml" Target="../ink/ink304.xml"/><Relationship Id="rId101" Type="http://schemas.openxmlformats.org/officeDocument/2006/relationships/customXml" Target="../ink/ink305.xml"/><Relationship Id="rId122" Type="http://schemas.openxmlformats.org/officeDocument/2006/relationships/image" Target="../media/image61.png"/><Relationship Id="rId143" Type="http://schemas.openxmlformats.org/officeDocument/2006/relationships/customXml" Target="../ink/ink326.xml"/><Relationship Id="rId148" Type="http://schemas.openxmlformats.org/officeDocument/2006/relationships/image" Target="../media/image74.png"/><Relationship Id="rId164" Type="http://schemas.openxmlformats.org/officeDocument/2006/relationships/image" Target="../media/image82.png"/><Relationship Id="rId169" Type="http://schemas.openxmlformats.org/officeDocument/2006/relationships/customXml" Target="../ink/ink339.xml"/><Relationship Id="rId185" Type="http://schemas.openxmlformats.org/officeDocument/2006/relationships/customXml" Target="../ink/ink347.xml"/><Relationship Id="rId4" Type="http://schemas.openxmlformats.org/officeDocument/2006/relationships/image" Target="../media/image2.png"/><Relationship Id="rId9" Type="http://schemas.openxmlformats.org/officeDocument/2006/relationships/customXml" Target="../ink/ink259.xml"/><Relationship Id="rId180" Type="http://schemas.openxmlformats.org/officeDocument/2006/relationships/image" Target="../media/image90.png"/><Relationship Id="rId26" Type="http://schemas.openxmlformats.org/officeDocument/2006/relationships/image" Target="../media/image13.png"/><Relationship Id="rId47" Type="http://schemas.openxmlformats.org/officeDocument/2006/relationships/customXml" Target="../ink/ink278.xml"/><Relationship Id="rId68" Type="http://schemas.openxmlformats.org/officeDocument/2006/relationships/image" Target="../media/image34.png"/><Relationship Id="rId89" Type="http://schemas.openxmlformats.org/officeDocument/2006/relationships/customXml" Target="../ink/ink299.xml"/><Relationship Id="rId112" Type="http://schemas.openxmlformats.org/officeDocument/2006/relationships/image" Target="../media/image56.png"/><Relationship Id="rId133" Type="http://schemas.openxmlformats.org/officeDocument/2006/relationships/customXml" Target="../ink/ink321.xml"/><Relationship Id="rId154" Type="http://schemas.openxmlformats.org/officeDocument/2006/relationships/image" Target="../media/image77.png"/><Relationship Id="rId175" Type="http://schemas.openxmlformats.org/officeDocument/2006/relationships/customXml" Target="../ink/ink342.xml"/><Relationship Id="rId16" Type="http://schemas.openxmlformats.org/officeDocument/2006/relationships/image" Target="../media/image8.png"/><Relationship Id="rId37" Type="http://schemas.openxmlformats.org/officeDocument/2006/relationships/customXml" Target="../ink/ink273.xml"/><Relationship Id="rId58" Type="http://schemas.openxmlformats.org/officeDocument/2006/relationships/image" Target="../media/image29.png"/><Relationship Id="rId79" Type="http://schemas.openxmlformats.org/officeDocument/2006/relationships/customXml" Target="../ink/ink294.xml"/><Relationship Id="rId102" Type="http://schemas.openxmlformats.org/officeDocument/2006/relationships/image" Target="../media/image51.png"/><Relationship Id="rId123" Type="http://schemas.openxmlformats.org/officeDocument/2006/relationships/customXml" Target="../ink/ink316.xml"/><Relationship Id="rId144" Type="http://schemas.openxmlformats.org/officeDocument/2006/relationships/image" Target="../media/image72.png"/><Relationship Id="rId90" Type="http://schemas.openxmlformats.org/officeDocument/2006/relationships/image" Target="../media/image45.png"/><Relationship Id="rId165" Type="http://schemas.openxmlformats.org/officeDocument/2006/relationships/customXml" Target="../ink/ink337.xml"/><Relationship Id="rId186" Type="http://schemas.openxmlformats.org/officeDocument/2006/relationships/image" Target="../media/image93.png"/><Relationship Id="rId27" Type="http://schemas.openxmlformats.org/officeDocument/2006/relationships/customXml" Target="../ink/ink268.xml"/><Relationship Id="rId48" Type="http://schemas.openxmlformats.org/officeDocument/2006/relationships/image" Target="../media/image24.png"/><Relationship Id="rId69" Type="http://schemas.openxmlformats.org/officeDocument/2006/relationships/customXml" Target="../ink/ink289.xml"/><Relationship Id="rId113" Type="http://schemas.openxmlformats.org/officeDocument/2006/relationships/customXml" Target="../ink/ink311.xml"/><Relationship Id="rId134" Type="http://schemas.openxmlformats.org/officeDocument/2006/relationships/image" Target="../media/image67.png"/><Relationship Id="rId80" Type="http://schemas.openxmlformats.org/officeDocument/2006/relationships/image" Target="../media/image40.png"/><Relationship Id="rId155" Type="http://schemas.openxmlformats.org/officeDocument/2006/relationships/customXml" Target="../ink/ink332.xml"/><Relationship Id="rId176" Type="http://schemas.openxmlformats.org/officeDocument/2006/relationships/image" Target="../media/image88.png"/><Relationship Id="rId17" Type="http://schemas.openxmlformats.org/officeDocument/2006/relationships/customXml" Target="../ink/ink263.xml"/><Relationship Id="rId38" Type="http://schemas.openxmlformats.org/officeDocument/2006/relationships/image" Target="../media/image19.png"/><Relationship Id="rId59" Type="http://schemas.openxmlformats.org/officeDocument/2006/relationships/customXml" Target="../ink/ink284.xml"/><Relationship Id="rId103" Type="http://schemas.openxmlformats.org/officeDocument/2006/relationships/customXml" Target="../ink/ink306.xml"/><Relationship Id="rId124" Type="http://schemas.openxmlformats.org/officeDocument/2006/relationships/image" Target="../media/image62.png"/><Relationship Id="rId70" Type="http://schemas.openxmlformats.org/officeDocument/2006/relationships/image" Target="../media/image35.png"/><Relationship Id="rId91" Type="http://schemas.openxmlformats.org/officeDocument/2006/relationships/customXml" Target="../ink/ink300.xml"/><Relationship Id="rId145" Type="http://schemas.openxmlformats.org/officeDocument/2006/relationships/customXml" Target="../ink/ink327.xml"/><Relationship Id="rId166" Type="http://schemas.openxmlformats.org/officeDocument/2006/relationships/image" Target="../media/image83.png"/><Relationship Id="rId187" Type="http://schemas.openxmlformats.org/officeDocument/2006/relationships/customXml" Target="../ink/ink348.xml"/><Relationship Id="rId1" Type="http://schemas.openxmlformats.org/officeDocument/2006/relationships/slideLayout" Target="../slideLayouts/slideLayout7.xml"/><Relationship Id="rId28" Type="http://schemas.openxmlformats.org/officeDocument/2006/relationships/image" Target="../media/image14.png"/><Relationship Id="rId49" Type="http://schemas.openxmlformats.org/officeDocument/2006/relationships/customXml" Target="../ink/ink279.xml"/><Relationship Id="rId114" Type="http://schemas.openxmlformats.org/officeDocument/2006/relationships/image" Target="../media/image57.png"/><Relationship Id="rId60" Type="http://schemas.openxmlformats.org/officeDocument/2006/relationships/image" Target="../media/image30.png"/><Relationship Id="rId81" Type="http://schemas.openxmlformats.org/officeDocument/2006/relationships/customXml" Target="../ink/ink295.xml"/><Relationship Id="rId135" Type="http://schemas.openxmlformats.org/officeDocument/2006/relationships/customXml" Target="../ink/ink322.xml"/><Relationship Id="rId156" Type="http://schemas.openxmlformats.org/officeDocument/2006/relationships/image" Target="../media/image78.png"/><Relationship Id="rId177" Type="http://schemas.openxmlformats.org/officeDocument/2006/relationships/customXml" Target="../ink/ink3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27FA3-5577-7791-7F8E-4A925F5546AA}"/>
              </a:ext>
            </a:extLst>
          </p:cNvPr>
          <p:cNvSpPr txBox="1"/>
          <p:nvPr/>
        </p:nvSpPr>
        <p:spPr>
          <a:xfrm>
            <a:off x="1295400" y="1166842"/>
            <a:ext cx="9601200" cy="4524315"/>
          </a:xfrm>
          <a:prstGeom prst="rect">
            <a:avLst/>
          </a:prstGeom>
          <a:noFill/>
        </p:spPr>
        <p:txBody>
          <a:bodyPr wrap="square">
            <a:spAutoFit/>
          </a:bodyPr>
          <a:lstStyle/>
          <a:p>
            <a:r>
              <a:rPr lang="en-US" sz="4800"/>
              <a:t>This page is only for you, the person sharing, to practice with due to the notes below. When sharing with someone start with slide 2 being shown to the person you are sharing with.</a:t>
            </a:r>
          </a:p>
        </p:txBody>
      </p:sp>
    </p:spTree>
    <p:extLst>
      <p:ext uri="{BB962C8B-B14F-4D97-AF65-F5344CB8AC3E}">
        <p14:creationId xmlns:p14="http://schemas.microsoft.com/office/powerpoint/2010/main" val="3212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83F5E-A4FD-CB69-E7FB-5618565DB4EE}"/>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E499EFE4-A65A-1A0E-D39B-212CCCA92636}"/>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E499EFE4-A65A-1A0E-D39B-212CCCA92636}"/>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7EDFBA24-4FB0-4B4A-9CC0-D177BADA1DA7}"/>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6EE2D781-CF41-300B-E95D-FE4F3113973C}"/>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6EE2D781-CF41-300B-E95D-FE4F3113973C}"/>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9033D0A6-7E7D-CDDE-3CDA-C06E72E53412}"/>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9033D0A6-7E7D-CDDE-3CDA-C06E72E53412}"/>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CE2A4074-7070-9BCF-70D9-44FE38BF143C}"/>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CE2A4074-7070-9BCF-70D9-44FE38BF143C}"/>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2A29331D-CA2E-2154-DAB9-361F25F7B4DF}"/>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2A29331D-CA2E-2154-DAB9-361F25F7B4DF}"/>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308D9568-2481-172A-453B-4B76646CD9BC}"/>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308D9568-2481-172A-453B-4B76646CD9BC}"/>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16AE74FC-6EB9-4819-37D4-3F555D5C5284}"/>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16AE74FC-6EB9-4819-37D4-3F555D5C5284}"/>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77FE8A7B-C24F-6B57-55FC-5AB2B3B9D0D7}"/>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B71CD03A-2707-363F-5E9E-6E4F61C4523C}"/>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B71CD03A-2707-363F-5E9E-6E4F61C4523C}"/>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66416799-2D00-E09E-E64D-C5E34536EFE0}"/>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66416799-2D00-E09E-E64D-C5E34536EFE0}"/>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73884778-C3B5-711C-8F9C-AE3688ECD45B}"/>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73884778-C3B5-711C-8F9C-AE3688ECD45B}"/>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43FDD36B-E488-9ABE-0C0E-3ED81D8FF51B}"/>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43FDD36B-E488-9ABE-0C0E-3ED81D8FF51B}"/>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29A7E0FE-5C2E-80D6-BE68-E315F9B0AF5C}"/>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29A7E0FE-5C2E-80D6-BE68-E315F9B0AF5C}"/>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F75690E6-C07D-C799-1378-F060FF94C3EC}"/>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F75690E6-C07D-C799-1378-F060FF94C3EC}"/>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19A50CE7-1B8A-DEB4-3657-5E9A5D9194AA}"/>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19A50CE7-1B8A-DEB4-3657-5E9A5D9194AA}"/>
                    </a:ext>
                  </a:extLst>
                </p:cNvPr>
                <p:cNvPicPr/>
                <p:nvPr/>
              </p:nvPicPr>
              <p:blipFill>
                <a:blip r:embed="rId30"/>
                <a:stretch>
                  <a:fillRect/>
                </a:stretch>
              </p:blipFill>
              <p:spPr>
                <a:xfrm>
                  <a:off x="2138978" y="1681155"/>
                  <a:ext cx="222120" cy="233669"/>
                </a:xfrm>
                <a:prstGeom prst="rect">
                  <a:avLst/>
                </a:prstGeom>
              </p:spPr>
            </p:pic>
          </mc:Fallback>
        </mc:AlternateContent>
      </p:grpSp>
      <p:grpSp>
        <p:nvGrpSpPr>
          <p:cNvPr id="2" name="Group 1">
            <a:extLst>
              <a:ext uri="{FF2B5EF4-FFF2-40B4-BE49-F238E27FC236}">
                <a16:creationId xmlns:a16="http://schemas.microsoft.com/office/drawing/2014/main" id="{655EA53E-613E-E6BC-94F7-7D6FFC0FC968}"/>
              </a:ext>
            </a:extLst>
          </p:cNvPr>
          <p:cNvGrpSpPr/>
          <p:nvPr/>
        </p:nvGrpSpPr>
        <p:grpSpPr>
          <a:xfrm>
            <a:off x="3205953" y="1075276"/>
            <a:ext cx="4049280" cy="1007640"/>
            <a:chOff x="3205953" y="1075276"/>
            <a:chExt cx="4049280" cy="1007640"/>
          </a:xfrm>
        </p:grpSpPr>
        <mc:AlternateContent xmlns:mc="http://schemas.openxmlformats.org/markup-compatibility/2006" xmlns:p14="http://schemas.microsoft.com/office/powerpoint/2010/main">
          <mc:Choice Requires="p14">
            <p:contentPart p14:bwMode="auto" r:id="rId31">
              <p14:nvContentPartPr>
                <p14:cNvPr id="3" name="Ink 2">
                  <a:extLst>
                    <a:ext uri="{FF2B5EF4-FFF2-40B4-BE49-F238E27FC236}">
                      <a16:creationId xmlns:a16="http://schemas.microsoft.com/office/drawing/2014/main" id="{0BE56703-4CFF-78D8-C8AC-4F875A45865A}"/>
                    </a:ext>
                  </a:extLst>
                </p14:cNvPr>
                <p14:cNvContentPartPr/>
                <p14:nvPr/>
              </p14:nvContentPartPr>
              <p14:xfrm>
                <a:off x="3205953" y="1075276"/>
                <a:ext cx="3791880" cy="719280"/>
              </p14:xfrm>
            </p:contentPart>
          </mc:Choice>
          <mc:Fallback xmlns="">
            <p:pic>
              <p:nvPicPr>
                <p:cNvPr id="3" name="Ink 2">
                  <a:extLst>
                    <a:ext uri="{FF2B5EF4-FFF2-40B4-BE49-F238E27FC236}">
                      <a16:creationId xmlns:a16="http://schemas.microsoft.com/office/drawing/2014/main" id="{0BE56703-4CFF-78D8-C8AC-4F875A45865A}"/>
                    </a:ext>
                  </a:extLst>
                </p:cNvPr>
                <p:cNvPicPr/>
                <p:nvPr/>
              </p:nvPicPr>
              <p:blipFill>
                <a:blip r:embed="rId32"/>
                <a:stretch>
                  <a:fillRect/>
                </a:stretch>
              </p:blipFill>
              <p:spPr>
                <a:xfrm>
                  <a:off x="3187953" y="1057267"/>
                  <a:ext cx="3827520" cy="7549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Ink 3">
                  <a:extLst>
                    <a:ext uri="{FF2B5EF4-FFF2-40B4-BE49-F238E27FC236}">
                      <a16:creationId xmlns:a16="http://schemas.microsoft.com/office/drawing/2014/main" id="{3407D2C9-FC6A-DD05-EBDE-F52C42285160}"/>
                    </a:ext>
                  </a:extLst>
                </p14:cNvPr>
                <p14:cNvContentPartPr/>
                <p14:nvPr/>
              </p14:nvContentPartPr>
              <p14:xfrm>
                <a:off x="6306633" y="1222156"/>
                <a:ext cx="948600" cy="860760"/>
              </p14:xfrm>
            </p:contentPart>
          </mc:Choice>
          <mc:Fallback xmlns="">
            <p:pic>
              <p:nvPicPr>
                <p:cNvPr id="4" name="Ink 3">
                  <a:extLst>
                    <a:ext uri="{FF2B5EF4-FFF2-40B4-BE49-F238E27FC236}">
                      <a16:creationId xmlns:a16="http://schemas.microsoft.com/office/drawing/2014/main" id="{3407D2C9-FC6A-DD05-EBDE-F52C42285160}"/>
                    </a:ext>
                  </a:extLst>
                </p:cNvPr>
                <p:cNvPicPr/>
                <p:nvPr/>
              </p:nvPicPr>
              <p:blipFill>
                <a:blip r:embed="rId34"/>
                <a:stretch>
                  <a:fillRect/>
                </a:stretch>
              </p:blipFill>
              <p:spPr>
                <a:xfrm>
                  <a:off x="6288633" y="1204156"/>
                  <a:ext cx="984240" cy="896400"/>
                </a:xfrm>
                <a:prstGeom prst="rect">
                  <a:avLst/>
                </a:prstGeom>
              </p:spPr>
            </p:pic>
          </mc:Fallback>
        </mc:AlternateContent>
      </p:grpSp>
      <p:grpSp>
        <p:nvGrpSpPr>
          <p:cNvPr id="5" name="Group 4">
            <a:extLst>
              <a:ext uri="{FF2B5EF4-FFF2-40B4-BE49-F238E27FC236}">
                <a16:creationId xmlns:a16="http://schemas.microsoft.com/office/drawing/2014/main" id="{E14A1865-E692-226F-0008-96CEFCF1F454}"/>
              </a:ext>
            </a:extLst>
          </p:cNvPr>
          <p:cNvGrpSpPr/>
          <p:nvPr/>
        </p:nvGrpSpPr>
        <p:grpSpPr>
          <a:xfrm>
            <a:off x="3689433" y="547516"/>
            <a:ext cx="2003040" cy="601920"/>
            <a:chOff x="3689433" y="547516"/>
            <a:chExt cx="2003040" cy="601920"/>
          </a:xfrm>
        </p:grpSpPr>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8C9316E8-DA2C-2D1B-D70C-54501223798A}"/>
                    </a:ext>
                  </a:extLst>
                </p14:cNvPr>
                <p14:cNvContentPartPr/>
                <p14:nvPr/>
              </p14:nvContentPartPr>
              <p14:xfrm>
                <a:off x="3689433" y="547516"/>
                <a:ext cx="344880" cy="470880"/>
              </p14:xfrm>
            </p:contentPart>
          </mc:Choice>
          <mc:Fallback xmlns="">
            <p:pic>
              <p:nvPicPr>
                <p:cNvPr id="6" name="Ink 5">
                  <a:extLst>
                    <a:ext uri="{FF2B5EF4-FFF2-40B4-BE49-F238E27FC236}">
                      <a16:creationId xmlns:a16="http://schemas.microsoft.com/office/drawing/2014/main" id="{8C9316E8-DA2C-2D1B-D70C-54501223798A}"/>
                    </a:ext>
                  </a:extLst>
                </p:cNvPr>
                <p:cNvPicPr/>
                <p:nvPr/>
              </p:nvPicPr>
              <p:blipFill>
                <a:blip r:embed="rId36"/>
                <a:stretch>
                  <a:fillRect/>
                </a:stretch>
              </p:blipFill>
              <p:spPr>
                <a:xfrm>
                  <a:off x="3680433" y="538516"/>
                  <a:ext cx="3625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0A1D781B-5DC1-5808-BFC5-8AD687D77473}"/>
                    </a:ext>
                  </a:extLst>
                </p14:cNvPr>
                <p14:cNvContentPartPr/>
                <p14:nvPr/>
              </p14:nvContentPartPr>
              <p14:xfrm>
                <a:off x="3973113" y="735436"/>
                <a:ext cx="314640" cy="250920"/>
              </p14:xfrm>
            </p:contentPart>
          </mc:Choice>
          <mc:Fallback xmlns="">
            <p:pic>
              <p:nvPicPr>
                <p:cNvPr id="7" name="Ink 6">
                  <a:extLst>
                    <a:ext uri="{FF2B5EF4-FFF2-40B4-BE49-F238E27FC236}">
                      <a16:creationId xmlns:a16="http://schemas.microsoft.com/office/drawing/2014/main" id="{0A1D781B-5DC1-5808-BFC5-8AD687D77473}"/>
                    </a:ext>
                  </a:extLst>
                </p:cNvPr>
                <p:cNvPicPr/>
                <p:nvPr/>
              </p:nvPicPr>
              <p:blipFill>
                <a:blip r:embed="rId38"/>
                <a:stretch>
                  <a:fillRect/>
                </a:stretch>
              </p:blipFill>
              <p:spPr>
                <a:xfrm>
                  <a:off x="3964123" y="726436"/>
                  <a:ext cx="3322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8701643F-3F34-4EDC-2F29-AF339A751E16}"/>
                    </a:ext>
                  </a:extLst>
                </p14:cNvPr>
                <p14:cNvContentPartPr/>
                <p14:nvPr/>
              </p14:nvContentPartPr>
              <p14:xfrm>
                <a:off x="4250673" y="626356"/>
                <a:ext cx="249480" cy="359280"/>
              </p14:xfrm>
            </p:contentPart>
          </mc:Choice>
          <mc:Fallback xmlns="">
            <p:pic>
              <p:nvPicPr>
                <p:cNvPr id="8" name="Ink 7">
                  <a:extLst>
                    <a:ext uri="{FF2B5EF4-FFF2-40B4-BE49-F238E27FC236}">
                      <a16:creationId xmlns:a16="http://schemas.microsoft.com/office/drawing/2014/main" id="{8701643F-3F34-4EDC-2F29-AF339A751E16}"/>
                    </a:ext>
                  </a:extLst>
                </p:cNvPr>
                <p:cNvPicPr/>
                <p:nvPr/>
              </p:nvPicPr>
              <p:blipFill>
                <a:blip r:embed="rId40"/>
                <a:stretch>
                  <a:fillRect/>
                </a:stretch>
              </p:blipFill>
              <p:spPr>
                <a:xfrm>
                  <a:off x="4241686" y="617356"/>
                  <a:ext cx="267095"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3FB510F2-39AB-0FD7-9ED2-8639E1A1E079}"/>
                    </a:ext>
                  </a:extLst>
                </p14:cNvPr>
                <p14:cNvContentPartPr/>
                <p14:nvPr/>
              </p14:nvContentPartPr>
              <p14:xfrm>
                <a:off x="4502673" y="727156"/>
                <a:ext cx="278640" cy="281160"/>
              </p14:xfrm>
            </p:contentPart>
          </mc:Choice>
          <mc:Fallback xmlns="">
            <p:pic>
              <p:nvPicPr>
                <p:cNvPr id="9" name="Ink 8">
                  <a:extLst>
                    <a:ext uri="{FF2B5EF4-FFF2-40B4-BE49-F238E27FC236}">
                      <a16:creationId xmlns:a16="http://schemas.microsoft.com/office/drawing/2014/main" id="{3FB510F2-39AB-0FD7-9ED2-8639E1A1E079}"/>
                    </a:ext>
                  </a:extLst>
                </p:cNvPr>
                <p:cNvPicPr/>
                <p:nvPr/>
              </p:nvPicPr>
              <p:blipFill>
                <a:blip r:embed="rId42"/>
                <a:stretch>
                  <a:fillRect/>
                </a:stretch>
              </p:blipFill>
              <p:spPr>
                <a:xfrm>
                  <a:off x="4493661" y="718156"/>
                  <a:ext cx="296303"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A78BE16A-496E-9C0B-972E-84692014480E}"/>
                    </a:ext>
                  </a:extLst>
                </p14:cNvPr>
                <p14:cNvContentPartPr/>
                <p14:nvPr/>
              </p14:nvContentPartPr>
              <p14:xfrm>
                <a:off x="4823793" y="648676"/>
                <a:ext cx="72720" cy="399600"/>
              </p14:xfrm>
            </p:contentPart>
          </mc:Choice>
          <mc:Fallback xmlns="">
            <p:pic>
              <p:nvPicPr>
                <p:cNvPr id="10" name="Ink 9">
                  <a:extLst>
                    <a:ext uri="{FF2B5EF4-FFF2-40B4-BE49-F238E27FC236}">
                      <a16:creationId xmlns:a16="http://schemas.microsoft.com/office/drawing/2014/main" id="{A78BE16A-496E-9C0B-972E-84692014480E}"/>
                    </a:ext>
                  </a:extLst>
                </p:cNvPr>
                <p:cNvPicPr/>
                <p:nvPr/>
              </p:nvPicPr>
              <p:blipFill>
                <a:blip r:embed="rId44"/>
                <a:stretch>
                  <a:fillRect/>
                </a:stretch>
              </p:blipFill>
              <p:spPr>
                <a:xfrm>
                  <a:off x="4814748" y="639676"/>
                  <a:ext cx="90448"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F019D200-0101-DC46-A100-D2F5FBC01746}"/>
                    </a:ext>
                  </a:extLst>
                </p14:cNvPr>
                <p14:cNvContentPartPr/>
                <p14:nvPr/>
              </p14:nvContentPartPr>
              <p14:xfrm>
                <a:off x="4955193" y="638236"/>
                <a:ext cx="28800" cy="400680"/>
              </p14:xfrm>
            </p:contentPart>
          </mc:Choice>
          <mc:Fallback xmlns="">
            <p:pic>
              <p:nvPicPr>
                <p:cNvPr id="11" name="Ink 10">
                  <a:extLst>
                    <a:ext uri="{FF2B5EF4-FFF2-40B4-BE49-F238E27FC236}">
                      <a16:creationId xmlns:a16="http://schemas.microsoft.com/office/drawing/2014/main" id="{F019D200-0101-DC46-A100-D2F5FBC01746}"/>
                    </a:ext>
                  </a:extLst>
                </p:cNvPr>
                <p:cNvPicPr/>
                <p:nvPr/>
              </p:nvPicPr>
              <p:blipFill>
                <a:blip r:embed="rId46"/>
                <a:stretch>
                  <a:fillRect/>
                </a:stretch>
              </p:blipFill>
              <p:spPr>
                <a:xfrm>
                  <a:off x="4946193" y="629228"/>
                  <a:ext cx="46440" cy="41833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28BD45F3-92F9-5BC7-4876-B1E2E1400F4D}"/>
                    </a:ext>
                  </a:extLst>
                </p14:cNvPr>
                <p14:cNvContentPartPr/>
                <p14:nvPr/>
              </p14:nvContentPartPr>
              <p14:xfrm>
                <a:off x="5052753" y="836596"/>
                <a:ext cx="40320" cy="204840"/>
              </p14:xfrm>
            </p:contentPart>
          </mc:Choice>
          <mc:Fallback xmlns="">
            <p:pic>
              <p:nvPicPr>
                <p:cNvPr id="12" name="Ink 11">
                  <a:extLst>
                    <a:ext uri="{FF2B5EF4-FFF2-40B4-BE49-F238E27FC236}">
                      <a16:creationId xmlns:a16="http://schemas.microsoft.com/office/drawing/2014/main" id="{28BD45F3-92F9-5BC7-4876-B1E2E1400F4D}"/>
                    </a:ext>
                  </a:extLst>
                </p:cNvPr>
                <p:cNvPicPr/>
                <p:nvPr/>
              </p:nvPicPr>
              <p:blipFill>
                <a:blip r:embed="rId48"/>
                <a:stretch>
                  <a:fillRect/>
                </a:stretch>
              </p:blipFill>
              <p:spPr>
                <a:xfrm>
                  <a:off x="5043753" y="827596"/>
                  <a:ext cx="5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72FC4A4A-3976-D7B3-A915-82C3BB02BABB}"/>
                    </a:ext>
                  </a:extLst>
                </p14:cNvPr>
                <p14:cNvContentPartPr/>
                <p14:nvPr/>
              </p14:nvContentPartPr>
              <p14:xfrm>
                <a:off x="5103873" y="662356"/>
                <a:ext cx="27360" cy="21240"/>
              </p14:xfrm>
            </p:contentPart>
          </mc:Choice>
          <mc:Fallback xmlns="">
            <p:pic>
              <p:nvPicPr>
                <p:cNvPr id="13" name="Ink 12">
                  <a:extLst>
                    <a:ext uri="{FF2B5EF4-FFF2-40B4-BE49-F238E27FC236}">
                      <a16:creationId xmlns:a16="http://schemas.microsoft.com/office/drawing/2014/main" id="{72FC4A4A-3976-D7B3-A915-82C3BB02BABB}"/>
                    </a:ext>
                  </a:extLst>
                </p:cNvPr>
                <p:cNvPicPr/>
                <p:nvPr/>
              </p:nvPicPr>
              <p:blipFill>
                <a:blip r:embed="rId50"/>
                <a:stretch>
                  <a:fillRect/>
                </a:stretch>
              </p:blipFill>
              <p:spPr>
                <a:xfrm>
                  <a:off x="5094873" y="653201"/>
                  <a:ext cx="45000" cy="3918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Ink 13">
                  <a:extLst>
                    <a:ext uri="{FF2B5EF4-FFF2-40B4-BE49-F238E27FC236}">
                      <a16:creationId xmlns:a16="http://schemas.microsoft.com/office/drawing/2014/main" id="{30A70BA1-1A9F-85E3-0874-9C1426F58516}"/>
                    </a:ext>
                  </a:extLst>
                </p14:cNvPr>
                <p14:cNvContentPartPr/>
                <p14:nvPr/>
              </p14:nvContentPartPr>
              <p14:xfrm>
                <a:off x="5169033" y="814996"/>
                <a:ext cx="230760" cy="259200"/>
              </p14:xfrm>
            </p:contentPart>
          </mc:Choice>
          <mc:Fallback xmlns="">
            <p:pic>
              <p:nvPicPr>
                <p:cNvPr id="14" name="Ink 13">
                  <a:extLst>
                    <a:ext uri="{FF2B5EF4-FFF2-40B4-BE49-F238E27FC236}">
                      <a16:creationId xmlns:a16="http://schemas.microsoft.com/office/drawing/2014/main" id="{30A70BA1-1A9F-85E3-0874-9C1426F58516}"/>
                    </a:ext>
                  </a:extLst>
                </p:cNvPr>
                <p:cNvPicPr/>
                <p:nvPr/>
              </p:nvPicPr>
              <p:blipFill>
                <a:blip r:embed="rId52"/>
                <a:stretch>
                  <a:fillRect/>
                </a:stretch>
              </p:blipFill>
              <p:spPr>
                <a:xfrm>
                  <a:off x="5160033" y="805996"/>
                  <a:ext cx="24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1C998B33-2D5E-31FF-A1F7-282A4310549C}"/>
                    </a:ext>
                  </a:extLst>
                </p14:cNvPr>
                <p14:cNvContentPartPr/>
                <p14:nvPr/>
              </p14:nvContentPartPr>
              <p14:xfrm>
                <a:off x="5442993" y="847396"/>
                <a:ext cx="249480" cy="302040"/>
              </p14:xfrm>
            </p:contentPart>
          </mc:Choice>
          <mc:Fallback xmlns="">
            <p:pic>
              <p:nvPicPr>
                <p:cNvPr id="15" name="Ink 14">
                  <a:extLst>
                    <a:ext uri="{FF2B5EF4-FFF2-40B4-BE49-F238E27FC236}">
                      <a16:creationId xmlns:a16="http://schemas.microsoft.com/office/drawing/2014/main" id="{1C998B33-2D5E-31FF-A1F7-282A4310549C}"/>
                    </a:ext>
                  </a:extLst>
                </p:cNvPr>
                <p:cNvPicPr/>
                <p:nvPr/>
              </p:nvPicPr>
              <p:blipFill>
                <a:blip r:embed="rId54"/>
                <a:stretch>
                  <a:fillRect/>
                </a:stretch>
              </p:blipFill>
              <p:spPr>
                <a:xfrm>
                  <a:off x="5434006" y="838396"/>
                  <a:ext cx="267095"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15FBE793-A973-069F-A8B2-34E0C672FF1B}"/>
                  </a:ext>
                </a:extLst>
              </p14:cNvPr>
              <p14:cNvContentPartPr/>
              <p14:nvPr/>
            </p14:nvContentPartPr>
            <p14:xfrm>
              <a:off x="6735458" y="1848210"/>
              <a:ext cx="4309920" cy="2091240"/>
            </p14:xfrm>
          </p:contentPart>
        </mc:Choice>
        <mc:Fallback xmlns="">
          <p:pic>
            <p:nvPicPr>
              <p:cNvPr id="29" name="Ink 28">
                <a:extLst>
                  <a:ext uri="{FF2B5EF4-FFF2-40B4-BE49-F238E27FC236}">
                    <a16:creationId xmlns:a16="http://schemas.microsoft.com/office/drawing/2014/main" id="{15FBE793-A973-069F-A8B2-34E0C672FF1B}"/>
                  </a:ext>
                </a:extLst>
              </p:cNvPr>
              <p:cNvPicPr/>
              <p:nvPr/>
            </p:nvPicPr>
            <p:blipFill>
              <a:blip r:embed="rId56"/>
              <a:stretch>
                <a:fillRect/>
              </a:stretch>
            </p:blipFill>
            <p:spPr>
              <a:xfrm>
                <a:off x="6717458" y="1830207"/>
                <a:ext cx="4345560" cy="2126886"/>
              </a:xfrm>
              <a:prstGeom prst="rect">
                <a:avLst/>
              </a:prstGeom>
            </p:spPr>
          </p:pic>
        </mc:Fallback>
      </mc:AlternateContent>
      <p:grpSp>
        <p:nvGrpSpPr>
          <p:cNvPr id="54" name="Group 53">
            <a:extLst>
              <a:ext uri="{FF2B5EF4-FFF2-40B4-BE49-F238E27FC236}">
                <a16:creationId xmlns:a16="http://schemas.microsoft.com/office/drawing/2014/main" id="{846768CC-4F1F-1928-781C-ACE4F7971BE2}"/>
              </a:ext>
            </a:extLst>
          </p:cNvPr>
          <p:cNvGrpSpPr/>
          <p:nvPr/>
        </p:nvGrpSpPr>
        <p:grpSpPr>
          <a:xfrm>
            <a:off x="7289138" y="2407650"/>
            <a:ext cx="3144600" cy="694080"/>
            <a:chOff x="7289138" y="2407650"/>
            <a:chExt cx="3144600" cy="694080"/>
          </a:xfrm>
        </p:grpSpPr>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83679DC5-7E25-2018-DDAE-23C9DFEC0D16}"/>
                    </a:ext>
                  </a:extLst>
                </p14:cNvPr>
                <p14:cNvContentPartPr/>
                <p14:nvPr/>
              </p14:nvContentPartPr>
              <p14:xfrm>
                <a:off x="7289138" y="2407650"/>
                <a:ext cx="448560" cy="687600"/>
              </p14:xfrm>
            </p:contentPart>
          </mc:Choice>
          <mc:Fallback xmlns="">
            <p:pic>
              <p:nvPicPr>
                <p:cNvPr id="30" name="Ink 29">
                  <a:extLst>
                    <a:ext uri="{FF2B5EF4-FFF2-40B4-BE49-F238E27FC236}">
                      <a16:creationId xmlns:a16="http://schemas.microsoft.com/office/drawing/2014/main" id="{83679DC5-7E25-2018-DDAE-23C9DFEC0D16}"/>
                    </a:ext>
                  </a:extLst>
                </p:cNvPr>
                <p:cNvPicPr/>
                <p:nvPr/>
              </p:nvPicPr>
              <p:blipFill>
                <a:blip r:embed="rId58"/>
                <a:stretch>
                  <a:fillRect/>
                </a:stretch>
              </p:blipFill>
              <p:spPr>
                <a:xfrm>
                  <a:off x="7280138" y="2398655"/>
                  <a:ext cx="466200" cy="70523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12CE538F-7656-AE1B-299A-827758297FDD}"/>
                    </a:ext>
                  </a:extLst>
                </p14:cNvPr>
                <p14:cNvContentPartPr/>
                <p14:nvPr/>
              </p14:nvContentPartPr>
              <p14:xfrm>
                <a:off x="7768658" y="2750010"/>
                <a:ext cx="204120" cy="330120"/>
              </p14:xfrm>
            </p:contentPart>
          </mc:Choice>
          <mc:Fallback xmlns="">
            <p:pic>
              <p:nvPicPr>
                <p:cNvPr id="31" name="Ink 30">
                  <a:extLst>
                    <a:ext uri="{FF2B5EF4-FFF2-40B4-BE49-F238E27FC236}">
                      <a16:creationId xmlns:a16="http://schemas.microsoft.com/office/drawing/2014/main" id="{12CE538F-7656-AE1B-299A-827758297FDD}"/>
                    </a:ext>
                  </a:extLst>
                </p:cNvPr>
                <p:cNvPicPr/>
                <p:nvPr/>
              </p:nvPicPr>
              <p:blipFill>
                <a:blip r:embed="rId60"/>
                <a:stretch>
                  <a:fillRect/>
                </a:stretch>
              </p:blipFill>
              <p:spPr>
                <a:xfrm>
                  <a:off x="7759658" y="2741010"/>
                  <a:ext cx="221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6C86A231-A0F3-A5F6-A929-4157CA2CB0BF}"/>
                    </a:ext>
                  </a:extLst>
                </p14:cNvPr>
                <p14:cNvContentPartPr/>
                <p14:nvPr/>
              </p14:nvContentPartPr>
              <p14:xfrm>
                <a:off x="8013818" y="2793210"/>
                <a:ext cx="227160" cy="308520"/>
              </p14:xfrm>
            </p:contentPart>
          </mc:Choice>
          <mc:Fallback xmlns="">
            <p:pic>
              <p:nvPicPr>
                <p:cNvPr id="32" name="Ink 31">
                  <a:extLst>
                    <a:ext uri="{FF2B5EF4-FFF2-40B4-BE49-F238E27FC236}">
                      <a16:creationId xmlns:a16="http://schemas.microsoft.com/office/drawing/2014/main" id="{6C86A231-A0F3-A5F6-A929-4157CA2CB0BF}"/>
                    </a:ext>
                  </a:extLst>
                </p:cNvPr>
                <p:cNvPicPr/>
                <p:nvPr/>
              </p:nvPicPr>
              <p:blipFill>
                <a:blip r:embed="rId62"/>
                <a:stretch>
                  <a:fillRect/>
                </a:stretch>
              </p:blipFill>
              <p:spPr>
                <a:xfrm>
                  <a:off x="8004832" y="2784199"/>
                  <a:ext cx="244772" cy="32618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0E61354A-9D90-635F-7113-DC3A5424ED5E}"/>
                    </a:ext>
                  </a:extLst>
                </p14:cNvPr>
                <p14:cNvContentPartPr/>
                <p14:nvPr/>
              </p14:nvContentPartPr>
              <p14:xfrm>
                <a:off x="8299298" y="2613570"/>
                <a:ext cx="23760" cy="416880"/>
              </p14:xfrm>
            </p:contentPart>
          </mc:Choice>
          <mc:Fallback xmlns="">
            <p:pic>
              <p:nvPicPr>
                <p:cNvPr id="33" name="Ink 32">
                  <a:extLst>
                    <a:ext uri="{FF2B5EF4-FFF2-40B4-BE49-F238E27FC236}">
                      <a16:creationId xmlns:a16="http://schemas.microsoft.com/office/drawing/2014/main" id="{0E61354A-9D90-635F-7113-DC3A5424ED5E}"/>
                    </a:ext>
                  </a:extLst>
                </p:cNvPr>
                <p:cNvPicPr/>
                <p:nvPr/>
              </p:nvPicPr>
              <p:blipFill>
                <a:blip r:embed="rId64"/>
                <a:stretch>
                  <a:fillRect/>
                </a:stretch>
              </p:blipFill>
              <p:spPr>
                <a:xfrm>
                  <a:off x="8290298" y="2604570"/>
                  <a:ext cx="414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6493C9FB-84DC-C350-6A8D-D85E2493882A}"/>
                    </a:ext>
                  </a:extLst>
                </p14:cNvPr>
                <p14:cNvContentPartPr/>
                <p14:nvPr/>
              </p14:nvContentPartPr>
              <p14:xfrm>
                <a:off x="8358698" y="2645250"/>
                <a:ext cx="301320" cy="421920"/>
              </p14:xfrm>
            </p:contentPart>
          </mc:Choice>
          <mc:Fallback xmlns="">
            <p:pic>
              <p:nvPicPr>
                <p:cNvPr id="34" name="Ink 33">
                  <a:extLst>
                    <a:ext uri="{FF2B5EF4-FFF2-40B4-BE49-F238E27FC236}">
                      <a16:creationId xmlns:a16="http://schemas.microsoft.com/office/drawing/2014/main" id="{6493C9FB-84DC-C350-6A8D-D85E2493882A}"/>
                    </a:ext>
                  </a:extLst>
                </p:cNvPr>
                <p:cNvPicPr/>
                <p:nvPr/>
              </p:nvPicPr>
              <p:blipFill>
                <a:blip r:embed="rId66"/>
                <a:stretch>
                  <a:fillRect/>
                </a:stretch>
              </p:blipFill>
              <p:spPr>
                <a:xfrm>
                  <a:off x="8349709" y="2636250"/>
                  <a:ext cx="318939"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D0A7E3F8-D134-4513-32A6-083B400C7C76}"/>
                    </a:ext>
                  </a:extLst>
                </p14:cNvPr>
                <p14:cNvContentPartPr/>
                <p14:nvPr/>
              </p14:nvContentPartPr>
              <p14:xfrm>
                <a:off x="8642378" y="2749290"/>
                <a:ext cx="209880" cy="303480"/>
              </p14:xfrm>
            </p:contentPart>
          </mc:Choice>
          <mc:Fallback xmlns="">
            <p:pic>
              <p:nvPicPr>
                <p:cNvPr id="36" name="Ink 35">
                  <a:extLst>
                    <a:ext uri="{FF2B5EF4-FFF2-40B4-BE49-F238E27FC236}">
                      <a16:creationId xmlns:a16="http://schemas.microsoft.com/office/drawing/2014/main" id="{D0A7E3F8-D134-4513-32A6-083B400C7C76}"/>
                    </a:ext>
                  </a:extLst>
                </p:cNvPr>
                <p:cNvPicPr/>
                <p:nvPr/>
              </p:nvPicPr>
              <p:blipFill>
                <a:blip r:embed="rId68"/>
                <a:stretch>
                  <a:fillRect/>
                </a:stretch>
              </p:blipFill>
              <p:spPr>
                <a:xfrm>
                  <a:off x="8633378" y="2740290"/>
                  <a:ext cx="227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3AD5222A-FE59-C130-D820-FCBD7A60FCE5}"/>
                    </a:ext>
                  </a:extLst>
                </p14:cNvPr>
                <p14:cNvContentPartPr/>
                <p14:nvPr/>
              </p14:nvContentPartPr>
              <p14:xfrm>
                <a:off x="8851538" y="2757210"/>
                <a:ext cx="217080" cy="280800"/>
              </p14:xfrm>
            </p:contentPart>
          </mc:Choice>
          <mc:Fallback xmlns="">
            <p:pic>
              <p:nvPicPr>
                <p:cNvPr id="37" name="Ink 36">
                  <a:extLst>
                    <a:ext uri="{FF2B5EF4-FFF2-40B4-BE49-F238E27FC236}">
                      <a16:creationId xmlns:a16="http://schemas.microsoft.com/office/drawing/2014/main" id="{3AD5222A-FE59-C130-D820-FCBD7A60FCE5}"/>
                    </a:ext>
                  </a:extLst>
                </p:cNvPr>
                <p:cNvPicPr/>
                <p:nvPr/>
              </p:nvPicPr>
              <p:blipFill>
                <a:blip r:embed="rId70"/>
                <a:stretch>
                  <a:fillRect/>
                </a:stretch>
              </p:blipFill>
              <p:spPr>
                <a:xfrm>
                  <a:off x="8842538" y="2748210"/>
                  <a:ext cx="234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k 37">
                  <a:extLst>
                    <a:ext uri="{FF2B5EF4-FFF2-40B4-BE49-F238E27FC236}">
                      <a16:creationId xmlns:a16="http://schemas.microsoft.com/office/drawing/2014/main" id="{DA9A1F80-6C92-456D-2C96-ED5781D9353E}"/>
                    </a:ext>
                  </a:extLst>
                </p14:cNvPr>
                <p14:cNvContentPartPr/>
                <p14:nvPr/>
              </p14:nvContentPartPr>
              <p14:xfrm>
                <a:off x="9125858" y="2771250"/>
                <a:ext cx="289800" cy="298080"/>
              </p14:xfrm>
            </p:contentPart>
          </mc:Choice>
          <mc:Fallback xmlns="">
            <p:pic>
              <p:nvPicPr>
                <p:cNvPr id="38" name="Ink 37">
                  <a:extLst>
                    <a:ext uri="{FF2B5EF4-FFF2-40B4-BE49-F238E27FC236}">
                      <a16:creationId xmlns:a16="http://schemas.microsoft.com/office/drawing/2014/main" id="{DA9A1F80-6C92-456D-2C96-ED5781D9353E}"/>
                    </a:ext>
                  </a:extLst>
                </p:cNvPr>
                <p:cNvPicPr/>
                <p:nvPr/>
              </p:nvPicPr>
              <p:blipFill>
                <a:blip r:embed="rId72"/>
                <a:stretch>
                  <a:fillRect/>
                </a:stretch>
              </p:blipFill>
              <p:spPr>
                <a:xfrm>
                  <a:off x="9116858" y="2762250"/>
                  <a:ext cx="307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1F09DA50-AEAE-4EC7-98F9-ECFF9A744FF8}"/>
                    </a:ext>
                  </a:extLst>
                </p14:cNvPr>
                <p14:cNvContentPartPr/>
                <p14:nvPr/>
              </p14:nvContentPartPr>
              <p14:xfrm>
                <a:off x="9487658" y="2827410"/>
                <a:ext cx="289800" cy="255600"/>
              </p14:xfrm>
            </p:contentPart>
          </mc:Choice>
          <mc:Fallback xmlns="">
            <p:pic>
              <p:nvPicPr>
                <p:cNvPr id="47" name="Ink 46">
                  <a:extLst>
                    <a:ext uri="{FF2B5EF4-FFF2-40B4-BE49-F238E27FC236}">
                      <a16:creationId xmlns:a16="http://schemas.microsoft.com/office/drawing/2014/main" id="{1F09DA50-AEAE-4EC7-98F9-ECFF9A744FF8}"/>
                    </a:ext>
                  </a:extLst>
                </p:cNvPr>
                <p:cNvPicPr/>
                <p:nvPr/>
              </p:nvPicPr>
              <p:blipFill>
                <a:blip r:embed="rId74"/>
                <a:stretch>
                  <a:fillRect/>
                </a:stretch>
              </p:blipFill>
              <p:spPr>
                <a:xfrm>
                  <a:off x="9478647" y="2818410"/>
                  <a:ext cx="307462"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F15636EA-020E-D092-58DE-018E482C994F}"/>
                    </a:ext>
                  </a:extLst>
                </p14:cNvPr>
                <p14:cNvContentPartPr/>
                <p14:nvPr/>
              </p14:nvContentPartPr>
              <p14:xfrm>
                <a:off x="9851618" y="2801490"/>
                <a:ext cx="298440" cy="258840"/>
              </p14:xfrm>
            </p:contentPart>
          </mc:Choice>
          <mc:Fallback xmlns="">
            <p:pic>
              <p:nvPicPr>
                <p:cNvPr id="52" name="Ink 51">
                  <a:extLst>
                    <a:ext uri="{FF2B5EF4-FFF2-40B4-BE49-F238E27FC236}">
                      <a16:creationId xmlns:a16="http://schemas.microsoft.com/office/drawing/2014/main" id="{F15636EA-020E-D092-58DE-018E482C994F}"/>
                    </a:ext>
                  </a:extLst>
                </p:cNvPr>
                <p:cNvPicPr/>
                <p:nvPr/>
              </p:nvPicPr>
              <p:blipFill>
                <a:blip r:embed="rId76"/>
                <a:stretch>
                  <a:fillRect/>
                </a:stretch>
              </p:blipFill>
              <p:spPr>
                <a:xfrm>
                  <a:off x="9842618" y="2792490"/>
                  <a:ext cx="316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71F7DD44-5E4C-FC04-B870-7D4EA31650FE}"/>
                    </a:ext>
                  </a:extLst>
                </p14:cNvPr>
                <p14:cNvContentPartPr/>
                <p14:nvPr/>
              </p14:nvContentPartPr>
              <p14:xfrm>
                <a:off x="10144658" y="2763690"/>
                <a:ext cx="289080" cy="318600"/>
              </p14:xfrm>
            </p:contentPart>
          </mc:Choice>
          <mc:Fallback xmlns="">
            <p:pic>
              <p:nvPicPr>
                <p:cNvPr id="53" name="Ink 52">
                  <a:extLst>
                    <a:ext uri="{FF2B5EF4-FFF2-40B4-BE49-F238E27FC236}">
                      <a16:creationId xmlns:a16="http://schemas.microsoft.com/office/drawing/2014/main" id="{71F7DD44-5E4C-FC04-B870-7D4EA31650FE}"/>
                    </a:ext>
                  </a:extLst>
                </p:cNvPr>
                <p:cNvPicPr/>
                <p:nvPr/>
              </p:nvPicPr>
              <p:blipFill>
                <a:blip r:embed="rId78"/>
                <a:stretch>
                  <a:fillRect/>
                </a:stretch>
              </p:blipFill>
              <p:spPr>
                <a:xfrm>
                  <a:off x="10135658" y="2754690"/>
                  <a:ext cx="306720" cy="336240"/>
                </a:xfrm>
                <a:prstGeom prst="rect">
                  <a:avLst/>
                </a:prstGeom>
              </p:spPr>
            </p:pic>
          </mc:Fallback>
        </mc:AlternateContent>
      </p:grpSp>
      <p:grpSp>
        <p:nvGrpSpPr>
          <p:cNvPr id="62" name="Group 61">
            <a:extLst>
              <a:ext uri="{FF2B5EF4-FFF2-40B4-BE49-F238E27FC236}">
                <a16:creationId xmlns:a16="http://schemas.microsoft.com/office/drawing/2014/main" id="{1BD1A0A1-0E3F-17CE-AC97-2D4794231D09}"/>
              </a:ext>
            </a:extLst>
          </p:cNvPr>
          <p:cNvGrpSpPr/>
          <p:nvPr/>
        </p:nvGrpSpPr>
        <p:grpSpPr>
          <a:xfrm>
            <a:off x="9903818" y="1053690"/>
            <a:ext cx="451800" cy="916560"/>
            <a:chOff x="9903818" y="1053690"/>
            <a:chExt cx="451800" cy="916560"/>
          </a:xfrm>
        </p:grpSpPr>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6095EDCE-28B4-F859-BB36-672A2A9DB413}"/>
                    </a:ext>
                  </a:extLst>
                </p14:cNvPr>
                <p14:cNvContentPartPr/>
                <p14:nvPr/>
              </p14:nvContentPartPr>
              <p14:xfrm>
                <a:off x="9903818" y="1231890"/>
                <a:ext cx="393480" cy="738360"/>
              </p14:xfrm>
            </p:contentPart>
          </mc:Choice>
          <mc:Fallback xmlns="">
            <p:pic>
              <p:nvPicPr>
                <p:cNvPr id="60" name="Ink 59">
                  <a:extLst>
                    <a:ext uri="{FF2B5EF4-FFF2-40B4-BE49-F238E27FC236}">
                      <a16:creationId xmlns:a16="http://schemas.microsoft.com/office/drawing/2014/main" id="{6095EDCE-28B4-F859-BB36-672A2A9DB413}"/>
                    </a:ext>
                  </a:extLst>
                </p:cNvPr>
                <p:cNvPicPr/>
                <p:nvPr/>
              </p:nvPicPr>
              <p:blipFill>
                <a:blip r:embed="rId80"/>
                <a:stretch>
                  <a:fillRect/>
                </a:stretch>
              </p:blipFill>
              <p:spPr>
                <a:xfrm>
                  <a:off x="9885802" y="1213890"/>
                  <a:ext cx="429153"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D72247C7-0670-9763-5D70-4080A3A620EF}"/>
                    </a:ext>
                  </a:extLst>
                </p14:cNvPr>
                <p14:cNvContentPartPr/>
                <p14:nvPr/>
              </p14:nvContentPartPr>
              <p14:xfrm>
                <a:off x="10031618" y="1053690"/>
                <a:ext cx="324000" cy="362160"/>
              </p14:xfrm>
            </p:contentPart>
          </mc:Choice>
          <mc:Fallback xmlns="">
            <p:pic>
              <p:nvPicPr>
                <p:cNvPr id="61" name="Ink 60">
                  <a:extLst>
                    <a:ext uri="{FF2B5EF4-FFF2-40B4-BE49-F238E27FC236}">
                      <a16:creationId xmlns:a16="http://schemas.microsoft.com/office/drawing/2014/main" id="{D72247C7-0670-9763-5D70-4080A3A620EF}"/>
                    </a:ext>
                  </a:extLst>
                </p:cNvPr>
                <p:cNvPicPr/>
                <p:nvPr/>
              </p:nvPicPr>
              <p:blipFill>
                <a:blip r:embed="rId82"/>
                <a:stretch>
                  <a:fillRect/>
                </a:stretch>
              </p:blipFill>
              <p:spPr>
                <a:xfrm>
                  <a:off x="10013618" y="1035690"/>
                  <a:ext cx="359640" cy="397800"/>
                </a:xfrm>
                <a:prstGeom prst="rect">
                  <a:avLst/>
                </a:prstGeom>
              </p:spPr>
            </p:pic>
          </mc:Fallback>
        </mc:AlternateContent>
      </p:grpSp>
      <p:grpSp>
        <p:nvGrpSpPr>
          <p:cNvPr id="65" name="Group 64">
            <a:extLst>
              <a:ext uri="{FF2B5EF4-FFF2-40B4-BE49-F238E27FC236}">
                <a16:creationId xmlns:a16="http://schemas.microsoft.com/office/drawing/2014/main" id="{AF043A40-CB17-D105-30EF-E1A63583AC54}"/>
              </a:ext>
            </a:extLst>
          </p:cNvPr>
          <p:cNvGrpSpPr/>
          <p:nvPr/>
        </p:nvGrpSpPr>
        <p:grpSpPr>
          <a:xfrm>
            <a:off x="10823978" y="1407930"/>
            <a:ext cx="682200" cy="950760"/>
            <a:chOff x="10823978" y="1407930"/>
            <a:chExt cx="682200" cy="950760"/>
          </a:xfrm>
        </p:grpSpPr>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10B09ACE-0F64-CA65-1B76-26D4A44066BA}"/>
                    </a:ext>
                  </a:extLst>
                </p14:cNvPr>
                <p14:cNvContentPartPr/>
                <p14:nvPr/>
              </p14:nvContentPartPr>
              <p14:xfrm>
                <a:off x="10823978" y="1543290"/>
                <a:ext cx="538560" cy="815400"/>
              </p14:xfrm>
            </p:contentPart>
          </mc:Choice>
          <mc:Fallback xmlns="">
            <p:pic>
              <p:nvPicPr>
                <p:cNvPr id="63" name="Ink 62">
                  <a:extLst>
                    <a:ext uri="{FF2B5EF4-FFF2-40B4-BE49-F238E27FC236}">
                      <a16:creationId xmlns:a16="http://schemas.microsoft.com/office/drawing/2014/main" id="{10B09ACE-0F64-CA65-1B76-26D4A44066BA}"/>
                    </a:ext>
                  </a:extLst>
                </p:cNvPr>
                <p:cNvPicPr/>
                <p:nvPr/>
              </p:nvPicPr>
              <p:blipFill>
                <a:blip r:embed="rId84"/>
                <a:stretch>
                  <a:fillRect/>
                </a:stretch>
              </p:blipFill>
              <p:spPr>
                <a:xfrm>
                  <a:off x="10805990" y="1525298"/>
                  <a:ext cx="574176" cy="85102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937C7AD7-73A5-E792-DD1F-85EF0AF97366}"/>
                    </a:ext>
                  </a:extLst>
                </p14:cNvPr>
                <p14:cNvContentPartPr/>
                <p14:nvPr/>
              </p14:nvContentPartPr>
              <p14:xfrm>
                <a:off x="11036738" y="1407930"/>
                <a:ext cx="469440" cy="344880"/>
              </p14:xfrm>
            </p:contentPart>
          </mc:Choice>
          <mc:Fallback xmlns="">
            <p:pic>
              <p:nvPicPr>
                <p:cNvPr id="64" name="Ink 63">
                  <a:extLst>
                    <a:ext uri="{FF2B5EF4-FFF2-40B4-BE49-F238E27FC236}">
                      <a16:creationId xmlns:a16="http://schemas.microsoft.com/office/drawing/2014/main" id="{937C7AD7-73A5-E792-DD1F-85EF0AF97366}"/>
                    </a:ext>
                  </a:extLst>
                </p:cNvPr>
                <p:cNvPicPr/>
                <p:nvPr/>
              </p:nvPicPr>
              <p:blipFill>
                <a:blip r:embed="rId86"/>
                <a:stretch>
                  <a:fillRect/>
                </a:stretch>
              </p:blipFill>
              <p:spPr>
                <a:xfrm>
                  <a:off x="11018738" y="1389930"/>
                  <a:ext cx="505080" cy="380520"/>
                </a:xfrm>
                <a:prstGeom prst="rect">
                  <a:avLst/>
                </a:prstGeom>
              </p:spPr>
            </p:pic>
          </mc:Fallback>
        </mc:AlternateContent>
      </p:grpSp>
      <p:grpSp>
        <p:nvGrpSpPr>
          <p:cNvPr id="68" name="Group 67">
            <a:extLst>
              <a:ext uri="{FF2B5EF4-FFF2-40B4-BE49-F238E27FC236}">
                <a16:creationId xmlns:a16="http://schemas.microsoft.com/office/drawing/2014/main" id="{E07B577D-0B00-CD53-1DA4-05C9734FDE6C}"/>
              </a:ext>
            </a:extLst>
          </p:cNvPr>
          <p:cNvGrpSpPr/>
          <p:nvPr/>
        </p:nvGrpSpPr>
        <p:grpSpPr>
          <a:xfrm>
            <a:off x="11056538" y="2789970"/>
            <a:ext cx="773280" cy="501480"/>
            <a:chOff x="11056538" y="2789970"/>
            <a:chExt cx="773280" cy="501480"/>
          </a:xfrm>
        </p:grpSpPr>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ED10729A-954B-D226-F2F5-5035CC5B7B00}"/>
                    </a:ext>
                  </a:extLst>
                </p14:cNvPr>
                <p14:cNvContentPartPr/>
                <p14:nvPr/>
              </p14:nvContentPartPr>
              <p14:xfrm>
                <a:off x="11056538" y="2826690"/>
                <a:ext cx="567720" cy="298800"/>
              </p14:xfrm>
            </p:contentPart>
          </mc:Choice>
          <mc:Fallback xmlns="">
            <p:pic>
              <p:nvPicPr>
                <p:cNvPr id="66" name="Ink 65">
                  <a:extLst>
                    <a:ext uri="{FF2B5EF4-FFF2-40B4-BE49-F238E27FC236}">
                      <a16:creationId xmlns:a16="http://schemas.microsoft.com/office/drawing/2014/main" id="{ED10729A-954B-D226-F2F5-5035CC5B7B00}"/>
                    </a:ext>
                  </a:extLst>
                </p:cNvPr>
                <p:cNvPicPr/>
                <p:nvPr/>
              </p:nvPicPr>
              <p:blipFill>
                <a:blip r:embed="rId88"/>
                <a:stretch>
                  <a:fillRect/>
                </a:stretch>
              </p:blipFill>
              <p:spPr>
                <a:xfrm>
                  <a:off x="11038538" y="2808690"/>
                  <a:ext cx="603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DACC95E6-3055-5E82-D7AE-EE02E498BD9E}"/>
                    </a:ext>
                  </a:extLst>
                </p14:cNvPr>
                <p14:cNvContentPartPr/>
                <p14:nvPr/>
              </p14:nvContentPartPr>
              <p14:xfrm>
                <a:off x="11399978" y="2789970"/>
                <a:ext cx="429840" cy="501480"/>
              </p14:xfrm>
            </p:contentPart>
          </mc:Choice>
          <mc:Fallback xmlns="">
            <p:pic>
              <p:nvPicPr>
                <p:cNvPr id="67" name="Ink 66">
                  <a:extLst>
                    <a:ext uri="{FF2B5EF4-FFF2-40B4-BE49-F238E27FC236}">
                      <a16:creationId xmlns:a16="http://schemas.microsoft.com/office/drawing/2014/main" id="{DACC95E6-3055-5E82-D7AE-EE02E498BD9E}"/>
                    </a:ext>
                  </a:extLst>
                </p:cNvPr>
                <p:cNvPicPr/>
                <p:nvPr/>
              </p:nvPicPr>
              <p:blipFill>
                <a:blip r:embed="rId90"/>
                <a:stretch>
                  <a:fillRect/>
                </a:stretch>
              </p:blipFill>
              <p:spPr>
                <a:xfrm>
                  <a:off x="11381978" y="2771970"/>
                  <a:ext cx="465480" cy="537120"/>
                </a:xfrm>
                <a:prstGeom prst="rect">
                  <a:avLst/>
                </a:prstGeom>
              </p:spPr>
            </p:pic>
          </mc:Fallback>
        </mc:AlternateContent>
      </p:grpSp>
      <p:grpSp>
        <p:nvGrpSpPr>
          <p:cNvPr id="71" name="Group 70">
            <a:extLst>
              <a:ext uri="{FF2B5EF4-FFF2-40B4-BE49-F238E27FC236}">
                <a16:creationId xmlns:a16="http://schemas.microsoft.com/office/drawing/2014/main" id="{05794EE6-D386-E5CC-1197-F0143D7E195F}"/>
              </a:ext>
            </a:extLst>
          </p:cNvPr>
          <p:cNvGrpSpPr/>
          <p:nvPr/>
        </p:nvGrpSpPr>
        <p:grpSpPr>
          <a:xfrm>
            <a:off x="10465418" y="3678810"/>
            <a:ext cx="572760" cy="1397520"/>
            <a:chOff x="10465418" y="3678810"/>
            <a:chExt cx="572760" cy="1397520"/>
          </a:xfrm>
        </p:grpSpPr>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B219BAF7-C605-C30D-A0A6-2ECEA59035A9}"/>
                    </a:ext>
                  </a:extLst>
                </p14:cNvPr>
                <p14:cNvContentPartPr/>
                <p14:nvPr/>
              </p14:nvContentPartPr>
              <p14:xfrm>
                <a:off x="10465418" y="3678810"/>
                <a:ext cx="442800" cy="1041840"/>
              </p14:xfrm>
            </p:contentPart>
          </mc:Choice>
          <mc:Fallback xmlns="">
            <p:pic>
              <p:nvPicPr>
                <p:cNvPr id="69" name="Ink 68">
                  <a:extLst>
                    <a:ext uri="{FF2B5EF4-FFF2-40B4-BE49-F238E27FC236}">
                      <a16:creationId xmlns:a16="http://schemas.microsoft.com/office/drawing/2014/main" id="{B219BAF7-C605-C30D-A0A6-2ECEA59035A9}"/>
                    </a:ext>
                  </a:extLst>
                </p:cNvPr>
                <p:cNvPicPr/>
                <p:nvPr/>
              </p:nvPicPr>
              <p:blipFill>
                <a:blip r:embed="rId92"/>
                <a:stretch>
                  <a:fillRect/>
                </a:stretch>
              </p:blipFill>
              <p:spPr>
                <a:xfrm>
                  <a:off x="10447433" y="3660804"/>
                  <a:ext cx="478411" cy="107749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Ink 69">
                  <a:extLst>
                    <a:ext uri="{FF2B5EF4-FFF2-40B4-BE49-F238E27FC236}">
                      <a16:creationId xmlns:a16="http://schemas.microsoft.com/office/drawing/2014/main" id="{FF7CA3B5-633B-DA9E-9E52-161514667155}"/>
                    </a:ext>
                  </a:extLst>
                </p14:cNvPr>
                <p14:cNvContentPartPr/>
                <p14:nvPr/>
              </p14:nvContentPartPr>
              <p14:xfrm>
                <a:off x="10470818" y="4435890"/>
                <a:ext cx="567360" cy="640440"/>
              </p14:xfrm>
            </p:contentPart>
          </mc:Choice>
          <mc:Fallback xmlns="">
            <p:pic>
              <p:nvPicPr>
                <p:cNvPr id="70" name="Ink 69">
                  <a:extLst>
                    <a:ext uri="{FF2B5EF4-FFF2-40B4-BE49-F238E27FC236}">
                      <a16:creationId xmlns:a16="http://schemas.microsoft.com/office/drawing/2014/main" id="{FF7CA3B5-633B-DA9E-9E52-161514667155}"/>
                    </a:ext>
                  </a:extLst>
                </p:cNvPr>
                <p:cNvPicPr/>
                <p:nvPr/>
              </p:nvPicPr>
              <p:blipFill>
                <a:blip r:embed="rId94"/>
                <a:stretch>
                  <a:fillRect/>
                </a:stretch>
              </p:blipFill>
              <p:spPr>
                <a:xfrm>
                  <a:off x="10452807" y="4417890"/>
                  <a:ext cx="603023" cy="67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16" name="Ink 15">
                <a:extLst>
                  <a:ext uri="{FF2B5EF4-FFF2-40B4-BE49-F238E27FC236}">
                    <a16:creationId xmlns:a16="http://schemas.microsoft.com/office/drawing/2014/main" id="{D7337809-9FDF-D63E-558D-2FC41D31F657}"/>
                  </a:ext>
                </a:extLst>
              </p14:cNvPr>
              <p14:cNvContentPartPr/>
              <p14:nvPr/>
            </p14:nvContentPartPr>
            <p14:xfrm>
              <a:off x="4828538" y="4932330"/>
              <a:ext cx="360" cy="360"/>
            </p14:xfrm>
          </p:contentPart>
        </mc:Choice>
        <mc:Fallback xmlns="">
          <p:pic>
            <p:nvPicPr>
              <p:cNvPr id="16" name="Ink 15">
                <a:extLst>
                  <a:ext uri="{FF2B5EF4-FFF2-40B4-BE49-F238E27FC236}">
                    <a16:creationId xmlns:a16="http://schemas.microsoft.com/office/drawing/2014/main" id="{D7337809-9FDF-D63E-558D-2FC41D31F657}"/>
                  </a:ext>
                </a:extLst>
              </p:cNvPr>
              <p:cNvPicPr/>
              <p:nvPr/>
            </p:nvPicPr>
            <p:blipFill>
              <a:blip r:embed="rId96"/>
              <a:stretch>
                <a:fillRect/>
              </a:stretch>
            </p:blipFill>
            <p:spPr>
              <a:xfrm>
                <a:off x="4810538" y="49143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 name="Ink 23">
                <a:extLst>
                  <a:ext uri="{FF2B5EF4-FFF2-40B4-BE49-F238E27FC236}">
                    <a16:creationId xmlns:a16="http://schemas.microsoft.com/office/drawing/2014/main" id="{790B83CD-2D38-0F59-9C39-0DEA1C7C80DD}"/>
                  </a:ext>
                </a:extLst>
              </p14:cNvPr>
              <p14:cNvContentPartPr/>
              <p14:nvPr/>
            </p14:nvContentPartPr>
            <p14:xfrm>
              <a:off x="3812258" y="4623810"/>
              <a:ext cx="2773800" cy="1729800"/>
            </p14:xfrm>
          </p:contentPart>
        </mc:Choice>
        <mc:Fallback xmlns="">
          <p:pic>
            <p:nvPicPr>
              <p:cNvPr id="24" name="Ink 23">
                <a:extLst>
                  <a:ext uri="{FF2B5EF4-FFF2-40B4-BE49-F238E27FC236}">
                    <a16:creationId xmlns:a16="http://schemas.microsoft.com/office/drawing/2014/main" id="{790B83CD-2D38-0F59-9C39-0DEA1C7C80DD}"/>
                  </a:ext>
                </a:extLst>
              </p:cNvPr>
              <p:cNvPicPr/>
              <p:nvPr/>
            </p:nvPicPr>
            <p:blipFill>
              <a:blip r:embed="rId98"/>
              <a:stretch>
                <a:fillRect/>
              </a:stretch>
            </p:blipFill>
            <p:spPr>
              <a:xfrm>
                <a:off x="3794260" y="4605806"/>
                <a:ext cx="2809435" cy="1765447"/>
              </a:xfrm>
              <a:prstGeom prst="rect">
                <a:avLst/>
              </a:prstGeom>
            </p:spPr>
          </p:pic>
        </mc:Fallback>
      </mc:AlternateContent>
      <p:grpSp>
        <p:nvGrpSpPr>
          <p:cNvPr id="59" name="Group 58">
            <a:extLst>
              <a:ext uri="{FF2B5EF4-FFF2-40B4-BE49-F238E27FC236}">
                <a16:creationId xmlns:a16="http://schemas.microsoft.com/office/drawing/2014/main" id="{681DB0F0-8043-23B6-8296-185F4D615B14}"/>
              </a:ext>
            </a:extLst>
          </p:cNvPr>
          <p:cNvGrpSpPr/>
          <p:nvPr/>
        </p:nvGrpSpPr>
        <p:grpSpPr>
          <a:xfrm>
            <a:off x="4274858" y="5244090"/>
            <a:ext cx="1713240" cy="595440"/>
            <a:chOff x="4274858" y="5244090"/>
            <a:chExt cx="1713240" cy="595440"/>
          </a:xfrm>
        </p:grpSpPr>
        <mc:AlternateContent xmlns:mc="http://schemas.openxmlformats.org/markup-compatibility/2006" xmlns:p14="http://schemas.microsoft.com/office/powerpoint/2010/main">
          <mc:Choice Requires="p14">
            <p:contentPart p14:bwMode="auto" r:id="rId99">
              <p14:nvContentPartPr>
                <p14:cNvPr id="25" name="Ink 24">
                  <a:extLst>
                    <a:ext uri="{FF2B5EF4-FFF2-40B4-BE49-F238E27FC236}">
                      <a16:creationId xmlns:a16="http://schemas.microsoft.com/office/drawing/2014/main" id="{059F3DB6-7B47-B144-C43C-01B05D23FBF7}"/>
                    </a:ext>
                  </a:extLst>
                </p14:cNvPr>
                <p14:cNvContentPartPr/>
                <p14:nvPr/>
              </p14:nvContentPartPr>
              <p14:xfrm>
                <a:off x="4274858" y="5262090"/>
                <a:ext cx="349200" cy="480240"/>
              </p14:xfrm>
            </p:contentPart>
          </mc:Choice>
          <mc:Fallback xmlns="">
            <p:pic>
              <p:nvPicPr>
                <p:cNvPr id="25" name="Ink 24">
                  <a:extLst>
                    <a:ext uri="{FF2B5EF4-FFF2-40B4-BE49-F238E27FC236}">
                      <a16:creationId xmlns:a16="http://schemas.microsoft.com/office/drawing/2014/main" id="{059F3DB6-7B47-B144-C43C-01B05D23FBF7}"/>
                    </a:ext>
                  </a:extLst>
                </p:cNvPr>
                <p:cNvPicPr/>
                <p:nvPr/>
              </p:nvPicPr>
              <p:blipFill>
                <a:blip r:embed="rId100"/>
                <a:stretch>
                  <a:fillRect/>
                </a:stretch>
              </p:blipFill>
              <p:spPr>
                <a:xfrm>
                  <a:off x="4265858" y="5253090"/>
                  <a:ext cx="3668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 name="Ink 25">
                  <a:extLst>
                    <a:ext uri="{FF2B5EF4-FFF2-40B4-BE49-F238E27FC236}">
                      <a16:creationId xmlns:a16="http://schemas.microsoft.com/office/drawing/2014/main" id="{442A699C-CE65-B7CF-4EC3-8A1EECBDE032}"/>
                    </a:ext>
                  </a:extLst>
                </p14:cNvPr>
                <p14:cNvContentPartPr/>
                <p14:nvPr/>
              </p14:nvContentPartPr>
              <p14:xfrm>
                <a:off x="4437938" y="5472330"/>
                <a:ext cx="204840" cy="261000"/>
              </p14:xfrm>
            </p:contentPart>
          </mc:Choice>
          <mc:Fallback xmlns="">
            <p:pic>
              <p:nvPicPr>
                <p:cNvPr id="26" name="Ink 25">
                  <a:extLst>
                    <a:ext uri="{FF2B5EF4-FFF2-40B4-BE49-F238E27FC236}">
                      <a16:creationId xmlns:a16="http://schemas.microsoft.com/office/drawing/2014/main" id="{442A699C-CE65-B7CF-4EC3-8A1EECBDE032}"/>
                    </a:ext>
                  </a:extLst>
                </p:cNvPr>
                <p:cNvPicPr/>
                <p:nvPr/>
              </p:nvPicPr>
              <p:blipFill>
                <a:blip r:embed="rId102"/>
                <a:stretch>
                  <a:fillRect/>
                </a:stretch>
              </p:blipFill>
              <p:spPr>
                <a:xfrm>
                  <a:off x="4428938" y="5463330"/>
                  <a:ext cx="222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Ink 26">
                  <a:extLst>
                    <a:ext uri="{FF2B5EF4-FFF2-40B4-BE49-F238E27FC236}">
                      <a16:creationId xmlns:a16="http://schemas.microsoft.com/office/drawing/2014/main" id="{97ADC4C1-4891-38FF-4E7A-1FEBC8F43E6D}"/>
                    </a:ext>
                  </a:extLst>
                </p14:cNvPr>
                <p14:cNvContentPartPr/>
                <p14:nvPr/>
              </p14:nvContentPartPr>
              <p14:xfrm>
                <a:off x="4640258" y="5486730"/>
                <a:ext cx="218880" cy="215640"/>
              </p14:xfrm>
            </p:contentPart>
          </mc:Choice>
          <mc:Fallback xmlns="">
            <p:pic>
              <p:nvPicPr>
                <p:cNvPr id="27" name="Ink 26">
                  <a:extLst>
                    <a:ext uri="{FF2B5EF4-FFF2-40B4-BE49-F238E27FC236}">
                      <a16:creationId xmlns:a16="http://schemas.microsoft.com/office/drawing/2014/main" id="{97ADC4C1-4891-38FF-4E7A-1FEBC8F43E6D}"/>
                    </a:ext>
                  </a:extLst>
                </p:cNvPr>
                <p:cNvPicPr/>
                <p:nvPr/>
              </p:nvPicPr>
              <p:blipFill>
                <a:blip r:embed="rId104"/>
                <a:stretch>
                  <a:fillRect/>
                </a:stretch>
              </p:blipFill>
              <p:spPr>
                <a:xfrm>
                  <a:off x="4631258" y="5477715"/>
                  <a:ext cx="236520" cy="233309"/>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Ink 27">
                  <a:extLst>
                    <a:ext uri="{FF2B5EF4-FFF2-40B4-BE49-F238E27FC236}">
                      <a16:creationId xmlns:a16="http://schemas.microsoft.com/office/drawing/2014/main" id="{FD9A4A2B-AA85-ED7D-FF21-4968B7209043}"/>
                    </a:ext>
                  </a:extLst>
                </p14:cNvPr>
                <p14:cNvContentPartPr/>
                <p14:nvPr/>
              </p14:nvContentPartPr>
              <p14:xfrm>
                <a:off x="4891898" y="5476290"/>
                <a:ext cx="272520" cy="237240"/>
              </p14:xfrm>
            </p:contentPart>
          </mc:Choice>
          <mc:Fallback xmlns="">
            <p:pic>
              <p:nvPicPr>
                <p:cNvPr id="28" name="Ink 27">
                  <a:extLst>
                    <a:ext uri="{FF2B5EF4-FFF2-40B4-BE49-F238E27FC236}">
                      <a16:creationId xmlns:a16="http://schemas.microsoft.com/office/drawing/2014/main" id="{FD9A4A2B-AA85-ED7D-FF21-4968B7209043}"/>
                    </a:ext>
                  </a:extLst>
                </p:cNvPr>
                <p:cNvPicPr/>
                <p:nvPr/>
              </p:nvPicPr>
              <p:blipFill>
                <a:blip r:embed="rId106"/>
                <a:stretch>
                  <a:fillRect/>
                </a:stretch>
              </p:blipFill>
              <p:spPr>
                <a:xfrm>
                  <a:off x="4882898" y="5467290"/>
                  <a:ext cx="290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Ink 54">
                  <a:extLst>
                    <a:ext uri="{FF2B5EF4-FFF2-40B4-BE49-F238E27FC236}">
                      <a16:creationId xmlns:a16="http://schemas.microsoft.com/office/drawing/2014/main" id="{3B8F1066-B442-7453-F49E-5411786A1B5A}"/>
                    </a:ext>
                  </a:extLst>
                </p14:cNvPr>
                <p14:cNvContentPartPr/>
                <p14:nvPr/>
              </p14:nvContentPartPr>
              <p14:xfrm>
                <a:off x="5238218" y="5510490"/>
                <a:ext cx="89640" cy="329040"/>
              </p14:xfrm>
            </p:contentPart>
          </mc:Choice>
          <mc:Fallback xmlns="">
            <p:pic>
              <p:nvPicPr>
                <p:cNvPr id="55" name="Ink 54">
                  <a:extLst>
                    <a:ext uri="{FF2B5EF4-FFF2-40B4-BE49-F238E27FC236}">
                      <a16:creationId xmlns:a16="http://schemas.microsoft.com/office/drawing/2014/main" id="{3B8F1066-B442-7453-F49E-5411786A1B5A}"/>
                    </a:ext>
                  </a:extLst>
                </p:cNvPr>
                <p:cNvPicPr/>
                <p:nvPr/>
              </p:nvPicPr>
              <p:blipFill>
                <a:blip r:embed="rId108"/>
                <a:stretch>
                  <a:fillRect/>
                </a:stretch>
              </p:blipFill>
              <p:spPr>
                <a:xfrm>
                  <a:off x="5229182" y="5501490"/>
                  <a:ext cx="107351"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Ink 55">
                  <a:extLst>
                    <a:ext uri="{FF2B5EF4-FFF2-40B4-BE49-F238E27FC236}">
                      <a16:creationId xmlns:a16="http://schemas.microsoft.com/office/drawing/2014/main" id="{CBA84028-F49A-1537-1C2D-2D0021E33347}"/>
                    </a:ext>
                  </a:extLst>
                </p14:cNvPr>
                <p14:cNvContentPartPr/>
                <p14:nvPr/>
              </p14:nvContentPartPr>
              <p14:xfrm>
                <a:off x="5205098" y="5440290"/>
                <a:ext cx="275760" cy="270360"/>
              </p14:xfrm>
            </p:contentPart>
          </mc:Choice>
          <mc:Fallback xmlns="">
            <p:pic>
              <p:nvPicPr>
                <p:cNvPr id="56" name="Ink 55">
                  <a:extLst>
                    <a:ext uri="{FF2B5EF4-FFF2-40B4-BE49-F238E27FC236}">
                      <a16:creationId xmlns:a16="http://schemas.microsoft.com/office/drawing/2014/main" id="{CBA84028-F49A-1537-1C2D-2D0021E33347}"/>
                    </a:ext>
                  </a:extLst>
                </p:cNvPr>
                <p:cNvPicPr/>
                <p:nvPr/>
              </p:nvPicPr>
              <p:blipFill>
                <a:blip r:embed="rId110"/>
                <a:stretch>
                  <a:fillRect/>
                </a:stretch>
              </p:blipFill>
              <p:spPr>
                <a:xfrm>
                  <a:off x="5196098" y="5431290"/>
                  <a:ext cx="293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Ink 56">
                  <a:extLst>
                    <a:ext uri="{FF2B5EF4-FFF2-40B4-BE49-F238E27FC236}">
                      <a16:creationId xmlns:a16="http://schemas.microsoft.com/office/drawing/2014/main" id="{B33A7A3B-90F4-6104-A27B-FB01562510E5}"/>
                    </a:ext>
                  </a:extLst>
                </p14:cNvPr>
                <p14:cNvContentPartPr/>
                <p14:nvPr/>
              </p14:nvContentPartPr>
              <p14:xfrm>
                <a:off x="5525858" y="5402490"/>
                <a:ext cx="308880" cy="290520"/>
              </p14:xfrm>
            </p:contentPart>
          </mc:Choice>
          <mc:Fallback xmlns="">
            <p:pic>
              <p:nvPicPr>
                <p:cNvPr id="57" name="Ink 56">
                  <a:extLst>
                    <a:ext uri="{FF2B5EF4-FFF2-40B4-BE49-F238E27FC236}">
                      <a16:creationId xmlns:a16="http://schemas.microsoft.com/office/drawing/2014/main" id="{B33A7A3B-90F4-6104-A27B-FB01562510E5}"/>
                    </a:ext>
                  </a:extLst>
                </p:cNvPr>
                <p:cNvPicPr/>
                <p:nvPr/>
              </p:nvPicPr>
              <p:blipFill>
                <a:blip r:embed="rId112"/>
                <a:stretch>
                  <a:fillRect/>
                </a:stretch>
              </p:blipFill>
              <p:spPr>
                <a:xfrm>
                  <a:off x="5516858" y="5393490"/>
                  <a:ext cx="3265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Ink 57">
                  <a:extLst>
                    <a:ext uri="{FF2B5EF4-FFF2-40B4-BE49-F238E27FC236}">
                      <a16:creationId xmlns:a16="http://schemas.microsoft.com/office/drawing/2014/main" id="{98FA049A-3143-D8DC-98CE-60F949BA3DA3}"/>
                    </a:ext>
                  </a:extLst>
                </p14:cNvPr>
                <p14:cNvContentPartPr/>
                <p14:nvPr/>
              </p14:nvContentPartPr>
              <p14:xfrm>
                <a:off x="5938418" y="5244090"/>
                <a:ext cx="49680" cy="431280"/>
              </p14:xfrm>
            </p:contentPart>
          </mc:Choice>
          <mc:Fallback xmlns="">
            <p:pic>
              <p:nvPicPr>
                <p:cNvPr id="58" name="Ink 57">
                  <a:extLst>
                    <a:ext uri="{FF2B5EF4-FFF2-40B4-BE49-F238E27FC236}">
                      <a16:creationId xmlns:a16="http://schemas.microsoft.com/office/drawing/2014/main" id="{98FA049A-3143-D8DC-98CE-60F949BA3DA3}"/>
                    </a:ext>
                  </a:extLst>
                </p:cNvPr>
                <p:cNvPicPr/>
                <p:nvPr/>
              </p:nvPicPr>
              <p:blipFill>
                <a:blip r:embed="rId114"/>
                <a:stretch>
                  <a:fillRect/>
                </a:stretch>
              </p:blipFill>
              <p:spPr>
                <a:xfrm>
                  <a:off x="5929418" y="5235090"/>
                  <a:ext cx="67320" cy="44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7" name="Ink 16">
                <a:extLst>
                  <a:ext uri="{FF2B5EF4-FFF2-40B4-BE49-F238E27FC236}">
                    <a16:creationId xmlns:a16="http://schemas.microsoft.com/office/drawing/2014/main" id="{3FC1575D-898C-B49D-924C-0A592A8CC52A}"/>
                  </a:ext>
                </a:extLst>
              </p14:cNvPr>
              <p14:cNvContentPartPr/>
              <p14:nvPr/>
            </p14:nvContentPartPr>
            <p14:xfrm>
              <a:off x="9650738" y="3959970"/>
              <a:ext cx="6840" cy="15120"/>
            </p14:xfrm>
          </p:contentPart>
        </mc:Choice>
        <mc:Fallback xmlns="">
          <p:pic>
            <p:nvPicPr>
              <p:cNvPr id="17" name="Ink 16">
                <a:extLst>
                  <a:ext uri="{FF2B5EF4-FFF2-40B4-BE49-F238E27FC236}">
                    <a16:creationId xmlns:a16="http://schemas.microsoft.com/office/drawing/2014/main" id="{3FC1575D-898C-B49D-924C-0A592A8CC52A}"/>
                  </a:ext>
                </a:extLst>
              </p:cNvPr>
              <p:cNvPicPr/>
              <p:nvPr/>
            </p:nvPicPr>
            <p:blipFill>
              <a:blip r:embed="rId116"/>
              <a:stretch>
                <a:fillRect/>
              </a:stretch>
            </p:blipFill>
            <p:spPr>
              <a:xfrm>
                <a:off x="9632738" y="3941970"/>
                <a:ext cx="42480" cy="50760"/>
              </a:xfrm>
              <a:prstGeom prst="rect">
                <a:avLst/>
              </a:prstGeom>
            </p:spPr>
          </p:pic>
        </mc:Fallback>
      </mc:AlternateContent>
      <p:grpSp>
        <p:nvGrpSpPr>
          <p:cNvPr id="74" name="Group 73">
            <a:extLst>
              <a:ext uri="{FF2B5EF4-FFF2-40B4-BE49-F238E27FC236}">
                <a16:creationId xmlns:a16="http://schemas.microsoft.com/office/drawing/2014/main" id="{9B0D5A61-0159-9C7B-5BDB-CE07224E11BD}"/>
              </a:ext>
            </a:extLst>
          </p:cNvPr>
          <p:cNvGrpSpPr/>
          <p:nvPr/>
        </p:nvGrpSpPr>
        <p:grpSpPr>
          <a:xfrm>
            <a:off x="6617018" y="3938370"/>
            <a:ext cx="3131640" cy="1847160"/>
            <a:chOff x="6617018" y="3938370"/>
            <a:chExt cx="3131640" cy="1847160"/>
          </a:xfrm>
        </p:grpSpPr>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4A44FD13-6D8D-E776-3550-56C4D31DE37A}"/>
                    </a:ext>
                  </a:extLst>
                </p14:cNvPr>
                <p14:cNvContentPartPr/>
                <p14:nvPr/>
              </p14:nvContentPartPr>
              <p14:xfrm>
                <a:off x="6801698" y="3938370"/>
                <a:ext cx="2946960" cy="1576440"/>
              </p14:xfrm>
            </p:contentPart>
          </mc:Choice>
          <mc:Fallback xmlns="">
            <p:pic>
              <p:nvPicPr>
                <p:cNvPr id="72" name="Ink 71">
                  <a:extLst>
                    <a:ext uri="{FF2B5EF4-FFF2-40B4-BE49-F238E27FC236}">
                      <a16:creationId xmlns:a16="http://schemas.microsoft.com/office/drawing/2014/main" id="{4A44FD13-6D8D-E776-3550-56C4D31DE37A}"/>
                    </a:ext>
                  </a:extLst>
                </p:cNvPr>
                <p:cNvPicPr/>
                <p:nvPr/>
              </p:nvPicPr>
              <p:blipFill>
                <a:blip r:embed="rId118"/>
                <a:stretch>
                  <a:fillRect/>
                </a:stretch>
              </p:blipFill>
              <p:spPr>
                <a:xfrm>
                  <a:off x="6783698" y="3920370"/>
                  <a:ext cx="2982600" cy="161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 72">
                  <a:extLst>
                    <a:ext uri="{FF2B5EF4-FFF2-40B4-BE49-F238E27FC236}">
                      <a16:creationId xmlns:a16="http://schemas.microsoft.com/office/drawing/2014/main" id="{C34473F8-D367-7AC3-9AE5-3750A114F8C8}"/>
                    </a:ext>
                  </a:extLst>
                </p14:cNvPr>
                <p14:cNvContentPartPr/>
                <p14:nvPr/>
              </p14:nvContentPartPr>
              <p14:xfrm>
                <a:off x="6617018" y="5024850"/>
                <a:ext cx="889560" cy="760680"/>
              </p14:xfrm>
            </p:contentPart>
          </mc:Choice>
          <mc:Fallback xmlns="">
            <p:pic>
              <p:nvPicPr>
                <p:cNvPr id="73" name="Ink 72">
                  <a:extLst>
                    <a:ext uri="{FF2B5EF4-FFF2-40B4-BE49-F238E27FC236}">
                      <a16:creationId xmlns:a16="http://schemas.microsoft.com/office/drawing/2014/main" id="{C34473F8-D367-7AC3-9AE5-3750A114F8C8}"/>
                    </a:ext>
                  </a:extLst>
                </p:cNvPr>
                <p:cNvPicPr/>
                <p:nvPr/>
              </p:nvPicPr>
              <p:blipFill>
                <a:blip r:embed="rId120"/>
                <a:stretch>
                  <a:fillRect/>
                </a:stretch>
              </p:blipFill>
              <p:spPr>
                <a:xfrm>
                  <a:off x="6599018" y="5006850"/>
                  <a:ext cx="925200" cy="796320"/>
                </a:xfrm>
                <a:prstGeom prst="rect">
                  <a:avLst/>
                </a:prstGeom>
              </p:spPr>
            </p:pic>
          </mc:Fallback>
        </mc:AlternateContent>
      </p:grpSp>
      <p:grpSp>
        <p:nvGrpSpPr>
          <p:cNvPr id="96" name="Group 95">
            <a:extLst>
              <a:ext uri="{FF2B5EF4-FFF2-40B4-BE49-F238E27FC236}">
                <a16:creationId xmlns:a16="http://schemas.microsoft.com/office/drawing/2014/main" id="{8CD8AA5F-E2F8-1F0C-E2A6-0C247AFEC83C}"/>
              </a:ext>
            </a:extLst>
          </p:cNvPr>
          <p:cNvGrpSpPr/>
          <p:nvPr/>
        </p:nvGrpSpPr>
        <p:grpSpPr>
          <a:xfrm>
            <a:off x="7198020" y="4240680"/>
            <a:ext cx="2355120" cy="1395720"/>
            <a:chOff x="7198020" y="4240680"/>
            <a:chExt cx="2355120" cy="1395720"/>
          </a:xfrm>
        </p:grpSpPr>
        <mc:AlternateContent xmlns:mc="http://schemas.openxmlformats.org/markup-compatibility/2006" xmlns:p14="http://schemas.microsoft.com/office/powerpoint/2010/main">
          <mc:Choice Requires="p14">
            <p:contentPart p14:bwMode="auto" r:id="rId121">
              <p14:nvContentPartPr>
                <p14:cNvPr id="76" name="Ink 75">
                  <a:extLst>
                    <a:ext uri="{FF2B5EF4-FFF2-40B4-BE49-F238E27FC236}">
                      <a16:creationId xmlns:a16="http://schemas.microsoft.com/office/drawing/2014/main" id="{74524668-65E4-E07E-205C-6533547939DE}"/>
                    </a:ext>
                  </a:extLst>
                </p14:cNvPr>
                <p14:cNvContentPartPr/>
                <p14:nvPr/>
              </p14:nvContentPartPr>
              <p14:xfrm>
                <a:off x="7198020" y="4603920"/>
                <a:ext cx="437760" cy="540000"/>
              </p14:xfrm>
            </p:contentPart>
          </mc:Choice>
          <mc:Fallback xmlns="">
            <p:pic>
              <p:nvPicPr>
                <p:cNvPr id="76" name="Ink 75">
                  <a:extLst>
                    <a:ext uri="{FF2B5EF4-FFF2-40B4-BE49-F238E27FC236}">
                      <a16:creationId xmlns:a16="http://schemas.microsoft.com/office/drawing/2014/main" id="{74524668-65E4-E07E-205C-6533547939DE}"/>
                    </a:ext>
                  </a:extLst>
                </p:cNvPr>
                <p:cNvPicPr/>
                <p:nvPr/>
              </p:nvPicPr>
              <p:blipFill>
                <a:blip r:embed="rId122"/>
                <a:stretch>
                  <a:fillRect/>
                </a:stretch>
              </p:blipFill>
              <p:spPr>
                <a:xfrm>
                  <a:off x="7189020" y="4594926"/>
                  <a:ext cx="455400" cy="55762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Ink 76">
                  <a:extLst>
                    <a:ext uri="{FF2B5EF4-FFF2-40B4-BE49-F238E27FC236}">
                      <a16:creationId xmlns:a16="http://schemas.microsoft.com/office/drawing/2014/main" id="{9596A8E0-1912-6EBA-262E-E5C0A4015780}"/>
                    </a:ext>
                  </a:extLst>
                </p14:cNvPr>
                <p14:cNvContentPartPr/>
                <p14:nvPr/>
              </p14:nvContentPartPr>
              <p14:xfrm>
                <a:off x="7549020" y="4710480"/>
                <a:ext cx="283320" cy="283680"/>
              </p14:xfrm>
            </p:contentPart>
          </mc:Choice>
          <mc:Fallback xmlns="">
            <p:pic>
              <p:nvPicPr>
                <p:cNvPr id="77" name="Ink 76">
                  <a:extLst>
                    <a:ext uri="{FF2B5EF4-FFF2-40B4-BE49-F238E27FC236}">
                      <a16:creationId xmlns:a16="http://schemas.microsoft.com/office/drawing/2014/main" id="{9596A8E0-1912-6EBA-262E-E5C0A4015780}"/>
                    </a:ext>
                  </a:extLst>
                </p:cNvPr>
                <p:cNvPicPr/>
                <p:nvPr/>
              </p:nvPicPr>
              <p:blipFill>
                <a:blip r:embed="rId124"/>
                <a:stretch>
                  <a:fillRect/>
                </a:stretch>
              </p:blipFill>
              <p:spPr>
                <a:xfrm>
                  <a:off x="7540009" y="4701491"/>
                  <a:ext cx="300982" cy="301298"/>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Ink 77">
                  <a:extLst>
                    <a:ext uri="{FF2B5EF4-FFF2-40B4-BE49-F238E27FC236}">
                      <a16:creationId xmlns:a16="http://schemas.microsoft.com/office/drawing/2014/main" id="{08860014-D76B-FC5E-88EE-7AB0AB26C677}"/>
                    </a:ext>
                  </a:extLst>
                </p14:cNvPr>
                <p14:cNvContentPartPr/>
                <p14:nvPr/>
              </p14:nvContentPartPr>
              <p14:xfrm>
                <a:off x="7812540" y="4704720"/>
                <a:ext cx="100800" cy="243720"/>
              </p14:xfrm>
            </p:contentPart>
          </mc:Choice>
          <mc:Fallback xmlns="">
            <p:pic>
              <p:nvPicPr>
                <p:cNvPr id="78" name="Ink 77">
                  <a:extLst>
                    <a:ext uri="{FF2B5EF4-FFF2-40B4-BE49-F238E27FC236}">
                      <a16:creationId xmlns:a16="http://schemas.microsoft.com/office/drawing/2014/main" id="{08860014-D76B-FC5E-88EE-7AB0AB26C677}"/>
                    </a:ext>
                  </a:extLst>
                </p:cNvPr>
                <p:cNvPicPr/>
                <p:nvPr/>
              </p:nvPicPr>
              <p:blipFill>
                <a:blip r:embed="rId126"/>
                <a:stretch>
                  <a:fillRect/>
                </a:stretch>
              </p:blipFill>
              <p:spPr>
                <a:xfrm>
                  <a:off x="7803540" y="4695720"/>
                  <a:ext cx="118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Ink 78">
                  <a:extLst>
                    <a:ext uri="{FF2B5EF4-FFF2-40B4-BE49-F238E27FC236}">
                      <a16:creationId xmlns:a16="http://schemas.microsoft.com/office/drawing/2014/main" id="{77EFF22C-91A5-205C-0825-ED2805424B38}"/>
                    </a:ext>
                  </a:extLst>
                </p14:cNvPr>
                <p14:cNvContentPartPr/>
                <p14:nvPr/>
              </p14:nvContentPartPr>
              <p14:xfrm>
                <a:off x="7788420" y="4596720"/>
                <a:ext cx="198360" cy="234720"/>
              </p14:xfrm>
            </p:contentPart>
          </mc:Choice>
          <mc:Fallback xmlns="">
            <p:pic>
              <p:nvPicPr>
                <p:cNvPr id="79" name="Ink 78">
                  <a:extLst>
                    <a:ext uri="{FF2B5EF4-FFF2-40B4-BE49-F238E27FC236}">
                      <a16:creationId xmlns:a16="http://schemas.microsoft.com/office/drawing/2014/main" id="{77EFF22C-91A5-205C-0825-ED2805424B38}"/>
                    </a:ext>
                  </a:extLst>
                </p:cNvPr>
                <p:cNvPicPr/>
                <p:nvPr/>
              </p:nvPicPr>
              <p:blipFill>
                <a:blip r:embed="rId128"/>
                <a:stretch>
                  <a:fillRect/>
                </a:stretch>
              </p:blipFill>
              <p:spPr>
                <a:xfrm>
                  <a:off x="7779420" y="4587706"/>
                  <a:ext cx="216000" cy="252387"/>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Ink 79">
                  <a:extLst>
                    <a:ext uri="{FF2B5EF4-FFF2-40B4-BE49-F238E27FC236}">
                      <a16:creationId xmlns:a16="http://schemas.microsoft.com/office/drawing/2014/main" id="{70166E09-8D5C-F7DE-81EF-53EB06D93431}"/>
                    </a:ext>
                  </a:extLst>
                </p14:cNvPr>
                <p14:cNvContentPartPr/>
                <p14:nvPr/>
              </p14:nvContentPartPr>
              <p14:xfrm>
                <a:off x="8008380" y="4419240"/>
                <a:ext cx="500040" cy="346680"/>
              </p14:xfrm>
            </p:contentPart>
          </mc:Choice>
          <mc:Fallback xmlns="">
            <p:pic>
              <p:nvPicPr>
                <p:cNvPr id="80" name="Ink 79">
                  <a:extLst>
                    <a:ext uri="{FF2B5EF4-FFF2-40B4-BE49-F238E27FC236}">
                      <a16:creationId xmlns:a16="http://schemas.microsoft.com/office/drawing/2014/main" id="{70166E09-8D5C-F7DE-81EF-53EB06D93431}"/>
                    </a:ext>
                  </a:extLst>
                </p:cNvPr>
                <p:cNvPicPr/>
                <p:nvPr/>
              </p:nvPicPr>
              <p:blipFill>
                <a:blip r:embed="rId130"/>
                <a:stretch>
                  <a:fillRect/>
                </a:stretch>
              </p:blipFill>
              <p:spPr>
                <a:xfrm>
                  <a:off x="7999380" y="4410240"/>
                  <a:ext cx="5176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Ink 80">
                  <a:extLst>
                    <a:ext uri="{FF2B5EF4-FFF2-40B4-BE49-F238E27FC236}">
                      <a16:creationId xmlns:a16="http://schemas.microsoft.com/office/drawing/2014/main" id="{6D7BAAEF-0911-FF55-EA0A-ADC7D861C410}"/>
                    </a:ext>
                  </a:extLst>
                </p14:cNvPr>
                <p14:cNvContentPartPr/>
                <p14:nvPr/>
              </p14:nvContentPartPr>
              <p14:xfrm>
                <a:off x="8514180" y="4240680"/>
                <a:ext cx="217080" cy="304200"/>
              </p14:xfrm>
            </p:contentPart>
          </mc:Choice>
          <mc:Fallback xmlns="">
            <p:pic>
              <p:nvPicPr>
                <p:cNvPr id="81" name="Ink 80">
                  <a:extLst>
                    <a:ext uri="{FF2B5EF4-FFF2-40B4-BE49-F238E27FC236}">
                      <a16:creationId xmlns:a16="http://schemas.microsoft.com/office/drawing/2014/main" id="{6D7BAAEF-0911-FF55-EA0A-ADC7D861C410}"/>
                    </a:ext>
                  </a:extLst>
                </p:cNvPr>
                <p:cNvPicPr/>
                <p:nvPr/>
              </p:nvPicPr>
              <p:blipFill>
                <a:blip r:embed="rId132"/>
                <a:stretch>
                  <a:fillRect/>
                </a:stretch>
              </p:blipFill>
              <p:spPr>
                <a:xfrm>
                  <a:off x="8505180" y="4231680"/>
                  <a:ext cx="234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Ink 81">
                  <a:extLst>
                    <a:ext uri="{FF2B5EF4-FFF2-40B4-BE49-F238E27FC236}">
                      <a16:creationId xmlns:a16="http://schemas.microsoft.com/office/drawing/2014/main" id="{63123726-3332-EC2F-2B75-5FE5BC8A0DFC}"/>
                    </a:ext>
                  </a:extLst>
                </p14:cNvPr>
                <p14:cNvContentPartPr/>
                <p14:nvPr/>
              </p14:nvContentPartPr>
              <p14:xfrm>
                <a:off x="8424900" y="4302240"/>
                <a:ext cx="212760" cy="115200"/>
              </p14:xfrm>
            </p:contentPart>
          </mc:Choice>
          <mc:Fallback xmlns="">
            <p:pic>
              <p:nvPicPr>
                <p:cNvPr id="82" name="Ink 81">
                  <a:extLst>
                    <a:ext uri="{FF2B5EF4-FFF2-40B4-BE49-F238E27FC236}">
                      <a16:creationId xmlns:a16="http://schemas.microsoft.com/office/drawing/2014/main" id="{63123726-3332-EC2F-2B75-5FE5BC8A0DFC}"/>
                    </a:ext>
                  </a:extLst>
                </p:cNvPr>
                <p:cNvPicPr/>
                <p:nvPr/>
              </p:nvPicPr>
              <p:blipFill>
                <a:blip r:embed="rId134"/>
                <a:stretch>
                  <a:fillRect/>
                </a:stretch>
              </p:blipFill>
              <p:spPr>
                <a:xfrm>
                  <a:off x="8415900" y="4293268"/>
                  <a:ext cx="230400" cy="13278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Ink 83">
                  <a:extLst>
                    <a:ext uri="{FF2B5EF4-FFF2-40B4-BE49-F238E27FC236}">
                      <a16:creationId xmlns:a16="http://schemas.microsoft.com/office/drawing/2014/main" id="{08D65BEF-85B1-FCFC-E970-66B41B2F2152}"/>
                    </a:ext>
                  </a:extLst>
                </p14:cNvPr>
                <p14:cNvContentPartPr/>
                <p14:nvPr/>
              </p14:nvContentPartPr>
              <p14:xfrm>
                <a:off x="7548660" y="5391600"/>
                <a:ext cx="320400" cy="244800"/>
              </p14:xfrm>
            </p:contentPart>
          </mc:Choice>
          <mc:Fallback xmlns="">
            <p:pic>
              <p:nvPicPr>
                <p:cNvPr id="84" name="Ink 83">
                  <a:extLst>
                    <a:ext uri="{FF2B5EF4-FFF2-40B4-BE49-F238E27FC236}">
                      <a16:creationId xmlns:a16="http://schemas.microsoft.com/office/drawing/2014/main" id="{08D65BEF-85B1-FCFC-E970-66B41B2F2152}"/>
                    </a:ext>
                  </a:extLst>
                </p:cNvPr>
                <p:cNvPicPr/>
                <p:nvPr/>
              </p:nvPicPr>
              <p:blipFill>
                <a:blip r:embed="rId136"/>
                <a:stretch>
                  <a:fillRect/>
                </a:stretch>
              </p:blipFill>
              <p:spPr>
                <a:xfrm>
                  <a:off x="7539660" y="5382600"/>
                  <a:ext cx="3380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Ink 84">
                  <a:extLst>
                    <a:ext uri="{FF2B5EF4-FFF2-40B4-BE49-F238E27FC236}">
                      <a16:creationId xmlns:a16="http://schemas.microsoft.com/office/drawing/2014/main" id="{282A544C-341E-AE80-FF2B-BC3DA75953E6}"/>
                    </a:ext>
                  </a:extLst>
                </p14:cNvPr>
                <p14:cNvContentPartPr/>
                <p14:nvPr/>
              </p14:nvContentPartPr>
              <p14:xfrm>
                <a:off x="8049420" y="5182080"/>
                <a:ext cx="318600" cy="356760"/>
              </p14:xfrm>
            </p:contentPart>
          </mc:Choice>
          <mc:Fallback xmlns="">
            <p:pic>
              <p:nvPicPr>
                <p:cNvPr id="85" name="Ink 84">
                  <a:extLst>
                    <a:ext uri="{FF2B5EF4-FFF2-40B4-BE49-F238E27FC236}">
                      <a16:creationId xmlns:a16="http://schemas.microsoft.com/office/drawing/2014/main" id="{282A544C-341E-AE80-FF2B-BC3DA75953E6}"/>
                    </a:ext>
                  </a:extLst>
                </p:cNvPr>
                <p:cNvPicPr/>
                <p:nvPr/>
              </p:nvPicPr>
              <p:blipFill>
                <a:blip r:embed="rId138"/>
                <a:stretch>
                  <a:fillRect/>
                </a:stretch>
              </p:blipFill>
              <p:spPr>
                <a:xfrm>
                  <a:off x="8040420" y="5173080"/>
                  <a:ext cx="3362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Ink 85">
                  <a:extLst>
                    <a:ext uri="{FF2B5EF4-FFF2-40B4-BE49-F238E27FC236}">
                      <a16:creationId xmlns:a16="http://schemas.microsoft.com/office/drawing/2014/main" id="{7A6F6373-0F49-88AA-4643-F365DAD5FB2A}"/>
                    </a:ext>
                  </a:extLst>
                </p14:cNvPr>
                <p14:cNvContentPartPr/>
                <p14:nvPr/>
              </p14:nvContentPartPr>
              <p14:xfrm>
                <a:off x="8385660" y="5185680"/>
                <a:ext cx="191880" cy="244800"/>
              </p14:xfrm>
            </p:contentPart>
          </mc:Choice>
          <mc:Fallback xmlns="">
            <p:pic>
              <p:nvPicPr>
                <p:cNvPr id="86" name="Ink 85">
                  <a:extLst>
                    <a:ext uri="{FF2B5EF4-FFF2-40B4-BE49-F238E27FC236}">
                      <a16:creationId xmlns:a16="http://schemas.microsoft.com/office/drawing/2014/main" id="{7A6F6373-0F49-88AA-4643-F365DAD5FB2A}"/>
                    </a:ext>
                  </a:extLst>
                </p:cNvPr>
                <p:cNvPicPr/>
                <p:nvPr/>
              </p:nvPicPr>
              <p:blipFill>
                <a:blip r:embed="rId140"/>
                <a:stretch>
                  <a:fillRect/>
                </a:stretch>
              </p:blipFill>
              <p:spPr>
                <a:xfrm>
                  <a:off x="8376660" y="5176693"/>
                  <a:ext cx="209520" cy="262414"/>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Ink 86">
                  <a:extLst>
                    <a:ext uri="{FF2B5EF4-FFF2-40B4-BE49-F238E27FC236}">
                      <a16:creationId xmlns:a16="http://schemas.microsoft.com/office/drawing/2014/main" id="{698CBBB6-C0AB-A41A-3344-4958BD33C824}"/>
                    </a:ext>
                  </a:extLst>
                </p14:cNvPr>
                <p14:cNvContentPartPr/>
                <p14:nvPr/>
              </p14:nvContentPartPr>
              <p14:xfrm>
                <a:off x="8545500" y="5034120"/>
                <a:ext cx="123120" cy="308160"/>
              </p14:xfrm>
            </p:contentPart>
          </mc:Choice>
          <mc:Fallback xmlns="">
            <p:pic>
              <p:nvPicPr>
                <p:cNvPr id="87" name="Ink 86">
                  <a:extLst>
                    <a:ext uri="{FF2B5EF4-FFF2-40B4-BE49-F238E27FC236}">
                      <a16:creationId xmlns:a16="http://schemas.microsoft.com/office/drawing/2014/main" id="{698CBBB6-C0AB-A41A-3344-4958BD33C824}"/>
                    </a:ext>
                  </a:extLst>
                </p:cNvPr>
                <p:cNvPicPr/>
                <p:nvPr/>
              </p:nvPicPr>
              <p:blipFill>
                <a:blip r:embed="rId142"/>
                <a:stretch>
                  <a:fillRect/>
                </a:stretch>
              </p:blipFill>
              <p:spPr>
                <a:xfrm>
                  <a:off x="8536500" y="5025120"/>
                  <a:ext cx="140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Ink 87">
                  <a:extLst>
                    <a:ext uri="{FF2B5EF4-FFF2-40B4-BE49-F238E27FC236}">
                      <a16:creationId xmlns:a16="http://schemas.microsoft.com/office/drawing/2014/main" id="{EED99E2A-5201-5C0F-61D6-F8A11E474487}"/>
                    </a:ext>
                  </a:extLst>
                </p14:cNvPr>
                <p14:cNvContentPartPr/>
                <p14:nvPr/>
              </p14:nvContentPartPr>
              <p14:xfrm>
                <a:off x="8728020" y="5092800"/>
                <a:ext cx="83160" cy="178200"/>
              </p14:xfrm>
            </p:contentPart>
          </mc:Choice>
          <mc:Fallback xmlns="">
            <p:pic>
              <p:nvPicPr>
                <p:cNvPr id="88" name="Ink 87">
                  <a:extLst>
                    <a:ext uri="{FF2B5EF4-FFF2-40B4-BE49-F238E27FC236}">
                      <a16:creationId xmlns:a16="http://schemas.microsoft.com/office/drawing/2014/main" id="{EED99E2A-5201-5C0F-61D6-F8A11E474487}"/>
                    </a:ext>
                  </a:extLst>
                </p:cNvPr>
                <p:cNvPicPr/>
                <p:nvPr/>
              </p:nvPicPr>
              <p:blipFill>
                <a:blip r:embed="rId144"/>
                <a:stretch>
                  <a:fillRect/>
                </a:stretch>
              </p:blipFill>
              <p:spPr>
                <a:xfrm>
                  <a:off x="8719020" y="5083800"/>
                  <a:ext cx="100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Ink 88">
                  <a:extLst>
                    <a:ext uri="{FF2B5EF4-FFF2-40B4-BE49-F238E27FC236}">
                      <a16:creationId xmlns:a16="http://schemas.microsoft.com/office/drawing/2014/main" id="{5A24226E-E52F-0960-020B-83B3317A315F}"/>
                    </a:ext>
                  </a:extLst>
                </p14:cNvPr>
                <p14:cNvContentPartPr/>
                <p14:nvPr/>
              </p14:nvContentPartPr>
              <p14:xfrm>
                <a:off x="8671140" y="4994520"/>
                <a:ext cx="19440" cy="8640"/>
              </p14:xfrm>
            </p:contentPart>
          </mc:Choice>
          <mc:Fallback xmlns="">
            <p:pic>
              <p:nvPicPr>
                <p:cNvPr id="89" name="Ink 88">
                  <a:extLst>
                    <a:ext uri="{FF2B5EF4-FFF2-40B4-BE49-F238E27FC236}">
                      <a16:creationId xmlns:a16="http://schemas.microsoft.com/office/drawing/2014/main" id="{5A24226E-E52F-0960-020B-83B3317A315F}"/>
                    </a:ext>
                  </a:extLst>
                </p:cNvPr>
                <p:cNvPicPr/>
                <p:nvPr/>
              </p:nvPicPr>
              <p:blipFill>
                <a:blip r:embed="rId146"/>
                <a:stretch>
                  <a:fillRect/>
                </a:stretch>
              </p:blipFill>
              <p:spPr>
                <a:xfrm>
                  <a:off x="8662140" y="4985520"/>
                  <a:ext cx="3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Ink 92">
                  <a:extLst>
                    <a:ext uri="{FF2B5EF4-FFF2-40B4-BE49-F238E27FC236}">
                      <a16:creationId xmlns:a16="http://schemas.microsoft.com/office/drawing/2014/main" id="{9EDCFF6E-F5E6-6C01-ED96-CEC2CE34D2B6}"/>
                    </a:ext>
                  </a:extLst>
                </p14:cNvPr>
                <p14:cNvContentPartPr/>
                <p14:nvPr/>
              </p14:nvContentPartPr>
              <p14:xfrm>
                <a:off x="8838900" y="4903080"/>
                <a:ext cx="256680" cy="267480"/>
              </p14:xfrm>
            </p:contentPart>
          </mc:Choice>
          <mc:Fallback xmlns="">
            <p:pic>
              <p:nvPicPr>
                <p:cNvPr id="93" name="Ink 92">
                  <a:extLst>
                    <a:ext uri="{FF2B5EF4-FFF2-40B4-BE49-F238E27FC236}">
                      <a16:creationId xmlns:a16="http://schemas.microsoft.com/office/drawing/2014/main" id="{9EDCFF6E-F5E6-6C01-ED96-CEC2CE34D2B6}"/>
                    </a:ext>
                  </a:extLst>
                </p:cNvPr>
                <p:cNvPicPr/>
                <p:nvPr/>
              </p:nvPicPr>
              <p:blipFill>
                <a:blip r:embed="rId148"/>
                <a:stretch>
                  <a:fillRect/>
                </a:stretch>
              </p:blipFill>
              <p:spPr>
                <a:xfrm>
                  <a:off x="8829900" y="4894080"/>
                  <a:ext cx="2743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Ink 93">
                  <a:extLst>
                    <a:ext uri="{FF2B5EF4-FFF2-40B4-BE49-F238E27FC236}">
                      <a16:creationId xmlns:a16="http://schemas.microsoft.com/office/drawing/2014/main" id="{27D497E9-3B5C-A71A-0F09-8A406F9DDB09}"/>
                    </a:ext>
                  </a:extLst>
                </p14:cNvPr>
                <p14:cNvContentPartPr/>
                <p14:nvPr/>
              </p14:nvContentPartPr>
              <p14:xfrm>
                <a:off x="9064260" y="4768440"/>
                <a:ext cx="187920" cy="222840"/>
              </p14:xfrm>
            </p:contentPart>
          </mc:Choice>
          <mc:Fallback xmlns="">
            <p:pic>
              <p:nvPicPr>
                <p:cNvPr id="94" name="Ink 93">
                  <a:extLst>
                    <a:ext uri="{FF2B5EF4-FFF2-40B4-BE49-F238E27FC236}">
                      <a16:creationId xmlns:a16="http://schemas.microsoft.com/office/drawing/2014/main" id="{27D497E9-3B5C-A71A-0F09-8A406F9DDB09}"/>
                    </a:ext>
                  </a:extLst>
                </p:cNvPr>
                <p:cNvPicPr/>
                <p:nvPr/>
              </p:nvPicPr>
              <p:blipFill>
                <a:blip r:embed="rId150"/>
                <a:stretch>
                  <a:fillRect/>
                </a:stretch>
              </p:blipFill>
              <p:spPr>
                <a:xfrm>
                  <a:off x="9055260" y="4759425"/>
                  <a:ext cx="205560" cy="24050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Ink 94">
                  <a:extLst>
                    <a:ext uri="{FF2B5EF4-FFF2-40B4-BE49-F238E27FC236}">
                      <a16:creationId xmlns:a16="http://schemas.microsoft.com/office/drawing/2014/main" id="{1006D9DF-77E0-E174-0450-109092759780}"/>
                    </a:ext>
                  </a:extLst>
                </p14:cNvPr>
                <p14:cNvContentPartPr/>
                <p14:nvPr/>
              </p14:nvContentPartPr>
              <p14:xfrm>
                <a:off x="9301140" y="4617960"/>
                <a:ext cx="252000" cy="252360"/>
              </p14:xfrm>
            </p:contentPart>
          </mc:Choice>
          <mc:Fallback xmlns="">
            <p:pic>
              <p:nvPicPr>
                <p:cNvPr id="95" name="Ink 94">
                  <a:extLst>
                    <a:ext uri="{FF2B5EF4-FFF2-40B4-BE49-F238E27FC236}">
                      <a16:creationId xmlns:a16="http://schemas.microsoft.com/office/drawing/2014/main" id="{1006D9DF-77E0-E174-0450-109092759780}"/>
                    </a:ext>
                  </a:extLst>
                </p:cNvPr>
                <p:cNvPicPr/>
                <p:nvPr/>
              </p:nvPicPr>
              <p:blipFill>
                <a:blip r:embed="rId152"/>
                <a:stretch>
                  <a:fillRect/>
                </a:stretch>
              </p:blipFill>
              <p:spPr>
                <a:xfrm>
                  <a:off x="9292140" y="4608960"/>
                  <a:ext cx="269640" cy="270000"/>
                </a:xfrm>
                <a:prstGeom prst="rect">
                  <a:avLst/>
                </a:prstGeom>
              </p:spPr>
            </p:pic>
          </mc:Fallback>
        </mc:AlternateContent>
      </p:grpSp>
      <p:grpSp>
        <p:nvGrpSpPr>
          <p:cNvPr id="23" name="Group 22">
            <a:extLst>
              <a:ext uri="{FF2B5EF4-FFF2-40B4-BE49-F238E27FC236}">
                <a16:creationId xmlns:a16="http://schemas.microsoft.com/office/drawing/2014/main" id="{D8A04C1C-C8DF-BD96-B3E6-9A7CCFD90E27}"/>
              </a:ext>
            </a:extLst>
          </p:cNvPr>
          <p:cNvGrpSpPr/>
          <p:nvPr/>
        </p:nvGrpSpPr>
        <p:grpSpPr>
          <a:xfrm>
            <a:off x="1908900" y="2440320"/>
            <a:ext cx="2140920" cy="2657520"/>
            <a:chOff x="1908900" y="2440320"/>
            <a:chExt cx="2140920" cy="2657520"/>
          </a:xfrm>
        </p:grpSpPr>
        <mc:AlternateContent xmlns:mc="http://schemas.openxmlformats.org/markup-compatibility/2006" xmlns:p14="http://schemas.microsoft.com/office/powerpoint/2010/main">
          <mc:Choice Requires="p14">
            <p:contentPart p14:bwMode="auto" r:id="rId153">
              <p14:nvContentPartPr>
                <p14:cNvPr id="21" name="Ink 20">
                  <a:extLst>
                    <a:ext uri="{FF2B5EF4-FFF2-40B4-BE49-F238E27FC236}">
                      <a16:creationId xmlns:a16="http://schemas.microsoft.com/office/drawing/2014/main" id="{3E8F53F9-E748-4DD6-9B71-74EEECCBA8C0}"/>
                    </a:ext>
                  </a:extLst>
                </p14:cNvPr>
                <p14:cNvContentPartPr/>
                <p14:nvPr/>
              </p14:nvContentPartPr>
              <p14:xfrm>
                <a:off x="2078820" y="2955120"/>
                <a:ext cx="1971000" cy="2142720"/>
              </p14:xfrm>
            </p:contentPart>
          </mc:Choice>
          <mc:Fallback xmlns="">
            <p:pic>
              <p:nvPicPr>
                <p:cNvPr id="21" name="Ink 20">
                  <a:extLst>
                    <a:ext uri="{FF2B5EF4-FFF2-40B4-BE49-F238E27FC236}">
                      <a16:creationId xmlns:a16="http://schemas.microsoft.com/office/drawing/2014/main" id="{3E8F53F9-E748-4DD6-9B71-74EEECCBA8C0}"/>
                    </a:ext>
                  </a:extLst>
                </p:cNvPr>
                <p:cNvPicPr/>
                <p:nvPr/>
              </p:nvPicPr>
              <p:blipFill>
                <a:blip r:embed="rId154"/>
                <a:stretch>
                  <a:fillRect/>
                </a:stretch>
              </p:blipFill>
              <p:spPr>
                <a:xfrm>
                  <a:off x="2060820" y="2937120"/>
                  <a:ext cx="2006640" cy="2178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2" name="Ink 21">
                  <a:extLst>
                    <a:ext uri="{FF2B5EF4-FFF2-40B4-BE49-F238E27FC236}">
                      <a16:creationId xmlns:a16="http://schemas.microsoft.com/office/drawing/2014/main" id="{5CB0DB6B-D02D-D276-62B2-0EAB573468A6}"/>
                    </a:ext>
                  </a:extLst>
                </p14:cNvPr>
                <p14:cNvContentPartPr/>
                <p14:nvPr/>
              </p14:nvContentPartPr>
              <p14:xfrm>
                <a:off x="1908900" y="2440320"/>
                <a:ext cx="562680" cy="878760"/>
              </p14:xfrm>
            </p:contentPart>
          </mc:Choice>
          <mc:Fallback xmlns="">
            <p:pic>
              <p:nvPicPr>
                <p:cNvPr id="22" name="Ink 21">
                  <a:extLst>
                    <a:ext uri="{FF2B5EF4-FFF2-40B4-BE49-F238E27FC236}">
                      <a16:creationId xmlns:a16="http://schemas.microsoft.com/office/drawing/2014/main" id="{5CB0DB6B-D02D-D276-62B2-0EAB573468A6}"/>
                    </a:ext>
                  </a:extLst>
                </p:cNvPr>
                <p:cNvPicPr/>
                <p:nvPr/>
              </p:nvPicPr>
              <p:blipFill>
                <a:blip r:embed="rId156"/>
                <a:stretch>
                  <a:fillRect/>
                </a:stretch>
              </p:blipFill>
              <p:spPr>
                <a:xfrm>
                  <a:off x="1890900" y="2422320"/>
                  <a:ext cx="598320" cy="914400"/>
                </a:xfrm>
                <a:prstGeom prst="rect">
                  <a:avLst/>
                </a:prstGeom>
              </p:spPr>
            </p:pic>
          </mc:Fallback>
        </mc:AlternateContent>
      </p:grpSp>
      <p:grpSp>
        <p:nvGrpSpPr>
          <p:cNvPr id="118" name="Group 117">
            <a:extLst>
              <a:ext uri="{FF2B5EF4-FFF2-40B4-BE49-F238E27FC236}">
                <a16:creationId xmlns:a16="http://schemas.microsoft.com/office/drawing/2014/main" id="{11BE0940-D323-C291-64D3-47D4203F3640}"/>
              </a:ext>
            </a:extLst>
          </p:cNvPr>
          <p:cNvGrpSpPr/>
          <p:nvPr/>
        </p:nvGrpSpPr>
        <p:grpSpPr>
          <a:xfrm>
            <a:off x="1915380" y="3347880"/>
            <a:ext cx="1658160" cy="1935720"/>
            <a:chOff x="1915380" y="3347880"/>
            <a:chExt cx="1658160" cy="1935720"/>
          </a:xfrm>
        </p:grpSpPr>
        <mc:AlternateContent xmlns:mc="http://schemas.openxmlformats.org/markup-compatibility/2006" xmlns:p14="http://schemas.microsoft.com/office/powerpoint/2010/main">
          <mc:Choice Requires="p14">
            <p:contentPart p14:bwMode="auto" r:id="rId157">
              <p14:nvContentPartPr>
                <p14:cNvPr id="101" name="Ink 100">
                  <a:extLst>
                    <a:ext uri="{FF2B5EF4-FFF2-40B4-BE49-F238E27FC236}">
                      <a16:creationId xmlns:a16="http://schemas.microsoft.com/office/drawing/2014/main" id="{67B44FBE-546B-22E2-8853-61FEDF2CB75A}"/>
                    </a:ext>
                  </a:extLst>
                </p14:cNvPr>
                <p14:cNvContentPartPr/>
                <p14:nvPr/>
              </p14:nvContentPartPr>
              <p14:xfrm>
                <a:off x="2409660" y="3347880"/>
                <a:ext cx="465480" cy="394560"/>
              </p14:xfrm>
            </p:contentPart>
          </mc:Choice>
          <mc:Fallback xmlns="">
            <p:pic>
              <p:nvPicPr>
                <p:cNvPr id="101" name="Ink 100">
                  <a:extLst>
                    <a:ext uri="{FF2B5EF4-FFF2-40B4-BE49-F238E27FC236}">
                      <a16:creationId xmlns:a16="http://schemas.microsoft.com/office/drawing/2014/main" id="{67B44FBE-546B-22E2-8853-61FEDF2CB75A}"/>
                    </a:ext>
                  </a:extLst>
                </p:cNvPr>
                <p:cNvPicPr/>
                <p:nvPr/>
              </p:nvPicPr>
              <p:blipFill>
                <a:blip r:embed="rId158"/>
                <a:stretch>
                  <a:fillRect/>
                </a:stretch>
              </p:blipFill>
              <p:spPr>
                <a:xfrm>
                  <a:off x="2400660" y="3338880"/>
                  <a:ext cx="4831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Ink 101">
                  <a:extLst>
                    <a:ext uri="{FF2B5EF4-FFF2-40B4-BE49-F238E27FC236}">
                      <a16:creationId xmlns:a16="http://schemas.microsoft.com/office/drawing/2014/main" id="{F99BE297-2843-DCEF-EB0A-B5173037F8C9}"/>
                    </a:ext>
                  </a:extLst>
                </p14:cNvPr>
                <p14:cNvContentPartPr/>
                <p14:nvPr/>
              </p14:nvContentPartPr>
              <p14:xfrm>
                <a:off x="2656620" y="3685920"/>
                <a:ext cx="238320" cy="225000"/>
              </p14:xfrm>
            </p:contentPart>
          </mc:Choice>
          <mc:Fallback xmlns="">
            <p:pic>
              <p:nvPicPr>
                <p:cNvPr id="102" name="Ink 101">
                  <a:extLst>
                    <a:ext uri="{FF2B5EF4-FFF2-40B4-BE49-F238E27FC236}">
                      <a16:creationId xmlns:a16="http://schemas.microsoft.com/office/drawing/2014/main" id="{F99BE297-2843-DCEF-EB0A-B5173037F8C9}"/>
                    </a:ext>
                  </a:extLst>
                </p:cNvPr>
                <p:cNvPicPr/>
                <p:nvPr/>
              </p:nvPicPr>
              <p:blipFill>
                <a:blip r:embed="rId160"/>
                <a:stretch>
                  <a:fillRect/>
                </a:stretch>
              </p:blipFill>
              <p:spPr>
                <a:xfrm>
                  <a:off x="2647606" y="3676920"/>
                  <a:ext cx="255987"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Ink 102">
                  <a:extLst>
                    <a:ext uri="{FF2B5EF4-FFF2-40B4-BE49-F238E27FC236}">
                      <a16:creationId xmlns:a16="http://schemas.microsoft.com/office/drawing/2014/main" id="{C2A79630-B673-28AD-1EE0-B63137D8E4AF}"/>
                    </a:ext>
                  </a:extLst>
                </p14:cNvPr>
                <p14:cNvContentPartPr/>
                <p14:nvPr/>
              </p14:nvContentPartPr>
              <p14:xfrm>
                <a:off x="2798100" y="3872760"/>
                <a:ext cx="233280" cy="225000"/>
              </p14:xfrm>
            </p:contentPart>
          </mc:Choice>
          <mc:Fallback xmlns="">
            <p:pic>
              <p:nvPicPr>
                <p:cNvPr id="103" name="Ink 102">
                  <a:extLst>
                    <a:ext uri="{FF2B5EF4-FFF2-40B4-BE49-F238E27FC236}">
                      <a16:creationId xmlns:a16="http://schemas.microsoft.com/office/drawing/2014/main" id="{C2A79630-B673-28AD-1EE0-B63137D8E4AF}"/>
                    </a:ext>
                  </a:extLst>
                </p:cNvPr>
                <p:cNvPicPr/>
                <p:nvPr/>
              </p:nvPicPr>
              <p:blipFill>
                <a:blip r:embed="rId162"/>
                <a:stretch>
                  <a:fillRect/>
                </a:stretch>
              </p:blipFill>
              <p:spPr>
                <a:xfrm>
                  <a:off x="2789100" y="3863760"/>
                  <a:ext cx="250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Ink 103">
                  <a:extLst>
                    <a:ext uri="{FF2B5EF4-FFF2-40B4-BE49-F238E27FC236}">
                      <a16:creationId xmlns:a16="http://schemas.microsoft.com/office/drawing/2014/main" id="{79C759C0-67A1-BFFF-2E3D-876FA81C1035}"/>
                    </a:ext>
                  </a:extLst>
                </p14:cNvPr>
                <p14:cNvContentPartPr/>
                <p14:nvPr/>
              </p14:nvContentPartPr>
              <p14:xfrm>
                <a:off x="2937420" y="4011360"/>
                <a:ext cx="243720" cy="189360"/>
              </p14:xfrm>
            </p:contentPart>
          </mc:Choice>
          <mc:Fallback xmlns="">
            <p:pic>
              <p:nvPicPr>
                <p:cNvPr id="104" name="Ink 103">
                  <a:extLst>
                    <a:ext uri="{FF2B5EF4-FFF2-40B4-BE49-F238E27FC236}">
                      <a16:creationId xmlns:a16="http://schemas.microsoft.com/office/drawing/2014/main" id="{79C759C0-67A1-BFFF-2E3D-876FA81C1035}"/>
                    </a:ext>
                  </a:extLst>
                </p:cNvPr>
                <p:cNvPicPr/>
                <p:nvPr/>
              </p:nvPicPr>
              <p:blipFill>
                <a:blip r:embed="rId164"/>
                <a:stretch>
                  <a:fillRect/>
                </a:stretch>
              </p:blipFill>
              <p:spPr>
                <a:xfrm>
                  <a:off x="2928420" y="4002377"/>
                  <a:ext cx="261360" cy="20696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Ink 104">
                  <a:extLst>
                    <a:ext uri="{FF2B5EF4-FFF2-40B4-BE49-F238E27FC236}">
                      <a16:creationId xmlns:a16="http://schemas.microsoft.com/office/drawing/2014/main" id="{1C3C829B-C68C-4EAD-050F-25E63509583B}"/>
                    </a:ext>
                  </a:extLst>
                </p14:cNvPr>
                <p14:cNvContentPartPr/>
                <p14:nvPr/>
              </p14:nvContentPartPr>
              <p14:xfrm>
                <a:off x="3004020" y="4045560"/>
                <a:ext cx="108360" cy="123120"/>
              </p14:xfrm>
            </p:contentPart>
          </mc:Choice>
          <mc:Fallback xmlns="">
            <p:pic>
              <p:nvPicPr>
                <p:cNvPr id="105" name="Ink 104">
                  <a:extLst>
                    <a:ext uri="{FF2B5EF4-FFF2-40B4-BE49-F238E27FC236}">
                      <a16:creationId xmlns:a16="http://schemas.microsoft.com/office/drawing/2014/main" id="{1C3C829B-C68C-4EAD-050F-25E63509583B}"/>
                    </a:ext>
                  </a:extLst>
                </p:cNvPr>
                <p:cNvPicPr/>
                <p:nvPr/>
              </p:nvPicPr>
              <p:blipFill>
                <a:blip r:embed="rId166"/>
                <a:stretch>
                  <a:fillRect/>
                </a:stretch>
              </p:blipFill>
              <p:spPr>
                <a:xfrm>
                  <a:off x="2995020" y="4036560"/>
                  <a:ext cx="126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Ink 105">
                  <a:extLst>
                    <a:ext uri="{FF2B5EF4-FFF2-40B4-BE49-F238E27FC236}">
                      <a16:creationId xmlns:a16="http://schemas.microsoft.com/office/drawing/2014/main" id="{41BCA8A3-4F7C-E5A3-D737-F0D50D79AF4F}"/>
                    </a:ext>
                  </a:extLst>
                </p14:cNvPr>
                <p14:cNvContentPartPr/>
                <p14:nvPr/>
              </p14:nvContentPartPr>
              <p14:xfrm>
                <a:off x="3036780" y="4191000"/>
                <a:ext cx="166680" cy="183240"/>
              </p14:xfrm>
            </p:contentPart>
          </mc:Choice>
          <mc:Fallback xmlns="">
            <p:pic>
              <p:nvPicPr>
                <p:cNvPr id="106" name="Ink 105">
                  <a:extLst>
                    <a:ext uri="{FF2B5EF4-FFF2-40B4-BE49-F238E27FC236}">
                      <a16:creationId xmlns:a16="http://schemas.microsoft.com/office/drawing/2014/main" id="{41BCA8A3-4F7C-E5A3-D737-F0D50D79AF4F}"/>
                    </a:ext>
                  </a:extLst>
                </p:cNvPr>
                <p:cNvPicPr/>
                <p:nvPr/>
              </p:nvPicPr>
              <p:blipFill>
                <a:blip r:embed="rId168"/>
                <a:stretch>
                  <a:fillRect/>
                </a:stretch>
              </p:blipFill>
              <p:spPr>
                <a:xfrm>
                  <a:off x="3027780" y="4182000"/>
                  <a:ext cx="18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Ink 106">
                  <a:extLst>
                    <a:ext uri="{FF2B5EF4-FFF2-40B4-BE49-F238E27FC236}">
                      <a16:creationId xmlns:a16="http://schemas.microsoft.com/office/drawing/2014/main" id="{F0A51601-BFB0-E695-8A55-13E7FC34CF09}"/>
                    </a:ext>
                  </a:extLst>
                </p14:cNvPr>
                <p14:cNvContentPartPr/>
                <p14:nvPr/>
              </p14:nvContentPartPr>
              <p14:xfrm>
                <a:off x="3186180" y="4325640"/>
                <a:ext cx="228960" cy="110880"/>
              </p14:xfrm>
            </p:contentPart>
          </mc:Choice>
          <mc:Fallback xmlns="">
            <p:pic>
              <p:nvPicPr>
                <p:cNvPr id="107" name="Ink 106">
                  <a:extLst>
                    <a:ext uri="{FF2B5EF4-FFF2-40B4-BE49-F238E27FC236}">
                      <a16:creationId xmlns:a16="http://schemas.microsoft.com/office/drawing/2014/main" id="{F0A51601-BFB0-E695-8A55-13E7FC34CF09}"/>
                    </a:ext>
                  </a:extLst>
                </p:cNvPr>
                <p:cNvPicPr/>
                <p:nvPr/>
              </p:nvPicPr>
              <p:blipFill>
                <a:blip r:embed="rId170"/>
                <a:stretch>
                  <a:fillRect/>
                </a:stretch>
              </p:blipFill>
              <p:spPr>
                <a:xfrm>
                  <a:off x="3177166" y="4316640"/>
                  <a:ext cx="246628"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Ink 107">
                  <a:extLst>
                    <a:ext uri="{FF2B5EF4-FFF2-40B4-BE49-F238E27FC236}">
                      <a16:creationId xmlns:a16="http://schemas.microsoft.com/office/drawing/2014/main" id="{64A8E499-56D4-7A17-EC01-3936557A7D2E}"/>
                    </a:ext>
                  </a:extLst>
                </p14:cNvPr>
                <p14:cNvContentPartPr/>
                <p14:nvPr/>
              </p14:nvContentPartPr>
              <p14:xfrm>
                <a:off x="3331620" y="4427520"/>
                <a:ext cx="241920" cy="258840"/>
              </p14:xfrm>
            </p:contentPart>
          </mc:Choice>
          <mc:Fallback xmlns="">
            <p:pic>
              <p:nvPicPr>
                <p:cNvPr id="108" name="Ink 107">
                  <a:extLst>
                    <a:ext uri="{FF2B5EF4-FFF2-40B4-BE49-F238E27FC236}">
                      <a16:creationId xmlns:a16="http://schemas.microsoft.com/office/drawing/2014/main" id="{64A8E499-56D4-7A17-EC01-3936557A7D2E}"/>
                    </a:ext>
                  </a:extLst>
                </p:cNvPr>
                <p:cNvPicPr/>
                <p:nvPr/>
              </p:nvPicPr>
              <p:blipFill>
                <a:blip r:embed="rId172"/>
                <a:stretch>
                  <a:fillRect/>
                </a:stretch>
              </p:blipFill>
              <p:spPr>
                <a:xfrm>
                  <a:off x="3322620" y="4418507"/>
                  <a:ext cx="259560" cy="276505"/>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Ink 109">
                  <a:extLst>
                    <a:ext uri="{FF2B5EF4-FFF2-40B4-BE49-F238E27FC236}">
                      <a16:creationId xmlns:a16="http://schemas.microsoft.com/office/drawing/2014/main" id="{7883B617-F98E-44ED-603E-7344858EE120}"/>
                    </a:ext>
                  </a:extLst>
                </p14:cNvPr>
                <p14:cNvContentPartPr/>
                <p14:nvPr/>
              </p14:nvContentPartPr>
              <p14:xfrm>
                <a:off x="1915380" y="3779160"/>
                <a:ext cx="256320" cy="273960"/>
              </p14:xfrm>
            </p:contentPart>
          </mc:Choice>
          <mc:Fallback xmlns="">
            <p:pic>
              <p:nvPicPr>
                <p:cNvPr id="110" name="Ink 109">
                  <a:extLst>
                    <a:ext uri="{FF2B5EF4-FFF2-40B4-BE49-F238E27FC236}">
                      <a16:creationId xmlns:a16="http://schemas.microsoft.com/office/drawing/2014/main" id="{7883B617-F98E-44ED-603E-7344858EE120}"/>
                    </a:ext>
                  </a:extLst>
                </p:cNvPr>
                <p:cNvPicPr/>
                <p:nvPr/>
              </p:nvPicPr>
              <p:blipFill>
                <a:blip r:embed="rId174"/>
                <a:stretch>
                  <a:fillRect/>
                </a:stretch>
              </p:blipFill>
              <p:spPr>
                <a:xfrm>
                  <a:off x="1906367" y="3770160"/>
                  <a:ext cx="273985"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Ink 110">
                  <a:extLst>
                    <a:ext uri="{FF2B5EF4-FFF2-40B4-BE49-F238E27FC236}">
                      <a16:creationId xmlns:a16="http://schemas.microsoft.com/office/drawing/2014/main" id="{07F57BAF-9239-CEC1-A992-D07D6958DE63}"/>
                    </a:ext>
                  </a:extLst>
                </p14:cNvPr>
                <p14:cNvContentPartPr/>
                <p14:nvPr/>
              </p14:nvContentPartPr>
              <p14:xfrm>
                <a:off x="2121660" y="4210440"/>
                <a:ext cx="275760" cy="159120"/>
              </p14:xfrm>
            </p:contentPart>
          </mc:Choice>
          <mc:Fallback xmlns="">
            <p:pic>
              <p:nvPicPr>
                <p:cNvPr id="111" name="Ink 110">
                  <a:extLst>
                    <a:ext uri="{FF2B5EF4-FFF2-40B4-BE49-F238E27FC236}">
                      <a16:creationId xmlns:a16="http://schemas.microsoft.com/office/drawing/2014/main" id="{07F57BAF-9239-CEC1-A992-D07D6958DE63}"/>
                    </a:ext>
                  </a:extLst>
                </p:cNvPr>
                <p:cNvPicPr/>
                <p:nvPr/>
              </p:nvPicPr>
              <p:blipFill>
                <a:blip r:embed="rId176"/>
                <a:stretch>
                  <a:fillRect/>
                </a:stretch>
              </p:blipFill>
              <p:spPr>
                <a:xfrm>
                  <a:off x="2112660" y="4201420"/>
                  <a:ext cx="293400" cy="176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Ink 111">
                  <a:extLst>
                    <a:ext uri="{FF2B5EF4-FFF2-40B4-BE49-F238E27FC236}">
                      <a16:creationId xmlns:a16="http://schemas.microsoft.com/office/drawing/2014/main" id="{14A7EF57-4D50-F88D-3D2F-400F17F202C4}"/>
                    </a:ext>
                  </a:extLst>
                </p14:cNvPr>
                <p14:cNvContentPartPr/>
                <p14:nvPr/>
              </p14:nvContentPartPr>
              <p14:xfrm>
                <a:off x="2240100" y="4170120"/>
                <a:ext cx="244440" cy="186840"/>
              </p14:xfrm>
            </p:contentPart>
          </mc:Choice>
          <mc:Fallback xmlns="">
            <p:pic>
              <p:nvPicPr>
                <p:cNvPr id="112" name="Ink 111">
                  <a:extLst>
                    <a:ext uri="{FF2B5EF4-FFF2-40B4-BE49-F238E27FC236}">
                      <a16:creationId xmlns:a16="http://schemas.microsoft.com/office/drawing/2014/main" id="{14A7EF57-4D50-F88D-3D2F-400F17F202C4}"/>
                    </a:ext>
                  </a:extLst>
                </p:cNvPr>
                <p:cNvPicPr/>
                <p:nvPr/>
              </p:nvPicPr>
              <p:blipFill>
                <a:blip r:embed="rId178"/>
                <a:stretch>
                  <a:fillRect/>
                </a:stretch>
              </p:blipFill>
              <p:spPr>
                <a:xfrm>
                  <a:off x="2231100" y="4161120"/>
                  <a:ext cx="262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Ink 112">
                  <a:extLst>
                    <a:ext uri="{FF2B5EF4-FFF2-40B4-BE49-F238E27FC236}">
                      <a16:creationId xmlns:a16="http://schemas.microsoft.com/office/drawing/2014/main" id="{31083912-051F-0EFB-C223-6D3B9F818AB9}"/>
                    </a:ext>
                  </a:extLst>
                </p14:cNvPr>
                <p14:cNvContentPartPr/>
                <p14:nvPr/>
              </p14:nvContentPartPr>
              <p14:xfrm>
                <a:off x="2264220" y="4399080"/>
                <a:ext cx="211680" cy="224280"/>
              </p14:xfrm>
            </p:contentPart>
          </mc:Choice>
          <mc:Fallback xmlns="">
            <p:pic>
              <p:nvPicPr>
                <p:cNvPr id="113" name="Ink 112">
                  <a:extLst>
                    <a:ext uri="{FF2B5EF4-FFF2-40B4-BE49-F238E27FC236}">
                      <a16:creationId xmlns:a16="http://schemas.microsoft.com/office/drawing/2014/main" id="{31083912-051F-0EFB-C223-6D3B9F818AB9}"/>
                    </a:ext>
                  </a:extLst>
                </p:cNvPr>
                <p:cNvPicPr/>
                <p:nvPr/>
              </p:nvPicPr>
              <p:blipFill>
                <a:blip r:embed="rId180"/>
                <a:stretch>
                  <a:fillRect/>
                </a:stretch>
              </p:blipFill>
              <p:spPr>
                <a:xfrm>
                  <a:off x="2255220" y="4390080"/>
                  <a:ext cx="229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Ink 113">
                  <a:extLst>
                    <a:ext uri="{FF2B5EF4-FFF2-40B4-BE49-F238E27FC236}">
                      <a16:creationId xmlns:a16="http://schemas.microsoft.com/office/drawing/2014/main" id="{8A068574-62EA-1A27-D0AA-8C0C88ECE081}"/>
                    </a:ext>
                  </a:extLst>
                </p14:cNvPr>
                <p14:cNvContentPartPr/>
                <p14:nvPr/>
              </p14:nvContentPartPr>
              <p14:xfrm>
                <a:off x="2430540" y="4575480"/>
                <a:ext cx="207720" cy="143280"/>
              </p14:xfrm>
            </p:contentPart>
          </mc:Choice>
          <mc:Fallback xmlns="">
            <p:pic>
              <p:nvPicPr>
                <p:cNvPr id="114" name="Ink 113">
                  <a:extLst>
                    <a:ext uri="{FF2B5EF4-FFF2-40B4-BE49-F238E27FC236}">
                      <a16:creationId xmlns:a16="http://schemas.microsoft.com/office/drawing/2014/main" id="{8A068574-62EA-1A27-D0AA-8C0C88ECE081}"/>
                    </a:ext>
                  </a:extLst>
                </p:cNvPr>
                <p:cNvPicPr/>
                <p:nvPr/>
              </p:nvPicPr>
              <p:blipFill>
                <a:blip r:embed="rId182"/>
                <a:stretch>
                  <a:fillRect/>
                </a:stretch>
              </p:blipFill>
              <p:spPr>
                <a:xfrm>
                  <a:off x="2421540" y="4566480"/>
                  <a:ext cx="225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Ink 114">
                  <a:extLst>
                    <a:ext uri="{FF2B5EF4-FFF2-40B4-BE49-F238E27FC236}">
                      <a16:creationId xmlns:a16="http://schemas.microsoft.com/office/drawing/2014/main" id="{A037ADC5-B92D-8992-2D4E-8B22D6FE4C4B}"/>
                    </a:ext>
                  </a:extLst>
                </p14:cNvPr>
                <p14:cNvContentPartPr/>
                <p14:nvPr/>
              </p14:nvContentPartPr>
              <p14:xfrm>
                <a:off x="2598660" y="4703280"/>
                <a:ext cx="202320" cy="261720"/>
              </p14:xfrm>
            </p:contentPart>
          </mc:Choice>
          <mc:Fallback xmlns="">
            <p:pic>
              <p:nvPicPr>
                <p:cNvPr id="115" name="Ink 114">
                  <a:extLst>
                    <a:ext uri="{FF2B5EF4-FFF2-40B4-BE49-F238E27FC236}">
                      <a16:creationId xmlns:a16="http://schemas.microsoft.com/office/drawing/2014/main" id="{A037ADC5-B92D-8992-2D4E-8B22D6FE4C4B}"/>
                    </a:ext>
                  </a:extLst>
                </p:cNvPr>
                <p:cNvPicPr/>
                <p:nvPr/>
              </p:nvPicPr>
              <p:blipFill>
                <a:blip r:embed="rId184"/>
                <a:stretch>
                  <a:fillRect/>
                </a:stretch>
              </p:blipFill>
              <p:spPr>
                <a:xfrm>
                  <a:off x="2589660" y="4694280"/>
                  <a:ext cx="2199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Ink 115">
                  <a:extLst>
                    <a:ext uri="{FF2B5EF4-FFF2-40B4-BE49-F238E27FC236}">
                      <a16:creationId xmlns:a16="http://schemas.microsoft.com/office/drawing/2014/main" id="{C3F2A4EB-29A3-AC3F-561A-9CF0BA21C478}"/>
                    </a:ext>
                  </a:extLst>
                </p14:cNvPr>
                <p14:cNvContentPartPr/>
                <p14:nvPr/>
              </p14:nvContentPartPr>
              <p14:xfrm>
                <a:off x="2772900" y="4850520"/>
                <a:ext cx="224280" cy="223200"/>
              </p14:xfrm>
            </p:contentPart>
          </mc:Choice>
          <mc:Fallback xmlns="">
            <p:pic>
              <p:nvPicPr>
                <p:cNvPr id="116" name="Ink 115">
                  <a:extLst>
                    <a:ext uri="{FF2B5EF4-FFF2-40B4-BE49-F238E27FC236}">
                      <a16:creationId xmlns:a16="http://schemas.microsoft.com/office/drawing/2014/main" id="{C3F2A4EB-29A3-AC3F-561A-9CF0BA21C478}"/>
                    </a:ext>
                  </a:extLst>
                </p:cNvPr>
                <p:cNvPicPr/>
                <p:nvPr/>
              </p:nvPicPr>
              <p:blipFill>
                <a:blip r:embed="rId186"/>
                <a:stretch>
                  <a:fillRect/>
                </a:stretch>
              </p:blipFill>
              <p:spPr>
                <a:xfrm>
                  <a:off x="2763900" y="4841520"/>
                  <a:ext cx="241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Ink 116">
                  <a:extLst>
                    <a:ext uri="{FF2B5EF4-FFF2-40B4-BE49-F238E27FC236}">
                      <a16:creationId xmlns:a16="http://schemas.microsoft.com/office/drawing/2014/main" id="{DBCBBDEF-9C76-7FB3-120B-1D342328BE46}"/>
                    </a:ext>
                  </a:extLst>
                </p14:cNvPr>
                <p14:cNvContentPartPr/>
                <p14:nvPr/>
              </p14:nvContentPartPr>
              <p14:xfrm>
                <a:off x="2957220" y="5018640"/>
                <a:ext cx="255600" cy="264960"/>
              </p14:xfrm>
            </p:contentPart>
          </mc:Choice>
          <mc:Fallback xmlns="">
            <p:pic>
              <p:nvPicPr>
                <p:cNvPr id="117" name="Ink 116">
                  <a:extLst>
                    <a:ext uri="{FF2B5EF4-FFF2-40B4-BE49-F238E27FC236}">
                      <a16:creationId xmlns:a16="http://schemas.microsoft.com/office/drawing/2014/main" id="{DBCBBDEF-9C76-7FB3-120B-1D342328BE46}"/>
                    </a:ext>
                  </a:extLst>
                </p:cNvPr>
                <p:cNvPicPr/>
                <p:nvPr/>
              </p:nvPicPr>
              <p:blipFill>
                <a:blip r:embed="rId188"/>
                <a:stretch>
                  <a:fillRect/>
                </a:stretch>
              </p:blipFill>
              <p:spPr>
                <a:xfrm>
                  <a:off x="2948220" y="5009628"/>
                  <a:ext cx="273240" cy="282624"/>
                </a:xfrm>
                <a:prstGeom prst="rect">
                  <a:avLst/>
                </a:prstGeom>
              </p:spPr>
            </p:pic>
          </mc:Fallback>
        </mc:AlternateContent>
      </p:grpSp>
      <p:pic>
        <p:nvPicPr>
          <p:cNvPr id="83" name="Picture 82">
            <a:extLst>
              <a:ext uri="{FF2B5EF4-FFF2-40B4-BE49-F238E27FC236}">
                <a16:creationId xmlns:a16="http://schemas.microsoft.com/office/drawing/2014/main" id="{840746BB-1446-5F74-0EC1-C6670F1A5C51}"/>
              </a:ext>
            </a:extLst>
          </p:cNvPr>
          <p:cNvPicPr>
            <a:picLocks noChangeAspect="1"/>
          </p:cNvPicPr>
          <p:nvPr/>
        </p:nvPicPr>
        <p:blipFill>
          <a:blip r:embed="rId189">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3737596" y="1861311"/>
            <a:ext cx="2181884" cy="2181884"/>
          </a:xfrm>
          <a:prstGeom prst="rect">
            <a:avLst/>
          </a:prstGeom>
        </p:spPr>
      </p:pic>
    </p:spTree>
    <p:extLst>
      <p:ext uri="{BB962C8B-B14F-4D97-AF65-F5344CB8AC3E}">
        <p14:creationId xmlns:p14="http://schemas.microsoft.com/office/powerpoint/2010/main" val="75801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randombar(horizontal)">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2AC7-1CB8-BD1A-43DD-12042FDCE8AB}"/>
            </a:ext>
          </a:extLst>
        </p:cNvPr>
        <p:cNvGrpSpPr/>
        <p:nvPr/>
      </p:nvGrpSpPr>
      <p:grpSpPr>
        <a:xfrm>
          <a:off x="0" y="0"/>
          <a:ext cx="0" cy="0"/>
          <a:chOff x="0" y="0"/>
          <a:chExt cx="0" cy="0"/>
        </a:xfrm>
      </p:grpSpPr>
    </p:spTree>
    <p:extLst>
      <p:ext uri="{BB962C8B-B14F-4D97-AF65-F5344CB8AC3E}">
        <p14:creationId xmlns:p14="http://schemas.microsoft.com/office/powerpoint/2010/main" val="22067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272E6A38-9E4F-B650-0283-72203E05F4D2}"/>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272E6A38-9E4F-B650-0283-72203E05F4D2}"/>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E6A93D7B-1A08-8166-A07B-69E081B4FA6C}"/>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37FD5061-0FE3-6E25-AC9B-E2FF0EF21BA9}"/>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37FD5061-0FE3-6E25-AC9B-E2FF0EF21BA9}"/>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19702BDA-15F8-4DFC-87ED-3B840B22A441}"/>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19702BDA-15F8-4DFC-87ED-3B840B22A441}"/>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549165EE-8BE0-D036-9D69-F21A710D394D}"/>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549165EE-8BE0-D036-9D69-F21A710D394D}"/>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6299B0FF-359D-4B3D-46C1-A6D65E759590}"/>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6299B0FF-359D-4B3D-46C1-A6D65E759590}"/>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263FCF47-FC7A-EF12-AF9D-AFB058BC0C8D}"/>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263FCF47-FC7A-EF12-AF9D-AFB058BC0C8D}"/>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1A7966D9-E313-B496-EC6E-78F3D43242FF}"/>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1A7966D9-E313-B496-EC6E-78F3D43242FF}"/>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5638B7E6-99DC-FD7E-9C79-6D45540CDEC1}"/>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3D604429-5740-4D16-5B46-58A0138A4571}"/>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3D604429-5740-4D16-5B46-58A0138A4571}"/>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6C4EACE8-BBF0-E25E-A9D7-4F062721C51C}"/>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6C4EACE8-BBF0-E25E-A9D7-4F062721C51C}"/>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F977CC57-B2BB-950E-1BEA-3C94682606BC}"/>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F977CC57-B2BB-950E-1BEA-3C94682606BC}"/>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7E53A367-3A75-DD6A-83A2-919B249E3C83}"/>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7E53A367-3A75-DD6A-83A2-919B249E3C83}"/>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C3FCFE87-FFAC-AB86-8857-3015A1137A78}"/>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C3FCFE87-FFAC-AB86-8857-3015A1137A78}"/>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354E9820-C378-37CA-FF3F-08AD2610F43B}"/>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354E9820-C378-37CA-FF3F-08AD2610F43B}"/>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188A6084-462D-D426-3352-58AAC569FC05}"/>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188A6084-462D-D426-3352-58AAC569FC05}"/>
                    </a:ext>
                  </a:extLst>
                </p:cNvPr>
                <p:cNvPicPr/>
                <p:nvPr/>
              </p:nvPicPr>
              <p:blipFill>
                <a:blip r:embed="rId30"/>
                <a:stretch>
                  <a:fillRect/>
                </a:stretch>
              </p:blipFill>
              <p:spPr>
                <a:xfrm>
                  <a:off x="2138978" y="1681155"/>
                  <a:ext cx="222120" cy="233669"/>
                </a:xfrm>
                <a:prstGeom prst="rect">
                  <a:avLst/>
                </a:prstGeom>
              </p:spPr>
            </p:pic>
          </mc:Fallback>
        </mc:AlternateContent>
      </p:grpSp>
    </p:spTree>
    <p:extLst>
      <p:ext uri="{BB962C8B-B14F-4D97-AF65-F5344CB8AC3E}">
        <p14:creationId xmlns:p14="http://schemas.microsoft.com/office/powerpoint/2010/main" val="266058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drawProgress</p:attrName>
                                        </p:attrNameLst>
                                      </p:cBhvr>
                                      <p:tavLst>
                                        <p:tav tm="0">
                                          <p:val>
                                            <p:fltVal val="0"/>
                                          </p:val>
                                        </p:tav>
                                        <p:tav tm="100000">
                                          <p:val>
                                            <p:fltVal val="1"/>
                                          </p:val>
                                        </p:tav>
                                      </p:tavLst>
                                    </p:anim>
                                  </p:childTnLst>
                                </p:cTn>
                              </p:par>
                            </p:childTnLst>
                          </p:cTn>
                        </p:par>
                        <p:par>
                          <p:cTn id="8" fill="hold">
                            <p:stCondLst>
                              <p:cond delay="1250"/>
                            </p:stCondLst>
                            <p:childTnLst>
                              <p:par>
                                <p:cTn id="9" presetID="63"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250" fill="hold"/>
                                        <p:tgtEl>
                                          <p:spTgt spid="48"/>
                                        </p:tgtEl>
                                        <p:attrNameLst>
                                          <p:attrName>drawProgress</p:attrName>
                                        </p:attrNameLst>
                                      </p:cBhvr>
                                      <p:tavLst>
                                        <p:tav tm="0">
                                          <p:val>
                                            <p:fltVal val="0"/>
                                          </p:val>
                                        </p:tav>
                                        <p:tav tm="100000">
                                          <p:val>
                                            <p:fltVal val="1"/>
                                          </p:val>
                                        </p:tav>
                                      </p:tavLst>
                                    </p:anim>
                                  </p:childTnLst>
                                </p:cTn>
                              </p:par>
                            </p:childTnLst>
                          </p:cTn>
                        </p:par>
                        <p:par>
                          <p:cTn id="12" fill="hold">
                            <p:stCondLst>
                              <p:cond delay="2500"/>
                            </p:stCondLst>
                            <p:childTnLst>
                              <p:par>
                                <p:cTn id="13" presetID="63"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500" fill="hold"/>
                                        <p:tgtEl>
                                          <p:spTgt spid="51"/>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DB081-27E3-DC90-C58D-5B00A9AB5324}"/>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77CDC125-AEC0-6F5E-CBBD-18B862A5C9E3}"/>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77CDC125-AEC0-6F5E-CBBD-18B862A5C9E3}"/>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49899787-4E16-2F09-9BFE-A5457B398977}"/>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0F8A9C7D-E7BF-8D5F-135C-A724FC5C4CEF}"/>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0F8A9C7D-E7BF-8D5F-135C-A724FC5C4CEF}"/>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3D52BFE1-E88F-B149-0312-A50C3CDDA305}"/>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3D52BFE1-E88F-B149-0312-A50C3CDDA305}"/>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3C5F170B-CF18-EA23-2486-6FE53E87DFA5}"/>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3C5F170B-CF18-EA23-2486-6FE53E87DFA5}"/>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D89CEC6B-1C90-101D-54BA-BF2B49479C06}"/>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D89CEC6B-1C90-101D-54BA-BF2B49479C06}"/>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C81AED45-A6C5-1E0C-0BEB-C09B6974FBAD}"/>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C81AED45-A6C5-1E0C-0BEB-C09B6974FBAD}"/>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C3CFDD22-90F9-C14A-DA6D-7B16DF54729E}"/>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C3CFDD22-90F9-C14A-DA6D-7B16DF54729E}"/>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7D49A85C-2413-922F-9656-8B2EC0265706}"/>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2024AF5B-74B2-B5BC-E79F-412C0B33E80D}"/>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2024AF5B-74B2-B5BC-E79F-412C0B33E80D}"/>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FC46E5E2-DC77-8ED1-7D60-3ACC8EF5288C}"/>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FC46E5E2-DC77-8ED1-7D60-3ACC8EF5288C}"/>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C8C0FBD6-E52C-0D78-9AB7-CEE26243A941}"/>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C8C0FBD6-E52C-0D78-9AB7-CEE26243A941}"/>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83050D9A-B47F-FF6B-E5E0-BC2075394714}"/>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83050D9A-B47F-FF6B-E5E0-BC2075394714}"/>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6FDCF01C-50CD-654D-55A1-A5692AA101D1}"/>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6FDCF01C-50CD-654D-55A1-A5692AA101D1}"/>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3686FFBF-60AB-5054-C6B7-9AA6503326E9}"/>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3686FFBF-60AB-5054-C6B7-9AA6503326E9}"/>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050E6FE7-45B7-534C-9534-4F276B6586AE}"/>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050E6FE7-45B7-534C-9534-4F276B6586AE}"/>
                    </a:ext>
                  </a:extLst>
                </p:cNvPr>
                <p:cNvPicPr/>
                <p:nvPr/>
              </p:nvPicPr>
              <p:blipFill>
                <a:blip r:embed="rId30"/>
                <a:stretch>
                  <a:fillRect/>
                </a:stretch>
              </p:blipFill>
              <p:spPr>
                <a:xfrm>
                  <a:off x="2138978" y="1681155"/>
                  <a:ext cx="222120" cy="233669"/>
                </a:xfrm>
                <a:prstGeom prst="rect">
                  <a:avLst/>
                </a:prstGeom>
              </p:spPr>
            </p:pic>
          </mc:Fallback>
        </mc:AlternateContent>
      </p:grpSp>
      <p:grpSp>
        <p:nvGrpSpPr>
          <p:cNvPr id="2" name="Group 1">
            <a:extLst>
              <a:ext uri="{FF2B5EF4-FFF2-40B4-BE49-F238E27FC236}">
                <a16:creationId xmlns:a16="http://schemas.microsoft.com/office/drawing/2014/main" id="{AE9879DF-803F-652F-9AD4-5F123AFFA7EB}"/>
              </a:ext>
            </a:extLst>
          </p:cNvPr>
          <p:cNvGrpSpPr/>
          <p:nvPr/>
        </p:nvGrpSpPr>
        <p:grpSpPr>
          <a:xfrm>
            <a:off x="3205953" y="1075276"/>
            <a:ext cx="4049280" cy="1007640"/>
            <a:chOff x="3205953" y="1075276"/>
            <a:chExt cx="4049280" cy="1007640"/>
          </a:xfrm>
        </p:grpSpPr>
        <mc:AlternateContent xmlns:mc="http://schemas.openxmlformats.org/markup-compatibility/2006" xmlns:p14="http://schemas.microsoft.com/office/powerpoint/2010/main">
          <mc:Choice Requires="p14">
            <p:contentPart p14:bwMode="auto" r:id="rId31">
              <p14:nvContentPartPr>
                <p14:cNvPr id="3" name="Ink 2">
                  <a:extLst>
                    <a:ext uri="{FF2B5EF4-FFF2-40B4-BE49-F238E27FC236}">
                      <a16:creationId xmlns:a16="http://schemas.microsoft.com/office/drawing/2014/main" id="{18119CB2-A602-038B-D24D-19D76FC76068}"/>
                    </a:ext>
                  </a:extLst>
                </p14:cNvPr>
                <p14:cNvContentPartPr/>
                <p14:nvPr/>
              </p14:nvContentPartPr>
              <p14:xfrm>
                <a:off x="3205953" y="1075276"/>
                <a:ext cx="3791880" cy="719280"/>
              </p14:xfrm>
            </p:contentPart>
          </mc:Choice>
          <mc:Fallback xmlns="">
            <p:pic>
              <p:nvPicPr>
                <p:cNvPr id="3" name="Ink 2">
                  <a:extLst>
                    <a:ext uri="{FF2B5EF4-FFF2-40B4-BE49-F238E27FC236}">
                      <a16:creationId xmlns:a16="http://schemas.microsoft.com/office/drawing/2014/main" id="{18119CB2-A602-038B-D24D-19D76FC76068}"/>
                    </a:ext>
                  </a:extLst>
                </p:cNvPr>
                <p:cNvPicPr/>
                <p:nvPr/>
              </p:nvPicPr>
              <p:blipFill>
                <a:blip r:embed="rId32"/>
                <a:stretch>
                  <a:fillRect/>
                </a:stretch>
              </p:blipFill>
              <p:spPr>
                <a:xfrm>
                  <a:off x="3187953" y="1057267"/>
                  <a:ext cx="3827520" cy="7549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Ink 3">
                  <a:extLst>
                    <a:ext uri="{FF2B5EF4-FFF2-40B4-BE49-F238E27FC236}">
                      <a16:creationId xmlns:a16="http://schemas.microsoft.com/office/drawing/2014/main" id="{F9C8513D-18DB-EC4C-C604-6A1D6260C408}"/>
                    </a:ext>
                  </a:extLst>
                </p14:cNvPr>
                <p14:cNvContentPartPr/>
                <p14:nvPr/>
              </p14:nvContentPartPr>
              <p14:xfrm>
                <a:off x="6306633" y="1222156"/>
                <a:ext cx="948600" cy="860760"/>
              </p14:xfrm>
            </p:contentPart>
          </mc:Choice>
          <mc:Fallback xmlns="">
            <p:pic>
              <p:nvPicPr>
                <p:cNvPr id="4" name="Ink 3">
                  <a:extLst>
                    <a:ext uri="{FF2B5EF4-FFF2-40B4-BE49-F238E27FC236}">
                      <a16:creationId xmlns:a16="http://schemas.microsoft.com/office/drawing/2014/main" id="{F9C8513D-18DB-EC4C-C604-6A1D6260C408}"/>
                    </a:ext>
                  </a:extLst>
                </p:cNvPr>
                <p:cNvPicPr/>
                <p:nvPr/>
              </p:nvPicPr>
              <p:blipFill>
                <a:blip r:embed="rId34"/>
                <a:stretch>
                  <a:fillRect/>
                </a:stretch>
              </p:blipFill>
              <p:spPr>
                <a:xfrm>
                  <a:off x="6288633" y="1204156"/>
                  <a:ext cx="984240" cy="896400"/>
                </a:xfrm>
                <a:prstGeom prst="rect">
                  <a:avLst/>
                </a:prstGeom>
              </p:spPr>
            </p:pic>
          </mc:Fallback>
        </mc:AlternateContent>
      </p:grpSp>
      <p:grpSp>
        <p:nvGrpSpPr>
          <p:cNvPr id="5" name="Group 4">
            <a:extLst>
              <a:ext uri="{FF2B5EF4-FFF2-40B4-BE49-F238E27FC236}">
                <a16:creationId xmlns:a16="http://schemas.microsoft.com/office/drawing/2014/main" id="{9BD6A857-218E-428F-B4A9-CB8CF0B94680}"/>
              </a:ext>
            </a:extLst>
          </p:cNvPr>
          <p:cNvGrpSpPr/>
          <p:nvPr/>
        </p:nvGrpSpPr>
        <p:grpSpPr>
          <a:xfrm>
            <a:off x="3689433" y="547516"/>
            <a:ext cx="2003040" cy="601920"/>
            <a:chOff x="3689433" y="547516"/>
            <a:chExt cx="2003040" cy="601920"/>
          </a:xfrm>
        </p:grpSpPr>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6DFFAC8A-3D56-8911-3693-FAD7E29CA92C}"/>
                    </a:ext>
                  </a:extLst>
                </p14:cNvPr>
                <p14:cNvContentPartPr/>
                <p14:nvPr/>
              </p14:nvContentPartPr>
              <p14:xfrm>
                <a:off x="3689433" y="547516"/>
                <a:ext cx="344880" cy="470880"/>
              </p14:xfrm>
            </p:contentPart>
          </mc:Choice>
          <mc:Fallback xmlns="">
            <p:pic>
              <p:nvPicPr>
                <p:cNvPr id="6" name="Ink 5">
                  <a:extLst>
                    <a:ext uri="{FF2B5EF4-FFF2-40B4-BE49-F238E27FC236}">
                      <a16:creationId xmlns:a16="http://schemas.microsoft.com/office/drawing/2014/main" id="{6DFFAC8A-3D56-8911-3693-FAD7E29CA92C}"/>
                    </a:ext>
                  </a:extLst>
                </p:cNvPr>
                <p:cNvPicPr/>
                <p:nvPr/>
              </p:nvPicPr>
              <p:blipFill>
                <a:blip r:embed="rId36"/>
                <a:stretch>
                  <a:fillRect/>
                </a:stretch>
              </p:blipFill>
              <p:spPr>
                <a:xfrm>
                  <a:off x="3680433" y="538516"/>
                  <a:ext cx="3625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07D7F21A-5B94-6E7E-B258-D7C92987C6FE}"/>
                    </a:ext>
                  </a:extLst>
                </p14:cNvPr>
                <p14:cNvContentPartPr/>
                <p14:nvPr/>
              </p14:nvContentPartPr>
              <p14:xfrm>
                <a:off x="3973113" y="735436"/>
                <a:ext cx="314640" cy="250920"/>
              </p14:xfrm>
            </p:contentPart>
          </mc:Choice>
          <mc:Fallback xmlns="">
            <p:pic>
              <p:nvPicPr>
                <p:cNvPr id="7" name="Ink 6">
                  <a:extLst>
                    <a:ext uri="{FF2B5EF4-FFF2-40B4-BE49-F238E27FC236}">
                      <a16:creationId xmlns:a16="http://schemas.microsoft.com/office/drawing/2014/main" id="{07D7F21A-5B94-6E7E-B258-D7C92987C6FE}"/>
                    </a:ext>
                  </a:extLst>
                </p:cNvPr>
                <p:cNvPicPr/>
                <p:nvPr/>
              </p:nvPicPr>
              <p:blipFill>
                <a:blip r:embed="rId38"/>
                <a:stretch>
                  <a:fillRect/>
                </a:stretch>
              </p:blipFill>
              <p:spPr>
                <a:xfrm>
                  <a:off x="3964123" y="726436"/>
                  <a:ext cx="3322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972CE58B-DB94-0ACA-D9B2-BF72AF49997E}"/>
                    </a:ext>
                  </a:extLst>
                </p14:cNvPr>
                <p14:cNvContentPartPr/>
                <p14:nvPr/>
              </p14:nvContentPartPr>
              <p14:xfrm>
                <a:off x="4250673" y="626356"/>
                <a:ext cx="249480" cy="359280"/>
              </p14:xfrm>
            </p:contentPart>
          </mc:Choice>
          <mc:Fallback xmlns="">
            <p:pic>
              <p:nvPicPr>
                <p:cNvPr id="8" name="Ink 7">
                  <a:extLst>
                    <a:ext uri="{FF2B5EF4-FFF2-40B4-BE49-F238E27FC236}">
                      <a16:creationId xmlns:a16="http://schemas.microsoft.com/office/drawing/2014/main" id="{972CE58B-DB94-0ACA-D9B2-BF72AF49997E}"/>
                    </a:ext>
                  </a:extLst>
                </p:cNvPr>
                <p:cNvPicPr/>
                <p:nvPr/>
              </p:nvPicPr>
              <p:blipFill>
                <a:blip r:embed="rId40"/>
                <a:stretch>
                  <a:fillRect/>
                </a:stretch>
              </p:blipFill>
              <p:spPr>
                <a:xfrm>
                  <a:off x="4241686" y="617356"/>
                  <a:ext cx="267095"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814803BE-F001-68E4-6046-AC5BA15B4987}"/>
                    </a:ext>
                  </a:extLst>
                </p14:cNvPr>
                <p14:cNvContentPartPr/>
                <p14:nvPr/>
              </p14:nvContentPartPr>
              <p14:xfrm>
                <a:off x="4502673" y="727156"/>
                <a:ext cx="278640" cy="281160"/>
              </p14:xfrm>
            </p:contentPart>
          </mc:Choice>
          <mc:Fallback xmlns="">
            <p:pic>
              <p:nvPicPr>
                <p:cNvPr id="9" name="Ink 8">
                  <a:extLst>
                    <a:ext uri="{FF2B5EF4-FFF2-40B4-BE49-F238E27FC236}">
                      <a16:creationId xmlns:a16="http://schemas.microsoft.com/office/drawing/2014/main" id="{814803BE-F001-68E4-6046-AC5BA15B4987}"/>
                    </a:ext>
                  </a:extLst>
                </p:cNvPr>
                <p:cNvPicPr/>
                <p:nvPr/>
              </p:nvPicPr>
              <p:blipFill>
                <a:blip r:embed="rId42"/>
                <a:stretch>
                  <a:fillRect/>
                </a:stretch>
              </p:blipFill>
              <p:spPr>
                <a:xfrm>
                  <a:off x="4493661" y="718156"/>
                  <a:ext cx="296303"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08A18D5D-F0BC-BAFF-848E-D7A154F62B60}"/>
                    </a:ext>
                  </a:extLst>
                </p14:cNvPr>
                <p14:cNvContentPartPr/>
                <p14:nvPr/>
              </p14:nvContentPartPr>
              <p14:xfrm>
                <a:off x="4823793" y="648676"/>
                <a:ext cx="72720" cy="399600"/>
              </p14:xfrm>
            </p:contentPart>
          </mc:Choice>
          <mc:Fallback xmlns="">
            <p:pic>
              <p:nvPicPr>
                <p:cNvPr id="10" name="Ink 9">
                  <a:extLst>
                    <a:ext uri="{FF2B5EF4-FFF2-40B4-BE49-F238E27FC236}">
                      <a16:creationId xmlns:a16="http://schemas.microsoft.com/office/drawing/2014/main" id="{08A18D5D-F0BC-BAFF-848E-D7A154F62B60}"/>
                    </a:ext>
                  </a:extLst>
                </p:cNvPr>
                <p:cNvPicPr/>
                <p:nvPr/>
              </p:nvPicPr>
              <p:blipFill>
                <a:blip r:embed="rId44"/>
                <a:stretch>
                  <a:fillRect/>
                </a:stretch>
              </p:blipFill>
              <p:spPr>
                <a:xfrm>
                  <a:off x="4814748" y="639676"/>
                  <a:ext cx="90448"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ACDD86BB-925F-5416-F9C7-0308FA493632}"/>
                    </a:ext>
                  </a:extLst>
                </p14:cNvPr>
                <p14:cNvContentPartPr/>
                <p14:nvPr/>
              </p14:nvContentPartPr>
              <p14:xfrm>
                <a:off x="4955193" y="638236"/>
                <a:ext cx="28800" cy="400680"/>
              </p14:xfrm>
            </p:contentPart>
          </mc:Choice>
          <mc:Fallback xmlns="">
            <p:pic>
              <p:nvPicPr>
                <p:cNvPr id="11" name="Ink 10">
                  <a:extLst>
                    <a:ext uri="{FF2B5EF4-FFF2-40B4-BE49-F238E27FC236}">
                      <a16:creationId xmlns:a16="http://schemas.microsoft.com/office/drawing/2014/main" id="{ACDD86BB-925F-5416-F9C7-0308FA493632}"/>
                    </a:ext>
                  </a:extLst>
                </p:cNvPr>
                <p:cNvPicPr/>
                <p:nvPr/>
              </p:nvPicPr>
              <p:blipFill>
                <a:blip r:embed="rId46"/>
                <a:stretch>
                  <a:fillRect/>
                </a:stretch>
              </p:blipFill>
              <p:spPr>
                <a:xfrm>
                  <a:off x="4946193" y="629228"/>
                  <a:ext cx="46440" cy="41833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491C75CB-1285-1DC4-686D-BE710269B763}"/>
                    </a:ext>
                  </a:extLst>
                </p14:cNvPr>
                <p14:cNvContentPartPr/>
                <p14:nvPr/>
              </p14:nvContentPartPr>
              <p14:xfrm>
                <a:off x="5052753" y="836596"/>
                <a:ext cx="40320" cy="204840"/>
              </p14:xfrm>
            </p:contentPart>
          </mc:Choice>
          <mc:Fallback xmlns="">
            <p:pic>
              <p:nvPicPr>
                <p:cNvPr id="12" name="Ink 11">
                  <a:extLst>
                    <a:ext uri="{FF2B5EF4-FFF2-40B4-BE49-F238E27FC236}">
                      <a16:creationId xmlns:a16="http://schemas.microsoft.com/office/drawing/2014/main" id="{491C75CB-1285-1DC4-686D-BE710269B763}"/>
                    </a:ext>
                  </a:extLst>
                </p:cNvPr>
                <p:cNvPicPr/>
                <p:nvPr/>
              </p:nvPicPr>
              <p:blipFill>
                <a:blip r:embed="rId48"/>
                <a:stretch>
                  <a:fillRect/>
                </a:stretch>
              </p:blipFill>
              <p:spPr>
                <a:xfrm>
                  <a:off x="5043753" y="827596"/>
                  <a:ext cx="5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7E8F602D-FFCD-3B20-3CA4-40170D7CADC6}"/>
                    </a:ext>
                  </a:extLst>
                </p14:cNvPr>
                <p14:cNvContentPartPr/>
                <p14:nvPr/>
              </p14:nvContentPartPr>
              <p14:xfrm>
                <a:off x="5103873" y="662356"/>
                <a:ext cx="27360" cy="21240"/>
              </p14:xfrm>
            </p:contentPart>
          </mc:Choice>
          <mc:Fallback xmlns="">
            <p:pic>
              <p:nvPicPr>
                <p:cNvPr id="13" name="Ink 12">
                  <a:extLst>
                    <a:ext uri="{FF2B5EF4-FFF2-40B4-BE49-F238E27FC236}">
                      <a16:creationId xmlns:a16="http://schemas.microsoft.com/office/drawing/2014/main" id="{7E8F602D-FFCD-3B20-3CA4-40170D7CADC6}"/>
                    </a:ext>
                  </a:extLst>
                </p:cNvPr>
                <p:cNvPicPr/>
                <p:nvPr/>
              </p:nvPicPr>
              <p:blipFill>
                <a:blip r:embed="rId50"/>
                <a:stretch>
                  <a:fillRect/>
                </a:stretch>
              </p:blipFill>
              <p:spPr>
                <a:xfrm>
                  <a:off x="5094873" y="653201"/>
                  <a:ext cx="45000" cy="3918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Ink 13">
                  <a:extLst>
                    <a:ext uri="{FF2B5EF4-FFF2-40B4-BE49-F238E27FC236}">
                      <a16:creationId xmlns:a16="http://schemas.microsoft.com/office/drawing/2014/main" id="{A7558707-BE25-9162-C3DE-32773915C5EE}"/>
                    </a:ext>
                  </a:extLst>
                </p14:cNvPr>
                <p14:cNvContentPartPr/>
                <p14:nvPr/>
              </p14:nvContentPartPr>
              <p14:xfrm>
                <a:off x="5169033" y="814996"/>
                <a:ext cx="230760" cy="259200"/>
              </p14:xfrm>
            </p:contentPart>
          </mc:Choice>
          <mc:Fallback xmlns="">
            <p:pic>
              <p:nvPicPr>
                <p:cNvPr id="14" name="Ink 13">
                  <a:extLst>
                    <a:ext uri="{FF2B5EF4-FFF2-40B4-BE49-F238E27FC236}">
                      <a16:creationId xmlns:a16="http://schemas.microsoft.com/office/drawing/2014/main" id="{A7558707-BE25-9162-C3DE-32773915C5EE}"/>
                    </a:ext>
                  </a:extLst>
                </p:cNvPr>
                <p:cNvPicPr/>
                <p:nvPr/>
              </p:nvPicPr>
              <p:blipFill>
                <a:blip r:embed="rId52"/>
                <a:stretch>
                  <a:fillRect/>
                </a:stretch>
              </p:blipFill>
              <p:spPr>
                <a:xfrm>
                  <a:off x="5160033" y="805996"/>
                  <a:ext cx="24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870D838D-139D-5A7F-1F8A-2BF12F97D58D}"/>
                    </a:ext>
                  </a:extLst>
                </p14:cNvPr>
                <p14:cNvContentPartPr/>
                <p14:nvPr/>
              </p14:nvContentPartPr>
              <p14:xfrm>
                <a:off x="5442993" y="847396"/>
                <a:ext cx="249480" cy="302040"/>
              </p14:xfrm>
            </p:contentPart>
          </mc:Choice>
          <mc:Fallback xmlns="">
            <p:pic>
              <p:nvPicPr>
                <p:cNvPr id="15" name="Ink 14">
                  <a:extLst>
                    <a:ext uri="{FF2B5EF4-FFF2-40B4-BE49-F238E27FC236}">
                      <a16:creationId xmlns:a16="http://schemas.microsoft.com/office/drawing/2014/main" id="{870D838D-139D-5A7F-1F8A-2BF12F97D58D}"/>
                    </a:ext>
                  </a:extLst>
                </p:cNvPr>
                <p:cNvPicPr/>
                <p:nvPr/>
              </p:nvPicPr>
              <p:blipFill>
                <a:blip r:embed="rId54"/>
                <a:stretch>
                  <a:fillRect/>
                </a:stretch>
              </p:blipFill>
              <p:spPr>
                <a:xfrm>
                  <a:off x="5434006" y="838396"/>
                  <a:ext cx="267095" cy="319680"/>
                </a:xfrm>
                <a:prstGeom prst="rect">
                  <a:avLst/>
                </a:prstGeom>
              </p:spPr>
            </p:pic>
          </mc:Fallback>
        </mc:AlternateContent>
      </p:grpSp>
    </p:spTree>
    <p:extLst>
      <p:ext uri="{BB962C8B-B14F-4D97-AF65-F5344CB8AC3E}">
        <p14:creationId xmlns:p14="http://schemas.microsoft.com/office/powerpoint/2010/main" val="89226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drawProgress</p:attrName>
                                        </p:attrNameLst>
                                      </p:cBhvr>
                                      <p:tavLst>
                                        <p:tav tm="0">
                                          <p:val>
                                            <p:fltVal val="0"/>
                                          </p:val>
                                        </p:tav>
                                        <p:tav tm="100000">
                                          <p:val>
                                            <p:fltVal val="1"/>
                                          </p:val>
                                        </p:tav>
                                      </p:tavLst>
                                    </p:anim>
                                  </p:childTnLst>
                                </p:cTn>
                              </p:par>
                            </p:childTnLst>
                          </p:cTn>
                        </p:par>
                        <p:par>
                          <p:cTn id="8" fill="hold">
                            <p:stCondLst>
                              <p:cond delay="1000"/>
                            </p:stCondLst>
                            <p:childTnLst>
                              <p:par>
                                <p:cTn id="9" presetID="63"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B7253-9B49-3950-992F-DD2282E93AFE}"/>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F55C2785-E976-0D25-904A-36656BF46F88}"/>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F55C2785-E976-0D25-904A-36656BF46F88}"/>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ED2E06EA-B730-87A1-137A-D32D0F3EF01D}"/>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F7FEFFE2-8518-6E1A-2658-13D08B7EEB0D}"/>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F7FEFFE2-8518-6E1A-2658-13D08B7EEB0D}"/>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D2870C96-DC52-72EE-261C-F4F683A5F418}"/>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D2870C96-DC52-72EE-261C-F4F683A5F418}"/>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579EB0B9-B293-DDAF-5E92-715F7FF1D62A}"/>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579EB0B9-B293-DDAF-5E92-715F7FF1D62A}"/>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7A465CCF-D1B7-9FF6-BD92-944DA2832CEA}"/>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7A465CCF-D1B7-9FF6-BD92-944DA2832CEA}"/>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4B4A0EB4-114A-EA63-C583-F2DB43D6FAEC}"/>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4B4A0EB4-114A-EA63-C583-F2DB43D6FAEC}"/>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641F0941-B258-0962-4049-C4B971D34C97}"/>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641F0941-B258-0962-4049-C4B971D34C97}"/>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907C784F-C5E2-90EC-2C79-16CB891EF9CB}"/>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99FC96DF-FDB6-B2C8-6FBE-027041B925FD}"/>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99FC96DF-FDB6-B2C8-6FBE-027041B925FD}"/>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AEC62EAA-C716-4AC6-1ECE-68EABFC72750}"/>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AEC62EAA-C716-4AC6-1ECE-68EABFC72750}"/>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6FF77030-C3AB-D30B-2873-086445ECE742}"/>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6FF77030-C3AB-D30B-2873-086445ECE742}"/>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C9768171-2DD4-D814-4219-9795140282EC}"/>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C9768171-2DD4-D814-4219-9795140282EC}"/>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B4AA62C3-4400-7D41-C4C6-F527801B4266}"/>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B4AA62C3-4400-7D41-C4C6-F527801B4266}"/>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F3168DE3-F514-A19A-AAE9-4F9F619284F4}"/>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F3168DE3-F514-A19A-AAE9-4F9F619284F4}"/>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085D4239-4FDA-399A-D03C-3C8FC202AC1E}"/>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085D4239-4FDA-399A-D03C-3C8FC202AC1E}"/>
                    </a:ext>
                  </a:extLst>
                </p:cNvPr>
                <p:cNvPicPr/>
                <p:nvPr/>
              </p:nvPicPr>
              <p:blipFill>
                <a:blip r:embed="rId30"/>
                <a:stretch>
                  <a:fillRect/>
                </a:stretch>
              </p:blipFill>
              <p:spPr>
                <a:xfrm>
                  <a:off x="2138978" y="1681155"/>
                  <a:ext cx="222120" cy="233669"/>
                </a:xfrm>
                <a:prstGeom prst="rect">
                  <a:avLst/>
                </a:prstGeom>
              </p:spPr>
            </p:pic>
          </mc:Fallback>
        </mc:AlternateContent>
      </p:grpSp>
      <p:grpSp>
        <p:nvGrpSpPr>
          <p:cNvPr id="2" name="Group 1">
            <a:extLst>
              <a:ext uri="{FF2B5EF4-FFF2-40B4-BE49-F238E27FC236}">
                <a16:creationId xmlns:a16="http://schemas.microsoft.com/office/drawing/2014/main" id="{EC34123A-144B-F4E0-D77E-57FB0FB0D8B4}"/>
              </a:ext>
            </a:extLst>
          </p:cNvPr>
          <p:cNvGrpSpPr/>
          <p:nvPr/>
        </p:nvGrpSpPr>
        <p:grpSpPr>
          <a:xfrm>
            <a:off x="3205953" y="1075276"/>
            <a:ext cx="4049280" cy="1007640"/>
            <a:chOff x="3205953" y="1075276"/>
            <a:chExt cx="4049280" cy="1007640"/>
          </a:xfrm>
        </p:grpSpPr>
        <mc:AlternateContent xmlns:mc="http://schemas.openxmlformats.org/markup-compatibility/2006" xmlns:p14="http://schemas.microsoft.com/office/powerpoint/2010/main">
          <mc:Choice Requires="p14">
            <p:contentPart p14:bwMode="auto" r:id="rId31">
              <p14:nvContentPartPr>
                <p14:cNvPr id="3" name="Ink 2">
                  <a:extLst>
                    <a:ext uri="{FF2B5EF4-FFF2-40B4-BE49-F238E27FC236}">
                      <a16:creationId xmlns:a16="http://schemas.microsoft.com/office/drawing/2014/main" id="{F12552F2-288F-6468-C8B5-F0134D784966}"/>
                    </a:ext>
                  </a:extLst>
                </p14:cNvPr>
                <p14:cNvContentPartPr/>
                <p14:nvPr/>
              </p14:nvContentPartPr>
              <p14:xfrm>
                <a:off x="3205953" y="1075276"/>
                <a:ext cx="3791880" cy="719280"/>
              </p14:xfrm>
            </p:contentPart>
          </mc:Choice>
          <mc:Fallback xmlns="">
            <p:pic>
              <p:nvPicPr>
                <p:cNvPr id="3" name="Ink 2">
                  <a:extLst>
                    <a:ext uri="{FF2B5EF4-FFF2-40B4-BE49-F238E27FC236}">
                      <a16:creationId xmlns:a16="http://schemas.microsoft.com/office/drawing/2014/main" id="{F12552F2-288F-6468-C8B5-F0134D784966}"/>
                    </a:ext>
                  </a:extLst>
                </p:cNvPr>
                <p:cNvPicPr/>
                <p:nvPr/>
              </p:nvPicPr>
              <p:blipFill>
                <a:blip r:embed="rId32"/>
                <a:stretch>
                  <a:fillRect/>
                </a:stretch>
              </p:blipFill>
              <p:spPr>
                <a:xfrm>
                  <a:off x="3187953" y="1057267"/>
                  <a:ext cx="3827520" cy="7549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Ink 3">
                  <a:extLst>
                    <a:ext uri="{FF2B5EF4-FFF2-40B4-BE49-F238E27FC236}">
                      <a16:creationId xmlns:a16="http://schemas.microsoft.com/office/drawing/2014/main" id="{1D48E643-C7AB-D161-DB48-199C402767B2}"/>
                    </a:ext>
                  </a:extLst>
                </p14:cNvPr>
                <p14:cNvContentPartPr/>
                <p14:nvPr/>
              </p14:nvContentPartPr>
              <p14:xfrm>
                <a:off x="6306633" y="1222156"/>
                <a:ext cx="948600" cy="860760"/>
              </p14:xfrm>
            </p:contentPart>
          </mc:Choice>
          <mc:Fallback xmlns="">
            <p:pic>
              <p:nvPicPr>
                <p:cNvPr id="4" name="Ink 3">
                  <a:extLst>
                    <a:ext uri="{FF2B5EF4-FFF2-40B4-BE49-F238E27FC236}">
                      <a16:creationId xmlns:a16="http://schemas.microsoft.com/office/drawing/2014/main" id="{1D48E643-C7AB-D161-DB48-199C402767B2}"/>
                    </a:ext>
                  </a:extLst>
                </p:cNvPr>
                <p:cNvPicPr/>
                <p:nvPr/>
              </p:nvPicPr>
              <p:blipFill>
                <a:blip r:embed="rId34"/>
                <a:stretch>
                  <a:fillRect/>
                </a:stretch>
              </p:blipFill>
              <p:spPr>
                <a:xfrm>
                  <a:off x="6288633" y="1204156"/>
                  <a:ext cx="984240" cy="896400"/>
                </a:xfrm>
                <a:prstGeom prst="rect">
                  <a:avLst/>
                </a:prstGeom>
              </p:spPr>
            </p:pic>
          </mc:Fallback>
        </mc:AlternateContent>
      </p:grpSp>
      <p:grpSp>
        <p:nvGrpSpPr>
          <p:cNvPr id="5" name="Group 4">
            <a:extLst>
              <a:ext uri="{FF2B5EF4-FFF2-40B4-BE49-F238E27FC236}">
                <a16:creationId xmlns:a16="http://schemas.microsoft.com/office/drawing/2014/main" id="{B2DC8A6E-841D-7443-20F2-2E852748EEF2}"/>
              </a:ext>
            </a:extLst>
          </p:cNvPr>
          <p:cNvGrpSpPr/>
          <p:nvPr/>
        </p:nvGrpSpPr>
        <p:grpSpPr>
          <a:xfrm>
            <a:off x="3689433" y="547516"/>
            <a:ext cx="2003040" cy="601920"/>
            <a:chOff x="3689433" y="547516"/>
            <a:chExt cx="2003040" cy="601920"/>
          </a:xfrm>
        </p:grpSpPr>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BA5DC1AC-00D8-E254-5A56-674584EE5BFA}"/>
                    </a:ext>
                  </a:extLst>
                </p14:cNvPr>
                <p14:cNvContentPartPr/>
                <p14:nvPr/>
              </p14:nvContentPartPr>
              <p14:xfrm>
                <a:off x="3689433" y="547516"/>
                <a:ext cx="344880" cy="470880"/>
              </p14:xfrm>
            </p:contentPart>
          </mc:Choice>
          <mc:Fallback xmlns="">
            <p:pic>
              <p:nvPicPr>
                <p:cNvPr id="6" name="Ink 5">
                  <a:extLst>
                    <a:ext uri="{FF2B5EF4-FFF2-40B4-BE49-F238E27FC236}">
                      <a16:creationId xmlns:a16="http://schemas.microsoft.com/office/drawing/2014/main" id="{BA5DC1AC-00D8-E254-5A56-674584EE5BFA}"/>
                    </a:ext>
                  </a:extLst>
                </p:cNvPr>
                <p:cNvPicPr/>
                <p:nvPr/>
              </p:nvPicPr>
              <p:blipFill>
                <a:blip r:embed="rId36"/>
                <a:stretch>
                  <a:fillRect/>
                </a:stretch>
              </p:blipFill>
              <p:spPr>
                <a:xfrm>
                  <a:off x="3680433" y="538516"/>
                  <a:ext cx="3625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8E5F6595-B1E4-F6BF-F82F-44F7C251DF8B}"/>
                    </a:ext>
                  </a:extLst>
                </p14:cNvPr>
                <p14:cNvContentPartPr/>
                <p14:nvPr/>
              </p14:nvContentPartPr>
              <p14:xfrm>
                <a:off x="3973113" y="735436"/>
                <a:ext cx="314640" cy="250920"/>
              </p14:xfrm>
            </p:contentPart>
          </mc:Choice>
          <mc:Fallback xmlns="">
            <p:pic>
              <p:nvPicPr>
                <p:cNvPr id="7" name="Ink 6">
                  <a:extLst>
                    <a:ext uri="{FF2B5EF4-FFF2-40B4-BE49-F238E27FC236}">
                      <a16:creationId xmlns:a16="http://schemas.microsoft.com/office/drawing/2014/main" id="{8E5F6595-B1E4-F6BF-F82F-44F7C251DF8B}"/>
                    </a:ext>
                  </a:extLst>
                </p:cNvPr>
                <p:cNvPicPr/>
                <p:nvPr/>
              </p:nvPicPr>
              <p:blipFill>
                <a:blip r:embed="rId38"/>
                <a:stretch>
                  <a:fillRect/>
                </a:stretch>
              </p:blipFill>
              <p:spPr>
                <a:xfrm>
                  <a:off x="3964123" y="726436"/>
                  <a:ext cx="3322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FEE353AC-4711-6F12-81F0-4567B40C29A5}"/>
                    </a:ext>
                  </a:extLst>
                </p14:cNvPr>
                <p14:cNvContentPartPr/>
                <p14:nvPr/>
              </p14:nvContentPartPr>
              <p14:xfrm>
                <a:off x="4250673" y="626356"/>
                <a:ext cx="249480" cy="359280"/>
              </p14:xfrm>
            </p:contentPart>
          </mc:Choice>
          <mc:Fallback xmlns="">
            <p:pic>
              <p:nvPicPr>
                <p:cNvPr id="8" name="Ink 7">
                  <a:extLst>
                    <a:ext uri="{FF2B5EF4-FFF2-40B4-BE49-F238E27FC236}">
                      <a16:creationId xmlns:a16="http://schemas.microsoft.com/office/drawing/2014/main" id="{FEE353AC-4711-6F12-81F0-4567B40C29A5}"/>
                    </a:ext>
                  </a:extLst>
                </p:cNvPr>
                <p:cNvPicPr/>
                <p:nvPr/>
              </p:nvPicPr>
              <p:blipFill>
                <a:blip r:embed="rId40"/>
                <a:stretch>
                  <a:fillRect/>
                </a:stretch>
              </p:blipFill>
              <p:spPr>
                <a:xfrm>
                  <a:off x="4241686" y="617356"/>
                  <a:ext cx="267095"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5BF1D5D0-1421-0C44-D404-BB2DB5F29F12}"/>
                    </a:ext>
                  </a:extLst>
                </p14:cNvPr>
                <p14:cNvContentPartPr/>
                <p14:nvPr/>
              </p14:nvContentPartPr>
              <p14:xfrm>
                <a:off x="4502673" y="727156"/>
                <a:ext cx="278640" cy="281160"/>
              </p14:xfrm>
            </p:contentPart>
          </mc:Choice>
          <mc:Fallback xmlns="">
            <p:pic>
              <p:nvPicPr>
                <p:cNvPr id="9" name="Ink 8">
                  <a:extLst>
                    <a:ext uri="{FF2B5EF4-FFF2-40B4-BE49-F238E27FC236}">
                      <a16:creationId xmlns:a16="http://schemas.microsoft.com/office/drawing/2014/main" id="{5BF1D5D0-1421-0C44-D404-BB2DB5F29F12}"/>
                    </a:ext>
                  </a:extLst>
                </p:cNvPr>
                <p:cNvPicPr/>
                <p:nvPr/>
              </p:nvPicPr>
              <p:blipFill>
                <a:blip r:embed="rId42"/>
                <a:stretch>
                  <a:fillRect/>
                </a:stretch>
              </p:blipFill>
              <p:spPr>
                <a:xfrm>
                  <a:off x="4493661" y="718156"/>
                  <a:ext cx="296303"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B460C7B9-C02E-87C5-23AA-6F4BA1778470}"/>
                    </a:ext>
                  </a:extLst>
                </p14:cNvPr>
                <p14:cNvContentPartPr/>
                <p14:nvPr/>
              </p14:nvContentPartPr>
              <p14:xfrm>
                <a:off x="4823793" y="648676"/>
                <a:ext cx="72720" cy="399600"/>
              </p14:xfrm>
            </p:contentPart>
          </mc:Choice>
          <mc:Fallback xmlns="">
            <p:pic>
              <p:nvPicPr>
                <p:cNvPr id="10" name="Ink 9">
                  <a:extLst>
                    <a:ext uri="{FF2B5EF4-FFF2-40B4-BE49-F238E27FC236}">
                      <a16:creationId xmlns:a16="http://schemas.microsoft.com/office/drawing/2014/main" id="{B460C7B9-C02E-87C5-23AA-6F4BA1778470}"/>
                    </a:ext>
                  </a:extLst>
                </p:cNvPr>
                <p:cNvPicPr/>
                <p:nvPr/>
              </p:nvPicPr>
              <p:blipFill>
                <a:blip r:embed="rId44"/>
                <a:stretch>
                  <a:fillRect/>
                </a:stretch>
              </p:blipFill>
              <p:spPr>
                <a:xfrm>
                  <a:off x="4814748" y="639676"/>
                  <a:ext cx="90448"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96937166-AB66-9917-6DCA-58CB4489C589}"/>
                    </a:ext>
                  </a:extLst>
                </p14:cNvPr>
                <p14:cNvContentPartPr/>
                <p14:nvPr/>
              </p14:nvContentPartPr>
              <p14:xfrm>
                <a:off x="4955193" y="638236"/>
                <a:ext cx="28800" cy="400680"/>
              </p14:xfrm>
            </p:contentPart>
          </mc:Choice>
          <mc:Fallback xmlns="">
            <p:pic>
              <p:nvPicPr>
                <p:cNvPr id="11" name="Ink 10">
                  <a:extLst>
                    <a:ext uri="{FF2B5EF4-FFF2-40B4-BE49-F238E27FC236}">
                      <a16:creationId xmlns:a16="http://schemas.microsoft.com/office/drawing/2014/main" id="{96937166-AB66-9917-6DCA-58CB4489C589}"/>
                    </a:ext>
                  </a:extLst>
                </p:cNvPr>
                <p:cNvPicPr/>
                <p:nvPr/>
              </p:nvPicPr>
              <p:blipFill>
                <a:blip r:embed="rId46"/>
                <a:stretch>
                  <a:fillRect/>
                </a:stretch>
              </p:blipFill>
              <p:spPr>
                <a:xfrm>
                  <a:off x="4946193" y="629228"/>
                  <a:ext cx="46440" cy="41833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0F9D32DB-2413-65FE-2731-9B12C57FCF51}"/>
                    </a:ext>
                  </a:extLst>
                </p14:cNvPr>
                <p14:cNvContentPartPr/>
                <p14:nvPr/>
              </p14:nvContentPartPr>
              <p14:xfrm>
                <a:off x="5052753" y="836596"/>
                <a:ext cx="40320" cy="204840"/>
              </p14:xfrm>
            </p:contentPart>
          </mc:Choice>
          <mc:Fallback xmlns="">
            <p:pic>
              <p:nvPicPr>
                <p:cNvPr id="12" name="Ink 11">
                  <a:extLst>
                    <a:ext uri="{FF2B5EF4-FFF2-40B4-BE49-F238E27FC236}">
                      <a16:creationId xmlns:a16="http://schemas.microsoft.com/office/drawing/2014/main" id="{0F9D32DB-2413-65FE-2731-9B12C57FCF51}"/>
                    </a:ext>
                  </a:extLst>
                </p:cNvPr>
                <p:cNvPicPr/>
                <p:nvPr/>
              </p:nvPicPr>
              <p:blipFill>
                <a:blip r:embed="rId48"/>
                <a:stretch>
                  <a:fillRect/>
                </a:stretch>
              </p:blipFill>
              <p:spPr>
                <a:xfrm>
                  <a:off x="5043753" y="827596"/>
                  <a:ext cx="5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0CEC5D00-E7F2-2D1F-C12E-457EDA36D6A4}"/>
                    </a:ext>
                  </a:extLst>
                </p14:cNvPr>
                <p14:cNvContentPartPr/>
                <p14:nvPr/>
              </p14:nvContentPartPr>
              <p14:xfrm>
                <a:off x="5103873" y="662356"/>
                <a:ext cx="27360" cy="21240"/>
              </p14:xfrm>
            </p:contentPart>
          </mc:Choice>
          <mc:Fallback xmlns="">
            <p:pic>
              <p:nvPicPr>
                <p:cNvPr id="13" name="Ink 12">
                  <a:extLst>
                    <a:ext uri="{FF2B5EF4-FFF2-40B4-BE49-F238E27FC236}">
                      <a16:creationId xmlns:a16="http://schemas.microsoft.com/office/drawing/2014/main" id="{0CEC5D00-E7F2-2D1F-C12E-457EDA36D6A4}"/>
                    </a:ext>
                  </a:extLst>
                </p:cNvPr>
                <p:cNvPicPr/>
                <p:nvPr/>
              </p:nvPicPr>
              <p:blipFill>
                <a:blip r:embed="rId50"/>
                <a:stretch>
                  <a:fillRect/>
                </a:stretch>
              </p:blipFill>
              <p:spPr>
                <a:xfrm>
                  <a:off x="5094873" y="653201"/>
                  <a:ext cx="45000" cy="3918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Ink 13">
                  <a:extLst>
                    <a:ext uri="{FF2B5EF4-FFF2-40B4-BE49-F238E27FC236}">
                      <a16:creationId xmlns:a16="http://schemas.microsoft.com/office/drawing/2014/main" id="{00B6AD7A-160A-01AB-E578-0D73E1DB3D27}"/>
                    </a:ext>
                  </a:extLst>
                </p14:cNvPr>
                <p14:cNvContentPartPr/>
                <p14:nvPr/>
              </p14:nvContentPartPr>
              <p14:xfrm>
                <a:off x="5169033" y="814996"/>
                <a:ext cx="230760" cy="259200"/>
              </p14:xfrm>
            </p:contentPart>
          </mc:Choice>
          <mc:Fallback xmlns="">
            <p:pic>
              <p:nvPicPr>
                <p:cNvPr id="14" name="Ink 13">
                  <a:extLst>
                    <a:ext uri="{FF2B5EF4-FFF2-40B4-BE49-F238E27FC236}">
                      <a16:creationId xmlns:a16="http://schemas.microsoft.com/office/drawing/2014/main" id="{00B6AD7A-160A-01AB-E578-0D73E1DB3D27}"/>
                    </a:ext>
                  </a:extLst>
                </p:cNvPr>
                <p:cNvPicPr/>
                <p:nvPr/>
              </p:nvPicPr>
              <p:blipFill>
                <a:blip r:embed="rId52"/>
                <a:stretch>
                  <a:fillRect/>
                </a:stretch>
              </p:blipFill>
              <p:spPr>
                <a:xfrm>
                  <a:off x="5160033" y="805996"/>
                  <a:ext cx="24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FF1150AE-8725-00F8-FB6D-B88F10A7B98E}"/>
                    </a:ext>
                  </a:extLst>
                </p14:cNvPr>
                <p14:cNvContentPartPr/>
                <p14:nvPr/>
              </p14:nvContentPartPr>
              <p14:xfrm>
                <a:off x="5442993" y="847396"/>
                <a:ext cx="249480" cy="302040"/>
              </p14:xfrm>
            </p:contentPart>
          </mc:Choice>
          <mc:Fallback xmlns="">
            <p:pic>
              <p:nvPicPr>
                <p:cNvPr id="15" name="Ink 14">
                  <a:extLst>
                    <a:ext uri="{FF2B5EF4-FFF2-40B4-BE49-F238E27FC236}">
                      <a16:creationId xmlns:a16="http://schemas.microsoft.com/office/drawing/2014/main" id="{FF1150AE-8725-00F8-FB6D-B88F10A7B98E}"/>
                    </a:ext>
                  </a:extLst>
                </p:cNvPr>
                <p:cNvPicPr/>
                <p:nvPr/>
              </p:nvPicPr>
              <p:blipFill>
                <a:blip r:embed="rId54"/>
                <a:stretch>
                  <a:fillRect/>
                </a:stretch>
              </p:blipFill>
              <p:spPr>
                <a:xfrm>
                  <a:off x="5434006" y="838396"/>
                  <a:ext cx="267095"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94287B45-85E5-F4E4-5577-021FF8CF52B1}"/>
                  </a:ext>
                </a:extLst>
              </p14:cNvPr>
              <p14:cNvContentPartPr/>
              <p14:nvPr/>
            </p14:nvContentPartPr>
            <p14:xfrm>
              <a:off x="6735458" y="1848210"/>
              <a:ext cx="4309920" cy="2091240"/>
            </p14:xfrm>
          </p:contentPart>
        </mc:Choice>
        <mc:Fallback xmlns="">
          <p:pic>
            <p:nvPicPr>
              <p:cNvPr id="29" name="Ink 28">
                <a:extLst>
                  <a:ext uri="{FF2B5EF4-FFF2-40B4-BE49-F238E27FC236}">
                    <a16:creationId xmlns:a16="http://schemas.microsoft.com/office/drawing/2014/main" id="{94287B45-85E5-F4E4-5577-021FF8CF52B1}"/>
                  </a:ext>
                </a:extLst>
              </p:cNvPr>
              <p:cNvPicPr/>
              <p:nvPr/>
            </p:nvPicPr>
            <p:blipFill>
              <a:blip r:embed="rId56"/>
              <a:stretch>
                <a:fillRect/>
              </a:stretch>
            </p:blipFill>
            <p:spPr>
              <a:xfrm>
                <a:off x="6717458" y="1830207"/>
                <a:ext cx="4345560" cy="2126886"/>
              </a:xfrm>
              <a:prstGeom prst="rect">
                <a:avLst/>
              </a:prstGeom>
            </p:spPr>
          </p:pic>
        </mc:Fallback>
      </mc:AlternateContent>
      <p:grpSp>
        <p:nvGrpSpPr>
          <p:cNvPr id="54" name="Group 53">
            <a:extLst>
              <a:ext uri="{FF2B5EF4-FFF2-40B4-BE49-F238E27FC236}">
                <a16:creationId xmlns:a16="http://schemas.microsoft.com/office/drawing/2014/main" id="{47698177-8793-340A-A2AE-7D9542B9399E}"/>
              </a:ext>
            </a:extLst>
          </p:cNvPr>
          <p:cNvGrpSpPr/>
          <p:nvPr/>
        </p:nvGrpSpPr>
        <p:grpSpPr>
          <a:xfrm>
            <a:off x="7289138" y="2407650"/>
            <a:ext cx="3144600" cy="694080"/>
            <a:chOff x="7289138" y="2407650"/>
            <a:chExt cx="3144600" cy="694080"/>
          </a:xfrm>
        </p:grpSpPr>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96953E33-8214-9C21-7EEE-0B3C8DCC53CC}"/>
                    </a:ext>
                  </a:extLst>
                </p14:cNvPr>
                <p14:cNvContentPartPr/>
                <p14:nvPr/>
              </p14:nvContentPartPr>
              <p14:xfrm>
                <a:off x="7289138" y="2407650"/>
                <a:ext cx="448560" cy="687600"/>
              </p14:xfrm>
            </p:contentPart>
          </mc:Choice>
          <mc:Fallback xmlns="">
            <p:pic>
              <p:nvPicPr>
                <p:cNvPr id="30" name="Ink 29">
                  <a:extLst>
                    <a:ext uri="{FF2B5EF4-FFF2-40B4-BE49-F238E27FC236}">
                      <a16:creationId xmlns:a16="http://schemas.microsoft.com/office/drawing/2014/main" id="{96953E33-8214-9C21-7EEE-0B3C8DCC53CC}"/>
                    </a:ext>
                  </a:extLst>
                </p:cNvPr>
                <p:cNvPicPr/>
                <p:nvPr/>
              </p:nvPicPr>
              <p:blipFill>
                <a:blip r:embed="rId58"/>
                <a:stretch>
                  <a:fillRect/>
                </a:stretch>
              </p:blipFill>
              <p:spPr>
                <a:xfrm>
                  <a:off x="7280138" y="2398655"/>
                  <a:ext cx="466200" cy="70523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14C0108E-E1CD-7471-95A8-B02665E36DC7}"/>
                    </a:ext>
                  </a:extLst>
                </p14:cNvPr>
                <p14:cNvContentPartPr/>
                <p14:nvPr/>
              </p14:nvContentPartPr>
              <p14:xfrm>
                <a:off x="7768658" y="2750010"/>
                <a:ext cx="204120" cy="330120"/>
              </p14:xfrm>
            </p:contentPart>
          </mc:Choice>
          <mc:Fallback xmlns="">
            <p:pic>
              <p:nvPicPr>
                <p:cNvPr id="31" name="Ink 30">
                  <a:extLst>
                    <a:ext uri="{FF2B5EF4-FFF2-40B4-BE49-F238E27FC236}">
                      <a16:creationId xmlns:a16="http://schemas.microsoft.com/office/drawing/2014/main" id="{14C0108E-E1CD-7471-95A8-B02665E36DC7}"/>
                    </a:ext>
                  </a:extLst>
                </p:cNvPr>
                <p:cNvPicPr/>
                <p:nvPr/>
              </p:nvPicPr>
              <p:blipFill>
                <a:blip r:embed="rId60"/>
                <a:stretch>
                  <a:fillRect/>
                </a:stretch>
              </p:blipFill>
              <p:spPr>
                <a:xfrm>
                  <a:off x="7759658" y="2741010"/>
                  <a:ext cx="221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958F7110-2492-D086-370A-A0602ED09998}"/>
                    </a:ext>
                  </a:extLst>
                </p14:cNvPr>
                <p14:cNvContentPartPr/>
                <p14:nvPr/>
              </p14:nvContentPartPr>
              <p14:xfrm>
                <a:off x="8013818" y="2793210"/>
                <a:ext cx="227160" cy="308520"/>
              </p14:xfrm>
            </p:contentPart>
          </mc:Choice>
          <mc:Fallback xmlns="">
            <p:pic>
              <p:nvPicPr>
                <p:cNvPr id="32" name="Ink 31">
                  <a:extLst>
                    <a:ext uri="{FF2B5EF4-FFF2-40B4-BE49-F238E27FC236}">
                      <a16:creationId xmlns:a16="http://schemas.microsoft.com/office/drawing/2014/main" id="{958F7110-2492-D086-370A-A0602ED09998}"/>
                    </a:ext>
                  </a:extLst>
                </p:cNvPr>
                <p:cNvPicPr/>
                <p:nvPr/>
              </p:nvPicPr>
              <p:blipFill>
                <a:blip r:embed="rId62"/>
                <a:stretch>
                  <a:fillRect/>
                </a:stretch>
              </p:blipFill>
              <p:spPr>
                <a:xfrm>
                  <a:off x="8004832" y="2784199"/>
                  <a:ext cx="244772" cy="32618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EA176D48-1D22-D49A-8098-050E97840F58}"/>
                    </a:ext>
                  </a:extLst>
                </p14:cNvPr>
                <p14:cNvContentPartPr/>
                <p14:nvPr/>
              </p14:nvContentPartPr>
              <p14:xfrm>
                <a:off x="8299298" y="2613570"/>
                <a:ext cx="23760" cy="416880"/>
              </p14:xfrm>
            </p:contentPart>
          </mc:Choice>
          <mc:Fallback xmlns="">
            <p:pic>
              <p:nvPicPr>
                <p:cNvPr id="33" name="Ink 32">
                  <a:extLst>
                    <a:ext uri="{FF2B5EF4-FFF2-40B4-BE49-F238E27FC236}">
                      <a16:creationId xmlns:a16="http://schemas.microsoft.com/office/drawing/2014/main" id="{EA176D48-1D22-D49A-8098-050E97840F58}"/>
                    </a:ext>
                  </a:extLst>
                </p:cNvPr>
                <p:cNvPicPr/>
                <p:nvPr/>
              </p:nvPicPr>
              <p:blipFill>
                <a:blip r:embed="rId64"/>
                <a:stretch>
                  <a:fillRect/>
                </a:stretch>
              </p:blipFill>
              <p:spPr>
                <a:xfrm>
                  <a:off x="8290298" y="2604570"/>
                  <a:ext cx="414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905DFB15-CDF4-DD27-4EC4-BC7BCC9CA155}"/>
                    </a:ext>
                  </a:extLst>
                </p14:cNvPr>
                <p14:cNvContentPartPr/>
                <p14:nvPr/>
              </p14:nvContentPartPr>
              <p14:xfrm>
                <a:off x="8358698" y="2645250"/>
                <a:ext cx="301320" cy="421920"/>
              </p14:xfrm>
            </p:contentPart>
          </mc:Choice>
          <mc:Fallback xmlns="">
            <p:pic>
              <p:nvPicPr>
                <p:cNvPr id="34" name="Ink 33">
                  <a:extLst>
                    <a:ext uri="{FF2B5EF4-FFF2-40B4-BE49-F238E27FC236}">
                      <a16:creationId xmlns:a16="http://schemas.microsoft.com/office/drawing/2014/main" id="{905DFB15-CDF4-DD27-4EC4-BC7BCC9CA155}"/>
                    </a:ext>
                  </a:extLst>
                </p:cNvPr>
                <p:cNvPicPr/>
                <p:nvPr/>
              </p:nvPicPr>
              <p:blipFill>
                <a:blip r:embed="rId66"/>
                <a:stretch>
                  <a:fillRect/>
                </a:stretch>
              </p:blipFill>
              <p:spPr>
                <a:xfrm>
                  <a:off x="8349709" y="2636250"/>
                  <a:ext cx="318939"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BB8B8674-84F5-9CC5-1685-826182F9B0FF}"/>
                    </a:ext>
                  </a:extLst>
                </p14:cNvPr>
                <p14:cNvContentPartPr/>
                <p14:nvPr/>
              </p14:nvContentPartPr>
              <p14:xfrm>
                <a:off x="8642378" y="2749290"/>
                <a:ext cx="209880" cy="303480"/>
              </p14:xfrm>
            </p:contentPart>
          </mc:Choice>
          <mc:Fallback xmlns="">
            <p:pic>
              <p:nvPicPr>
                <p:cNvPr id="36" name="Ink 35">
                  <a:extLst>
                    <a:ext uri="{FF2B5EF4-FFF2-40B4-BE49-F238E27FC236}">
                      <a16:creationId xmlns:a16="http://schemas.microsoft.com/office/drawing/2014/main" id="{BB8B8674-84F5-9CC5-1685-826182F9B0FF}"/>
                    </a:ext>
                  </a:extLst>
                </p:cNvPr>
                <p:cNvPicPr/>
                <p:nvPr/>
              </p:nvPicPr>
              <p:blipFill>
                <a:blip r:embed="rId68"/>
                <a:stretch>
                  <a:fillRect/>
                </a:stretch>
              </p:blipFill>
              <p:spPr>
                <a:xfrm>
                  <a:off x="8633378" y="2740290"/>
                  <a:ext cx="227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CD3A5B86-9613-7007-B838-2CE6349F5D37}"/>
                    </a:ext>
                  </a:extLst>
                </p14:cNvPr>
                <p14:cNvContentPartPr/>
                <p14:nvPr/>
              </p14:nvContentPartPr>
              <p14:xfrm>
                <a:off x="8851538" y="2757210"/>
                <a:ext cx="217080" cy="280800"/>
              </p14:xfrm>
            </p:contentPart>
          </mc:Choice>
          <mc:Fallback xmlns="">
            <p:pic>
              <p:nvPicPr>
                <p:cNvPr id="37" name="Ink 36">
                  <a:extLst>
                    <a:ext uri="{FF2B5EF4-FFF2-40B4-BE49-F238E27FC236}">
                      <a16:creationId xmlns:a16="http://schemas.microsoft.com/office/drawing/2014/main" id="{CD3A5B86-9613-7007-B838-2CE6349F5D37}"/>
                    </a:ext>
                  </a:extLst>
                </p:cNvPr>
                <p:cNvPicPr/>
                <p:nvPr/>
              </p:nvPicPr>
              <p:blipFill>
                <a:blip r:embed="rId70"/>
                <a:stretch>
                  <a:fillRect/>
                </a:stretch>
              </p:blipFill>
              <p:spPr>
                <a:xfrm>
                  <a:off x="8842538" y="2748210"/>
                  <a:ext cx="234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k 37">
                  <a:extLst>
                    <a:ext uri="{FF2B5EF4-FFF2-40B4-BE49-F238E27FC236}">
                      <a16:creationId xmlns:a16="http://schemas.microsoft.com/office/drawing/2014/main" id="{F2E08AB8-28DD-3AA0-AE2A-49BD574EF607}"/>
                    </a:ext>
                  </a:extLst>
                </p14:cNvPr>
                <p14:cNvContentPartPr/>
                <p14:nvPr/>
              </p14:nvContentPartPr>
              <p14:xfrm>
                <a:off x="9125858" y="2771250"/>
                <a:ext cx="289800" cy="298080"/>
              </p14:xfrm>
            </p:contentPart>
          </mc:Choice>
          <mc:Fallback xmlns="">
            <p:pic>
              <p:nvPicPr>
                <p:cNvPr id="38" name="Ink 37">
                  <a:extLst>
                    <a:ext uri="{FF2B5EF4-FFF2-40B4-BE49-F238E27FC236}">
                      <a16:creationId xmlns:a16="http://schemas.microsoft.com/office/drawing/2014/main" id="{F2E08AB8-28DD-3AA0-AE2A-49BD574EF607}"/>
                    </a:ext>
                  </a:extLst>
                </p:cNvPr>
                <p:cNvPicPr/>
                <p:nvPr/>
              </p:nvPicPr>
              <p:blipFill>
                <a:blip r:embed="rId72"/>
                <a:stretch>
                  <a:fillRect/>
                </a:stretch>
              </p:blipFill>
              <p:spPr>
                <a:xfrm>
                  <a:off x="9116858" y="2762250"/>
                  <a:ext cx="307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1B5675DA-95FD-F10F-2076-E51A82EF14C2}"/>
                    </a:ext>
                  </a:extLst>
                </p14:cNvPr>
                <p14:cNvContentPartPr/>
                <p14:nvPr/>
              </p14:nvContentPartPr>
              <p14:xfrm>
                <a:off x="9487658" y="2827410"/>
                <a:ext cx="289800" cy="255600"/>
              </p14:xfrm>
            </p:contentPart>
          </mc:Choice>
          <mc:Fallback xmlns="">
            <p:pic>
              <p:nvPicPr>
                <p:cNvPr id="47" name="Ink 46">
                  <a:extLst>
                    <a:ext uri="{FF2B5EF4-FFF2-40B4-BE49-F238E27FC236}">
                      <a16:creationId xmlns:a16="http://schemas.microsoft.com/office/drawing/2014/main" id="{1B5675DA-95FD-F10F-2076-E51A82EF14C2}"/>
                    </a:ext>
                  </a:extLst>
                </p:cNvPr>
                <p:cNvPicPr/>
                <p:nvPr/>
              </p:nvPicPr>
              <p:blipFill>
                <a:blip r:embed="rId74"/>
                <a:stretch>
                  <a:fillRect/>
                </a:stretch>
              </p:blipFill>
              <p:spPr>
                <a:xfrm>
                  <a:off x="9478647" y="2818410"/>
                  <a:ext cx="307462"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E1E21E87-2704-0212-E323-87815DF66668}"/>
                    </a:ext>
                  </a:extLst>
                </p14:cNvPr>
                <p14:cNvContentPartPr/>
                <p14:nvPr/>
              </p14:nvContentPartPr>
              <p14:xfrm>
                <a:off x="9851618" y="2801490"/>
                <a:ext cx="298440" cy="258840"/>
              </p14:xfrm>
            </p:contentPart>
          </mc:Choice>
          <mc:Fallback xmlns="">
            <p:pic>
              <p:nvPicPr>
                <p:cNvPr id="52" name="Ink 51">
                  <a:extLst>
                    <a:ext uri="{FF2B5EF4-FFF2-40B4-BE49-F238E27FC236}">
                      <a16:creationId xmlns:a16="http://schemas.microsoft.com/office/drawing/2014/main" id="{E1E21E87-2704-0212-E323-87815DF66668}"/>
                    </a:ext>
                  </a:extLst>
                </p:cNvPr>
                <p:cNvPicPr/>
                <p:nvPr/>
              </p:nvPicPr>
              <p:blipFill>
                <a:blip r:embed="rId76"/>
                <a:stretch>
                  <a:fillRect/>
                </a:stretch>
              </p:blipFill>
              <p:spPr>
                <a:xfrm>
                  <a:off x="9842618" y="2792490"/>
                  <a:ext cx="316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51BB547D-19F8-FD99-BDB9-04DF1792DBF7}"/>
                    </a:ext>
                  </a:extLst>
                </p14:cNvPr>
                <p14:cNvContentPartPr/>
                <p14:nvPr/>
              </p14:nvContentPartPr>
              <p14:xfrm>
                <a:off x="10144658" y="2763690"/>
                <a:ext cx="289080" cy="318600"/>
              </p14:xfrm>
            </p:contentPart>
          </mc:Choice>
          <mc:Fallback xmlns="">
            <p:pic>
              <p:nvPicPr>
                <p:cNvPr id="53" name="Ink 52">
                  <a:extLst>
                    <a:ext uri="{FF2B5EF4-FFF2-40B4-BE49-F238E27FC236}">
                      <a16:creationId xmlns:a16="http://schemas.microsoft.com/office/drawing/2014/main" id="{51BB547D-19F8-FD99-BDB9-04DF1792DBF7}"/>
                    </a:ext>
                  </a:extLst>
                </p:cNvPr>
                <p:cNvPicPr/>
                <p:nvPr/>
              </p:nvPicPr>
              <p:blipFill>
                <a:blip r:embed="rId78"/>
                <a:stretch>
                  <a:fillRect/>
                </a:stretch>
              </p:blipFill>
              <p:spPr>
                <a:xfrm>
                  <a:off x="10135658" y="2754690"/>
                  <a:ext cx="306720" cy="336240"/>
                </a:xfrm>
                <a:prstGeom prst="rect">
                  <a:avLst/>
                </a:prstGeom>
              </p:spPr>
            </p:pic>
          </mc:Fallback>
        </mc:AlternateContent>
      </p:grpSp>
    </p:spTree>
    <p:extLst>
      <p:ext uri="{BB962C8B-B14F-4D97-AF65-F5344CB8AC3E}">
        <p14:creationId xmlns:p14="http://schemas.microsoft.com/office/powerpoint/2010/main" val="39393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250" fill="hold"/>
                                        <p:tgtEl>
                                          <p:spTgt spid="29"/>
                                        </p:tgtEl>
                                        <p:attrNameLst>
                                          <p:attrName>drawProgress</p:attrName>
                                        </p:attrNameLst>
                                      </p:cBhvr>
                                      <p:tavLst>
                                        <p:tav tm="0">
                                          <p:val>
                                            <p:fltVal val="0"/>
                                          </p:val>
                                        </p:tav>
                                        <p:tav tm="100000">
                                          <p:val>
                                            <p:fltVal val="1"/>
                                          </p:val>
                                        </p:tav>
                                      </p:tavLst>
                                    </p:anim>
                                  </p:childTnLst>
                                </p:cTn>
                              </p:par>
                            </p:childTnLst>
                          </p:cTn>
                        </p:par>
                        <p:par>
                          <p:cTn id="8" fill="hold">
                            <p:stCondLst>
                              <p:cond delay="1250"/>
                            </p:stCondLst>
                            <p:childTnLst>
                              <p:par>
                                <p:cTn id="9" presetID="63"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3250" fill="hold"/>
                                        <p:tgtEl>
                                          <p:spTgt spid="5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ECC0-BCD1-59DD-752B-9D89B520E882}"/>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FD378AEC-F0F1-D345-81DF-E16D633E153C}"/>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FD378AEC-F0F1-D345-81DF-E16D633E153C}"/>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6C0EF5A3-BA1C-73AC-3570-FA70C5BEE2C8}"/>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C2CD5F0D-A2C7-231C-E88C-961E48395A25}"/>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C2CD5F0D-A2C7-231C-E88C-961E48395A25}"/>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43532605-E6A6-90CD-D6BE-6C768F83C0E4}"/>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43532605-E6A6-90CD-D6BE-6C768F83C0E4}"/>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85ED8180-C502-4B01-A99C-353590BE1BA9}"/>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85ED8180-C502-4B01-A99C-353590BE1BA9}"/>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7D1C2566-4B42-4D42-12A9-A7D18BC3387B}"/>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7D1C2566-4B42-4D42-12A9-A7D18BC3387B}"/>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C4846873-1716-0F8E-1784-7CF488436741}"/>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C4846873-1716-0F8E-1784-7CF488436741}"/>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428062BA-4099-DD1F-C20A-FFD87A113DA2}"/>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428062BA-4099-DD1F-C20A-FFD87A113DA2}"/>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C3F49EAE-53C5-849C-A672-69AA5ECFE16A}"/>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4408BE3C-8292-44D4-02B7-FCC44D288789}"/>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4408BE3C-8292-44D4-02B7-FCC44D288789}"/>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CF951121-E53E-B080-F778-4EBDDCEDBDD9}"/>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CF951121-E53E-B080-F778-4EBDDCEDBDD9}"/>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62712AD1-646C-A65B-EC32-6A3DF74F102F}"/>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62712AD1-646C-A65B-EC32-6A3DF74F102F}"/>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E183B3D3-CAAD-E04D-0C3E-476A07603AFA}"/>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E183B3D3-CAAD-E04D-0C3E-476A07603AFA}"/>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92049EC8-366C-DC88-D5B5-C134F28C1022}"/>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92049EC8-366C-DC88-D5B5-C134F28C1022}"/>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39AF5990-E3F2-0F9F-5799-50E80E71202F}"/>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39AF5990-E3F2-0F9F-5799-50E80E71202F}"/>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40E300FC-D535-69D1-9E82-F4489574D0E2}"/>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40E300FC-D535-69D1-9E82-F4489574D0E2}"/>
                    </a:ext>
                  </a:extLst>
                </p:cNvPr>
                <p:cNvPicPr/>
                <p:nvPr/>
              </p:nvPicPr>
              <p:blipFill>
                <a:blip r:embed="rId30"/>
                <a:stretch>
                  <a:fillRect/>
                </a:stretch>
              </p:blipFill>
              <p:spPr>
                <a:xfrm>
                  <a:off x="2138978" y="1681155"/>
                  <a:ext cx="222120" cy="233669"/>
                </a:xfrm>
                <a:prstGeom prst="rect">
                  <a:avLst/>
                </a:prstGeom>
              </p:spPr>
            </p:pic>
          </mc:Fallback>
        </mc:AlternateContent>
      </p:grpSp>
      <p:grpSp>
        <p:nvGrpSpPr>
          <p:cNvPr id="2" name="Group 1">
            <a:extLst>
              <a:ext uri="{FF2B5EF4-FFF2-40B4-BE49-F238E27FC236}">
                <a16:creationId xmlns:a16="http://schemas.microsoft.com/office/drawing/2014/main" id="{3FB2D397-3649-3D46-5E76-2A27B622F635}"/>
              </a:ext>
            </a:extLst>
          </p:cNvPr>
          <p:cNvGrpSpPr/>
          <p:nvPr/>
        </p:nvGrpSpPr>
        <p:grpSpPr>
          <a:xfrm>
            <a:off x="3205953" y="1075276"/>
            <a:ext cx="4049280" cy="1007640"/>
            <a:chOff x="3205953" y="1075276"/>
            <a:chExt cx="4049280" cy="1007640"/>
          </a:xfrm>
        </p:grpSpPr>
        <mc:AlternateContent xmlns:mc="http://schemas.openxmlformats.org/markup-compatibility/2006" xmlns:p14="http://schemas.microsoft.com/office/powerpoint/2010/main">
          <mc:Choice Requires="p14">
            <p:contentPart p14:bwMode="auto" r:id="rId31">
              <p14:nvContentPartPr>
                <p14:cNvPr id="3" name="Ink 2">
                  <a:extLst>
                    <a:ext uri="{FF2B5EF4-FFF2-40B4-BE49-F238E27FC236}">
                      <a16:creationId xmlns:a16="http://schemas.microsoft.com/office/drawing/2014/main" id="{DCA2E944-A0DC-3570-BE9C-4201B97C6D6F}"/>
                    </a:ext>
                  </a:extLst>
                </p14:cNvPr>
                <p14:cNvContentPartPr/>
                <p14:nvPr/>
              </p14:nvContentPartPr>
              <p14:xfrm>
                <a:off x="3205953" y="1075276"/>
                <a:ext cx="3791880" cy="719280"/>
              </p14:xfrm>
            </p:contentPart>
          </mc:Choice>
          <mc:Fallback xmlns="">
            <p:pic>
              <p:nvPicPr>
                <p:cNvPr id="3" name="Ink 2">
                  <a:extLst>
                    <a:ext uri="{FF2B5EF4-FFF2-40B4-BE49-F238E27FC236}">
                      <a16:creationId xmlns:a16="http://schemas.microsoft.com/office/drawing/2014/main" id="{DCA2E944-A0DC-3570-BE9C-4201B97C6D6F}"/>
                    </a:ext>
                  </a:extLst>
                </p:cNvPr>
                <p:cNvPicPr/>
                <p:nvPr/>
              </p:nvPicPr>
              <p:blipFill>
                <a:blip r:embed="rId32"/>
                <a:stretch>
                  <a:fillRect/>
                </a:stretch>
              </p:blipFill>
              <p:spPr>
                <a:xfrm>
                  <a:off x="3187953" y="1057267"/>
                  <a:ext cx="3827520" cy="7549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Ink 3">
                  <a:extLst>
                    <a:ext uri="{FF2B5EF4-FFF2-40B4-BE49-F238E27FC236}">
                      <a16:creationId xmlns:a16="http://schemas.microsoft.com/office/drawing/2014/main" id="{9BCF9FDC-4193-B615-D183-178F15EB2291}"/>
                    </a:ext>
                  </a:extLst>
                </p14:cNvPr>
                <p14:cNvContentPartPr/>
                <p14:nvPr/>
              </p14:nvContentPartPr>
              <p14:xfrm>
                <a:off x="6306633" y="1222156"/>
                <a:ext cx="948600" cy="860760"/>
              </p14:xfrm>
            </p:contentPart>
          </mc:Choice>
          <mc:Fallback xmlns="">
            <p:pic>
              <p:nvPicPr>
                <p:cNvPr id="4" name="Ink 3">
                  <a:extLst>
                    <a:ext uri="{FF2B5EF4-FFF2-40B4-BE49-F238E27FC236}">
                      <a16:creationId xmlns:a16="http://schemas.microsoft.com/office/drawing/2014/main" id="{9BCF9FDC-4193-B615-D183-178F15EB2291}"/>
                    </a:ext>
                  </a:extLst>
                </p:cNvPr>
                <p:cNvPicPr/>
                <p:nvPr/>
              </p:nvPicPr>
              <p:blipFill>
                <a:blip r:embed="rId34"/>
                <a:stretch>
                  <a:fillRect/>
                </a:stretch>
              </p:blipFill>
              <p:spPr>
                <a:xfrm>
                  <a:off x="6288633" y="1204156"/>
                  <a:ext cx="984240" cy="896400"/>
                </a:xfrm>
                <a:prstGeom prst="rect">
                  <a:avLst/>
                </a:prstGeom>
              </p:spPr>
            </p:pic>
          </mc:Fallback>
        </mc:AlternateContent>
      </p:grpSp>
      <p:grpSp>
        <p:nvGrpSpPr>
          <p:cNvPr id="5" name="Group 4">
            <a:extLst>
              <a:ext uri="{FF2B5EF4-FFF2-40B4-BE49-F238E27FC236}">
                <a16:creationId xmlns:a16="http://schemas.microsoft.com/office/drawing/2014/main" id="{5409AF12-6368-EB78-394E-F1E8356F9377}"/>
              </a:ext>
            </a:extLst>
          </p:cNvPr>
          <p:cNvGrpSpPr/>
          <p:nvPr/>
        </p:nvGrpSpPr>
        <p:grpSpPr>
          <a:xfrm>
            <a:off x="3689433" y="547516"/>
            <a:ext cx="2003040" cy="601920"/>
            <a:chOff x="3689433" y="547516"/>
            <a:chExt cx="2003040" cy="601920"/>
          </a:xfrm>
        </p:grpSpPr>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0FE812DA-ECF8-32CA-C6DD-1832266DD995}"/>
                    </a:ext>
                  </a:extLst>
                </p14:cNvPr>
                <p14:cNvContentPartPr/>
                <p14:nvPr/>
              </p14:nvContentPartPr>
              <p14:xfrm>
                <a:off x="3689433" y="547516"/>
                <a:ext cx="344880" cy="470880"/>
              </p14:xfrm>
            </p:contentPart>
          </mc:Choice>
          <mc:Fallback xmlns="">
            <p:pic>
              <p:nvPicPr>
                <p:cNvPr id="6" name="Ink 5">
                  <a:extLst>
                    <a:ext uri="{FF2B5EF4-FFF2-40B4-BE49-F238E27FC236}">
                      <a16:creationId xmlns:a16="http://schemas.microsoft.com/office/drawing/2014/main" id="{0FE812DA-ECF8-32CA-C6DD-1832266DD995}"/>
                    </a:ext>
                  </a:extLst>
                </p:cNvPr>
                <p:cNvPicPr/>
                <p:nvPr/>
              </p:nvPicPr>
              <p:blipFill>
                <a:blip r:embed="rId36"/>
                <a:stretch>
                  <a:fillRect/>
                </a:stretch>
              </p:blipFill>
              <p:spPr>
                <a:xfrm>
                  <a:off x="3680433" y="538516"/>
                  <a:ext cx="3625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A4ED229A-F358-F96D-B644-353DA0C7D636}"/>
                    </a:ext>
                  </a:extLst>
                </p14:cNvPr>
                <p14:cNvContentPartPr/>
                <p14:nvPr/>
              </p14:nvContentPartPr>
              <p14:xfrm>
                <a:off x="3973113" y="735436"/>
                <a:ext cx="314640" cy="250920"/>
              </p14:xfrm>
            </p:contentPart>
          </mc:Choice>
          <mc:Fallback xmlns="">
            <p:pic>
              <p:nvPicPr>
                <p:cNvPr id="7" name="Ink 6">
                  <a:extLst>
                    <a:ext uri="{FF2B5EF4-FFF2-40B4-BE49-F238E27FC236}">
                      <a16:creationId xmlns:a16="http://schemas.microsoft.com/office/drawing/2014/main" id="{A4ED229A-F358-F96D-B644-353DA0C7D636}"/>
                    </a:ext>
                  </a:extLst>
                </p:cNvPr>
                <p:cNvPicPr/>
                <p:nvPr/>
              </p:nvPicPr>
              <p:blipFill>
                <a:blip r:embed="rId38"/>
                <a:stretch>
                  <a:fillRect/>
                </a:stretch>
              </p:blipFill>
              <p:spPr>
                <a:xfrm>
                  <a:off x="3964123" y="726436"/>
                  <a:ext cx="3322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CFC26454-7EEE-D0E8-B8AD-485342598DF6}"/>
                    </a:ext>
                  </a:extLst>
                </p14:cNvPr>
                <p14:cNvContentPartPr/>
                <p14:nvPr/>
              </p14:nvContentPartPr>
              <p14:xfrm>
                <a:off x="4250673" y="626356"/>
                <a:ext cx="249480" cy="359280"/>
              </p14:xfrm>
            </p:contentPart>
          </mc:Choice>
          <mc:Fallback xmlns="">
            <p:pic>
              <p:nvPicPr>
                <p:cNvPr id="8" name="Ink 7">
                  <a:extLst>
                    <a:ext uri="{FF2B5EF4-FFF2-40B4-BE49-F238E27FC236}">
                      <a16:creationId xmlns:a16="http://schemas.microsoft.com/office/drawing/2014/main" id="{CFC26454-7EEE-D0E8-B8AD-485342598DF6}"/>
                    </a:ext>
                  </a:extLst>
                </p:cNvPr>
                <p:cNvPicPr/>
                <p:nvPr/>
              </p:nvPicPr>
              <p:blipFill>
                <a:blip r:embed="rId40"/>
                <a:stretch>
                  <a:fillRect/>
                </a:stretch>
              </p:blipFill>
              <p:spPr>
                <a:xfrm>
                  <a:off x="4241686" y="617356"/>
                  <a:ext cx="267095"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75212030-A8BB-1B43-604C-C3B87229ADA1}"/>
                    </a:ext>
                  </a:extLst>
                </p14:cNvPr>
                <p14:cNvContentPartPr/>
                <p14:nvPr/>
              </p14:nvContentPartPr>
              <p14:xfrm>
                <a:off x="4502673" y="727156"/>
                <a:ext cx="278640" cy="281160"/>
              </p14:xfrm>
            </p:contentPart>
          </mc:Choice>
          <mc:Fallback xmlns="">
            <p:pic>
              <p:nvPicPr>
                <p:cNvPr id="9" name="Ink 8">
                  <a:extLst>
                    <a:ext uri="{FF2B5EF4-FFF2-40B4-BE49-F238E27FC236}">
                      <a16:creationId xmlns:a16="http://schemas.microsoft.com/office/drawing/2014/main" id="{75212030-A8BB-1B43-604C-C3B87229ADA1}"/>
                    </a:ext>
                  </a:extLst>
                </p:cNvPr>
                <p:cNvPicPr/>
                <p:nvPr/>
              </p:nvPicPr>
              <p:blipFill>
                <a:blip r:embed="rId42"/>
                <a:stretch>
                  <a:fillRect/>
                </a:stretch>
              </p:blipFill>
              <p:spPr>
                <a:xfrm>
                  <a:off x="4493661" y="718156"/>
                  <a:ext cx="296303"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CFC7370C-B893-0AA7-BD37-811DDA28968F}"/>
                    </a:ext>
                  </a:extLst>
                </p14:cNvPr>
                <p14:cNvContentPartPr/>
                <p14:nvPr/>
              </p14:nvContentPartPr>
              <p14:xfrm>
                <a:off x="4823793" y="648676"/>
                <a:ext cx="72720" cy="399600"/>
              </p14:xfrm>
            </p:contentPart>
          </mc:Choice>
          <mc:Fallback xmlns="">
            <p:pic>
              <p:nvPicPr>
                <p:cNvPr id="10" name="Ink 9">
                  <a:extLst>
                    <a:ext uri="{FF2B5EF4-FFF2-40B4-BE49-F238E27FC236}">
                      <a16:creationId xmlns:a16="http://schemas.microsoft.com/office/drawing/2014/main" id="{CFC7370C-B893-0AA7-BD37-811DDA28968F}"/>
                    </a:ext>
                  </a:extLst>
                </p:cNvPr>
                <p:cNvPicPr/>
                <p:nvPr/>
              </p:nvPicPr>
              <p:blipFill>
                <a:blip r:embed="rId44"/>
                <a:stretch>
                  <a:fillRect/>
                </a:stretch>
              </p:blipFill>
              <p:spPr>
                <a:xfrm>
                  <a:off x="4814748" y="639676"/>
                  <a:ext cx="90448"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779B4D30-26E9-A559-B854-433872B311C4}"/>
                    </a:ext>
                  </a:extLst>
                </p14:cNvPr>
                <p14:cNvContentPartPr/>
                <p14:nvPr/>
              </p14:nvContentPartPr>
              <p14:xfrm>
                <a:off x="4955193" y="638236"/>
                <a:ext cx="28800" cy="400680"/>
              </p14:xfrm>
            </p:contentPart>
          </mc:Choice>
          <mc:Fallback xmlns="">
            <p:pic>
              <p:nvPicPr>
                <p:cNvPr id="11" name="Ink 10">
                  <a:extLst>
                    <a:ext uri="{FF2B5EF4-FFF2-40B4-BE49-F238E27FC236}">
                      <a16:creationId xmlns:a16="http://schemas.microsoft.com/office/drawing/2014/main" id="{779B4D30-26E9-A559-B854-433872B311C4}"/>
                    </a:ext>
                  </a:extLst>
                </p:cNvPr>
                <p:cNvPicPr/>
                <p:nvPr/>
              </p:nvPicPr>
              <p:blipFill>
                <a:blip r:embed="rId46"/>
                <a:stretch>
                  <a:fillRect/>
                </a:stretch>
              </p:blipFill>
              <p:spPr>
                <a:xfrm>
                  <a:off x="4946193" y="629228"/>
                  <a:ext cx="46440" cy="41833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D6532BB6-B1D1-E36D-5D8D-D4DAF78BAD76}"/>
                    </a:ext>
                  </a:extLst>
                </p14:cNvPr>
                <p14:cNvContentPartPr/>
                <p14:nvPr/>
              </p14:nvContentPartPr>
              <p14:xfrm>
                <a:off x="5052753" y="836596"/>
                <a:ext cx="40320" cy="204840"/>
              </p14:xfrm>
            </p:contentPart>
          </mc:Choice>
          <mc:Fallback xmlns="">
            <p:pic>
              <p:nvPicPr>
                <p:cNvPr id="12" name="Ink 11">
                  <a:extLst>
                    <a:ext uri="{FF2B5EF4-FFF2-40B4-BE49-F238E27FC236}">
                      <a16:creationId xmlns:a16="http://schemas.microsoft.com/office/drawing/2014/main" id="{D6532BB6-B1D1-E36D-5D8D-D4DAF78BAD76}"/>
                    </a:ext>
                  </a:extLst>
                </p:cNvPr>
                <p:cNvPicPr/>
                <p:nvPr/>
              </p:nvPicPr>
              <p:blipFill>
                <a:blip r:embed="rId48"/>
                <a:stretch>
                  <a:fillRect/>
                </a:stretch>
              </p:blipFill>
              <p:spPr>
                <a:xfrm>
                  <a:off x="5043753" y="827596"/>
                  <a:ext cx="5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0461E5BF-1061-5FC8-79F6-EA80127902E6}"/>
                    </a:ext>
                  </a:extLst>
                </p14:cNvPr>
                <p14:cNvContentPartPr/>
                <p14:nvPr/>
              </p14:nvContentPartPr>
              <p14:xfrm>
                <a:off x="5103873" y="662356"/>
                <a:ext cx="27360" cy="21240"/>
              </p14:xfrm>
            </p:contentPart>
          </mc:Choice>
          <mc:Fallback xmlns="">
            <p:pic>
              <p:nvPicPr>
                <p:cNvPr id="13" name="Ink 12">
                  <a:extLst>
                    <a:ext uri="{FF2B5EF4-FFF2-40B4-BE49-F238E27FC236}">
                      <a16:creationId xmlns:a16="http://schemas.microsoft.com/office/drawing/2014/main" id="{0461E5BF-1061-5FC8-79F6-EA80127902E6}"/>
                    </a:ext>
                  </a:extLst>
                </p:cNvPr>
                <p:cNvPicPr/>
                <p:nvPr/>
              </p:nvPicPr>
              <p:blipFill>
                <a:blip r:embed="rId50"/>
                <a:stretch>
                  <a:fillRect/>
                </a:stretch>
              </p:blipFill>
              <p:spPr>
                <a:xfrm>
                  <a:off x="5094873" y="653201"/>
                  <a:ext cx="45000" cy="3918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Ink 13">
                  <a:extLst>
                    <a:ext uri="{FF2B5EF4-FFF2-40B4-BE49-F238E27FC236}">
                      <a16:creationId xmlns:a16="http://schemas.microsoft.com/office/drawing/2014/main" id="{BE94541D-F05B-B571-8D12-2FA75338E335}"/>
                    </a:ext>
                  </a:extLst>
                </p14:cNvPr>
                <p14:cNvContentPartPr/>
                <p14:nvPr/>
              </p14:nvContentPartPr>
              <p14:xfrm>
                <a:off x="5169033" y="814996"/>
                <a:ext cx="230760" cy="259200"/>
              </p14:xfrm>
            </p:contentPart>
          </mc:Choice>
          <mc:Fallback xmlns="">
            <p:pic>
              <p:nvPicPr>
                <p:cNvPr id="14" name="Ink 13">
                  <a:extLst>
                    <a:ext uri="{FF2B5EF4-FFF2-40B4-BE49-F238E27FC236}">
                      <a16:creationId xmlns:a16="http://schemas.microsoft.com/office/drawing/2014/main" id="{BE94541D-F05B-B571-8D12-2FA75338E335}"/>
                    </a:ext>
                  </a:extLst>
                </p:cNvPr>
                <p:cNvPicPr/>
                <p:nvPr/>
              </p:nvPicPr>
              <p:blipFill>
                <a:blip r:embed="rId52"/>
                <a:stretch>
                  <a:fillRect/>
                </a:stretch>
              </p:blipFill>
              <p:spPr>
                <a:xfrm>
                  <a:off x="5160033" y="805996"/>
                  <a:ext cx="24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9A10AF25-3A90-F643-BA2C-B2DA66BD8669}"/>
                    </a:ext>
                  </a:extLst>
                </p14:cNvPr>
                <p14:cNvContentPartPr/>
                <p14:nvPr/>
              </p14:nvContentPartPr>
              <p14:xfrm>
                <a:off x="5442993" y="847396"/>
                <a:ext cx="249480" cy="302040"/>
              </p14:xfrm>
            </p:contentPart>
          </mc:Choice>
          <mc:Fallback xmlns="">
            <p:pic>
              <p:nvPicPr>
                <p:cNvPr id="15" name="Ink 14">
                  <a:extLst>
                    <a:ext uri="{FF2B5EF4-FFF2-40B4-BE49-F238E27FC236}">
                      <a16:creationId xmlns:a16="http://schemas.microsoft.com/office/drawing/2014/main" id="{9A10AF25-3A90-F643-BA2C-B2DA66BD8669}"/>
                    </a:ext>
                  </a:extLst>
                </p:cNvPr>
                <p:cNvPicPr/>
                <p:nvPr/>
              </p:nvPicPr>
              <p:blipFill>
                <a:blip r:embed="rId54"/>
                <a:stretch>
                  <a:fillRect/>
                </a:stretch>
              </p:blipFill>
              <p:spPr>
                <a:xfrm>
                  <a:off x="5434006" y="838396"/>
                  <a:ext cx="267095"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0A4F93EC-F4EB-AEB4-2124-F120A9767037}"/>
                  </a:ext>
                </a:extLst>
              </p14:cNvPr>
              <p14:cNvContentPartPr/>
              <p14:nvPr/>
            </p14:nvContentPartPr>
            <p14:xfrm>
              <a:off x="6735458" y="1848210"/>
              <a:ext cx="4309920" cy="2091240"/>
            </p14:xfrm>
          </p:contentPart>
        </mc:Choice>
        <mc:Fallback xmlns="">
          <p:pic>
            <p:nvPicPr>
              <p:cNvPr id="29" name="Ink 28">
                <a:extLst>
                  <a:ext uri="{FF2B5EF4-FFF2-40B4-BE49-F238E27FC236}">
                    <a16:creationId xmlns:a16="http://schemas.microsoft.com/office/drawing/2014/main" id="{0A4F93EC-F4EB-AEB4-2124-F120A9767037}"/>
                  </a:ext>
                </a:extLst>
              </p:cNvPr>
              <p:cNvPicPr/>
              <p:nvPr/>
            </p:nvPicPr>
            <p:blipFill>
              <a:blip r:embed="rId56"/>
              <a:stretch>
                <a:fillRect/>
              </a:stretch>
            </p:blipFill>
            <p:spPr>
              <a:xfrm>
                <a:off x="6717458" y="1830207"/>
                <a:ext cx="4345560" cy="2126886"/>
              </a:xfrm>
              <a:prstGeom prst="rect">
                <a:avLst/>
              </a:prstGeom>
            </p:spPr>
          </p:pic>
        </mc:Fallback>
      </mc:AlternateContent>
      <p:grpSp>
        <p:nvGrpSpPr>
          <p:cNvPr id="54" name="Group 53">
            <a:extLst>
              <a:ext uri="{FF2B5EF4-FFF2-40B4-BE49-F238E27FC236}">
                <a16:creationId xmlns:a16="http://schemas.microsoft.com/office/drawing/2014/main" id="{4117A101-1DE1-A7CE-EA3D-3CF4BD40E4D6}"/>
              </a:ext>
            </a:extLst>
          </p:cNvPr>
          <p:cNvGrpSpPr/>
          <p:nvPr/>
        </p:nvGrpSpPr>
        <p:grpSpPr>
          <a:xfrm>
            <a:off x="7289138" y="2407650"/>
            <a:ext cx="3144600" cy="694080"/>
            <a:chOff x="7289138" y="2407650"/>
            <a:chExt cx="3144600" cy="694080"/>
          </a:xfrm>
        </p:grpSpPr>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C06D7298-EA5B-2071-30E4-58841CCA2356}"/>
                    </a:ext>
                  </a:extLst>
                </p14:cNvPr>
                <p14:cNvContentPartPr/>
                <p14:nvPr/>
              </p14:nvContentPartPr>
              <p14:xfrm>
                <a:off x="7289138" y="2407650"/>
                <a:ext cx="448560" cy="687600"/>
              </p14:xfrm>
            </p:contentPart>
          </mc:Choice>
          <mc:Fallback xmlns="">
            <p:pic>
              <p:nvPicPr>
                <p:cNvPr id="30" name="Ink 29">
                  <a:extLst>
                    <a:ext uri="{FF2B5EF4-FFF2-40B4-BE49-F238E27FC236}">
                      <a16:creationId xmlns:a16="http://schemas.microsoft.com/office/drawing/2014/main" id="{C06D7298-EA5B-2071-30E4-58841CCA2356}"/>
                    </a:ext>
                  </a:extLst>
                </p:cNvPr>
                <p:cNvPicPr/>
                <p:nvPr/>
              </p:nvPicPr>
              <p:blipFill>
                <a:blip r:embed="rId58"/>
                <a:stretch>
                  <a:fillRect/>
                </a:stretch>
              </p:blipFill>
              <p:spPr>
                <a:xfrm>
                  <a:off x="7280138" y="2398655"/>
                  <a:ext cx="466200" cy="70523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33FA6457-B859-9342-53B1-D481203C2D8E}"/>
                    </a:ext>
                  </a:extLst>
                </p14:cNvPr>
                <p14:cNvContentPartPr/>
                <p14:nvPr/>
              </p14:nvContentPartPr>
              <p14:xfrm>
                <a:off x="7768658" y="2750010"/>
                <a:ext cx="204120" cy="330120"/>
              </p14:xfrm>
            </p:contentPart>
          </mc:Choice>
          <mc:Fallback xmlns="">
            <p:pic>
              <p:nvPicPr>
                <p:cNvPr id="31" name="Ink 30">
                  <a:extLst>
                    <a:ext uri="{FF2B5EF4-FFF2-40B4-BE49-F238E27FC236}">
                      <a16:creationId xmlns:a16="http://schemas.microsoft.com/office/drawing/2014/main" id="{33FA6457-B859-9342-53B1-D481203C2D8E}"/>
                    </a:ext>
                  </a:extLst>
                </p:cNvPr>
                <p:cNvPicPr/>
                <p:nvPr/>
              </p:nvPicPr>
              <p:blipFill>
                <a:blip r:embed="rId60"/>
                <a:stretch>
                  <a:fillRect/>
                </a:stretch>
              </p:blipFill>
              <p:spPr>
                <a:xfrm>
                  <a:off x="7759658" y="2741010"/>
                  <a:ext cx="221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8921FF8F-3931-1329-4459-10249CCE6A26}"/>
                    </a:ext>
                  </a:extLst>
                </p14:cNvPr>
                <p14:cNvContentPartPr/>
                <p14:nvPr/>
              </p14:nvContentPartPr>
              <p14:xfrm>
                <a:off x="8013818" y="2793210"/>
                <a:ext cx="227160" cy="308520"/>
              </p14:xfrm>
            </p:contentPart>
          </mc:Choice>
          <mc:Fallback xmlns="">
            <p:pic>
              <p:nvPicPr>
                <p:cNvPr id="32" name="Ink 31">
                  <a:extLst>
                    <a:ext uri="{FF2B5EF4-FFF2-40B4-BE49-F238E27FC236}">
                      <a16:creationId xmlns:a16="http://schemas.microsoft.com/office/drawing/2014/main" id="{8921FF8F-3931-1329-4459-10249CCE6A26}"/>
                    </a:ext>
                  </a:extLst>
                </p:cNvPr>
                <p:cNvPicPr/>
                <p:nvPr/>
              </p:nvPicPr>
              <p:blipFill>
                <a:blip r:embed="rId62"/>
                <a:stretch>
                  <a:fillRect/>
                </a:stretch>
              </p:blipFill>
              <p:spPr>
                <a:xfrm>
                  <a:off x="8004832" y="2784199"/>
                  <a:ext cx="244772" cy="32618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D09DA4D1-7197-0FFD-2E57-AD8DD3A467FB}"/>
                    </a:ext>
                  </a:extLst>
                </p14:cNvPr>
                <p14:cNvContentPartPr/>
                <p14:nvPr/>
              </p14:nvContentPartPr>
              <p14:xfrm>
                <a:off x="8299298" y="2613570"/>
                <a:ext cx="23760" cy="416880"/>
              </p14:xfrm>
            </p:contentPart>
          </mc:Choice>
          <mc:Fallback xmlns="">
            <p:pic>
              <p:nvPicPr>
                <p:cNvPr id="33" name="Ink 32">
                  <a:extLst>
                    <a:ext uri="{FF2B5EF4-FFF2-40B4-BE49-F238E27FC236}">
                      <a16:creationId xmlns:a16="http://schemas.microsoft.com/office/drawing/2014/main" id="{D09DA4D1-7197-0FFD-2E57-AD8DD3A467FB}"/>
                    </a:ext>
                  </a:extLst>
                </p:cNvPr>
                <p:cNvPicPr/>
                <p:nvPr/>
              </p:nvPicPr>
              <p:blipFill>
                <a:blip r:embed="rId64"/>
                <a:stretch>
                  <a:fillRect/>
                </a:stretch>
              </p:blipFill>
              <p:spPr>
                <a:xfrm>
                  <a:off x="8290298" y="2604570"/>
                  <a:ext cx="414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9DE676AB-36A9-2D50-63BD-CEAD4989924F}"/>
                    </a:ext>
                  </a:extLst>
                </p14:cNvPr>
                <p14:cNvContentPartPr/>
                <p14:nvPr/>
              </p14:nvContentPartPr>
              <p14:xfrm>
                <a:off x="8358698" y="2645250"/>
                <a:ext cx="301320" cy="421920"/>
              </p14:xfrm>
            </p:contentPart>
          </mc:Choice>
          <mc:Fallback xmlns="">
            <p:pic>
              <p:nvPicPr>
                <p:cNvPr id="34" name="Ink 33">
                  <a:extLst>
                    <a:ext uri="{FF2B5EF4-FFF2-40B4-BE49-F238E27FC236}">
                      <a16:creationId xmlns:a16="http://schemas.microsoft.com/office/drawing/2014/main" id="{9DE676AB-36A9-2D50-63BD-CEAD4989924F}"/>
                    </a:ext>
                  </a:extLst>
                </p:cNvPr>
                <p:cNvPicPr/>
                <p:nvPr/>
              </p:nvPicPr>
              <p:blipFill>
                <a:blip r:embed="rId66"/>
                <a:stretch>
                  <a:fillRect/>
                </a:stretch>
              </p:blipFill>
              <p:spPr>
                <a:xfrm>
                  <a:off x="8349709" y="2636250"/>
                  <a:ext cx="318939"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82616F13-917C-AFCA-F150-309C1A5681B8}"/>
                    </a:ext>
                  </a:extLst>
                </p14:cNvPr>
                <p14:cNvContentPartPr/>
                <p14:nvPr/>
              </p14:nvContentPartPr>
              <p14:xfrm>
                <a:off x="8642378" y="2749290"/>
                <a:ext cx="209880" cy="303480"/>
              </p14:xfrm>
            </p:contentPart>
          </mc:Choice>
          <mc:Fallback xmlns="">
            <p:pic>
              <p:nvPicPr>
                <p:cNvPr id="36" name="Ink 35">
                  <a:extLst>
                    <a:ext uri="{FF2B5EF4-FFF2-40B4-BE49-F238E27FC236}">
                      <a16:creationId xmlns:a16="http://schemas.microsoft.com/office/drawing/2014/main" id="{82616F13-917C-AFCA-F150-309C1A5681B8}"/>
                    </a:ext>
                  </a:extLst>
                </p:cNvPr>
                <p:cNvPicPr/>
                <p:nvPr/>
              </p:nvPicPr>
              <p:blipFill>
                <a:blip r:embed="rId68"/>
                <a:stretch>
                  <a:fillRect/>
                </a:stretch>
              </p:blipFill>
              <p:spPr>
                <a:xfrm>
                  <a:off x="8633378" y="2740290"/>
                  <a:ext cx="227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721E55F3-0C0C-C301-9EBF-11E8DDD7E25A}"/>
                    </a:ext>
                  </a:extLst>
                </p14:cNvPr>
                <p14:cNvContentPartPr/>
                <p14:nvPr/>
              </p14:nvContentPartPr>
              <p14:xfrm>
                <a:off x="8851538" y="2757210"/>
                <a:ext cx="217080" cy="280800"/>
              </p14:xfrm>
            </p:contentPart>
          </mc:Choice>
          <mc:Fallback xmlns="">
            <p:pic>
              <p:nvPicPr>
                <p:cNvPr id="37" name="Ink 36">
                  <a:extLst>
                    <a:ext uri="{FF2B5EF4-FFF2-40B4-BE49-F238E27FC236}">
                      <a16:creationId xmlns:a16="http://schemas.microsoft.com/office/drawing/2014/main" id="{721E55F3-0C0C-C301-9EBF-11E8DDD7E25A}"/>
                    </a:ext>
                  </a:extLst>
                </p:cNvPr>
                <p:cNvPicPr/>
                <p:nvPr/>
              </p:nvPicPr>
              <p:blipFill>
                <a:blip r:embed="rId70"/>
                <a:stretch>
                  <a:fillRect/>
                </a:stretch>
              </p:blipFill>
              <p:spPr>
                <a:xfrm>
                  <a:off x="8842538" y="2748210"/>
                  <a:ext cx="234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k 37">
                  <a:extLst>
                    <a:ext uri="{FF2B5EF4-FFF2-40B4-BE49-F238E27FC236}">
                      <a16:creationId xmlns:a16="http://schemas.microsoft.com/office/drawing/2014/main" id="{522E79D3-5E0C-B2EF-F812-C6F2AD475D1A}"/>
                    </a:ext>
                  </a:extLst>
                </p14:cNvPr>
                <p14:cNvContentPartPr/>
                <p14:nvPr/>
              </p14:nvContentPartPr>
              <p14:xfrm>
                <a:off x="9125858" y="2771250"/>
                <a:ext cx="289800" cy="298080"/>
              </p14:xfrm>
            </p:contentPart>
          </mc:Choice>
          <mc:Fallback xmlns="">
            <p:pic>
              <p:nvPicPr>
                <p:cNvPr id="38" name="Ink 37">
                  <a:extLst>
                    <a:ext uri="{FF2B5EF4-FFF2-40B4-BE49-F238E27FC236}">
                      <a16:creationId xmlns:a16="http://schemas.microsoft.com/office/drawing/2014/main" id="{522E79D3-5E0C-B2EF-F812-C6F2AD475D1A}"/>
                    </a:ext>
                  </a:extLst>
                </p:cNvPr>
                <p:cNvPicPr/>
                <p:nvPr/>
              </p:nvPicPr>
              <p:blipFill>
                <a:blip r:embed="rId72"/>
                <a:stretch>
                  <a:fillRect/>
                </a:stretch>
              </p:blipFill>
              <p:spPr>
                <a:xfrm>
                  <a:off x="9116858" y="2762250"/>
                  <a:ext cx="307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1E66B959-7D9D-10A0-7C25-A0324334A3D9}"/>
                    </a:ext>
                  </a:extLst>
                </p14:cNvPr>
                <p14:cNvContentPartPr/>
                <p14:nvPr/>
              </p14:nvContentPartPr>
              <p14:xfrm>
                <a:off x="9487658" y="2827410"/>
                <a:ext cx="289800" cy="255600"/>
              </p14:xfrm>
            </p:contentPart>
          </mc:Choice>
          <mc:Fallback xmlns="">
            <p:pic>
              <p:nvPicPr>
                <p:cNvPr id="47" name="Ink 46">
                  <a:extLst>
                    <a:ext uri="{FF2B5EF4-FFF2-40B4-BE49-F238E27FC236}">
                      <a16:creationId xmlns:a16="http://schemas.microsoft.com/office/drawing/2014/main" id="{1E66B959-7D9D-10A0-7C25-A0324334A3D9}"/>
                    </a:ext>
                  </a:extLst>
                </p:cNvPr>
                <p:cNvPicPr/>
                <p:nvPr/>
              </p:nvPicPr>
              <p:blipFill>
                <a:blip r:embed="rId74"/>
                <a:stretch>
                  <a:fillRect/>
                </a:stretch>
              </p:blipFill>
              <p:spPr>
                <a:xfrm>
                  <a:off x="9478647" y="2818410"/>
                  <a:ext cx="307462"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A0940E87-8941-6A68-3155-586F31BE3BF5}"/>
                    </a:ext>
                  </a:extLst>
                </p14:cNvPr>
                <p14:cNvContentPartPr/>
                <p14:nvPr/>
              </p14:nvContentPartPr>
              <p14:xfrm>
                <a:off x="9851618" y="2801490"/>
                <a:ext cx="298440" cy="258840"/>
              </p14:xfrm>
            </p:contentPart>
          </mc:Choice>
          <mc:Fallback xmlns="">
            <p:pic>
              <p:nvPicPr>
                <p:cNvPr id="52" name="Ink 51">
                  <a:extLst>
                    <a:ext uri="{FF2B5EF4-FFF2-40B4-BE49-F238E27FC236}">
                      <a16:creationId xmlns:a16="http://schemas.microsoft.com/office/drawing/2014/main" id="{A0940E87-8941-6A68-3155-586F31BE3BF5}"/>
                    </a:ext>
                  </a:extLst>
                </p:cNvPr>
                <p:cNvPicPr/>
                <p:nvPr/>
              </p:nvPicPr>
              <p:blipFill>
                <a:blip r:embed="rId76"/>
                <a:stretch>
                  <a:fillRect/>
                </a:stretch>
              </p:blipFill>
              <p:spPr>
                <a:xfrm>
                  <a:off x="9842618" y="2792490"/>
                  <a:ext cx="316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5A8812F8-9592-7528-C456-DBD7AD0058F2}"/>
                    </a:ext>
                  </a:extLst>
                </p14:cNvPr>
                <p14:cNvContentPartPr/>
                <p14:nvPr/>
              </p14:nvContentPartPr>
              <p14:xfrm>
                <a:off x="10144658" y="2763690"/>
                <a:ext cx="289080" cy="318600"/>
              </p14:xfrm>
            </p:contentPart>
          </mc:Choice>
          <mc:Fallback xmlns="">
            <p:pic>
              <p:nvPicPr>
                <p:cNvPr id="53" name="Ink 52">
                  <a:extLst>
                    <a:ext uri="{FF2B5EF4-FFF2-40B4-BE49-F238E27FC236}">
                      <a16:creationId xmlns:a16="http://schemas.microsoft.com/office/drawing/2014/main" id="{5A8812F8-9592-7528-C456-DBD7AD0058F2}"/>
                    </a:ext>
                  </a:extLst>
                </p:cNvPr>
                <p:cNvPicPr/>
                <p:nvPr/>
              </p:nvPicPr>
              <p:blipFill>
                <a:blip r:embed="rId78"/>
                <a:stretch>
                  <a:fillRect/>
                </a:stretch>
              </p:blipFill>
              <p:spPr>
                <a:xfrm>
                  <a:off x="10135658" y="2754690"/>
                  <a:ext cx="306720" cy="336240"/>
                </a:xfrm>
                <a:prstGeom prst="rect">
                  <a:avLst/>
                </a:prstGeom>
              </p:spPr>
            </p:pic>
          </mc:Fallback>
        </mc:AlternateContent>
      </p:grpSp>
      <p:grpSp>
        <p:nvGrpSpPr>
          <p:cNvPr id="62" name="Group 61">
            <a:extLst>
              <a:ext uri="{FF2B5EF4-FFF2-40B4-BE49-F238E27FC236}">
                <a16:creationId xmlns:a16="http://schemas.microsoft.com/office/drawing/2014/main" id="{BB2A5A3A-BAED-29B1-582A-661CEA2F3E60}"/>
              </a:ext>
            </a:extLst>
          </p:cNvPr>
          <p:cNvGrpSpPr/>
          <p:nvPr/>
        </p:nvGrpSpPr>
        <p:grpSpPr>
          <a:xfrm>
            <a:off x="9903818" y="1053690"/>
            <a:ext cx="451800" cy="916560"/>
            <a:chOff x="9903818" y="1053690"/>
            <a:chExt cx="451800" cy="916560"/>
          </a:xfrm>
        </p:grpSpPr>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8A10265C-BD53-F982-4A5C-3C1EBF0067F8}"/>
                    </a:ext>
                  </a:extLst>
                </p14:cNvPr>
                <p14:cNvContentPartPr/>
                <p14:nvPr/>
              </p14:nvContentPartPr>
              <p14:xfrm>
                <a:off x="9903818" y="1231890"/>
                <a:ext cx="393480" cy="738360"/>
              </p14:xfrm>
            </p:contentPart>
          </mc:Choice>
          <mc:Fallback xmlns="">
            <p:pic>
              <p:nvPicPr>
                <p:cNvPr id="60" name="Ink 59">
                  <a:extLst>
                    <a:ext uri="{FF2B5EF4-FFF2-40B4-BE49-F238E27FC236}">
                      <a16:creationId xmlns:a16="http://schemas.microsoft.com/office/drawing/2014/main" id="{8A10265C-BD53-F982-4A5C-3C1EBF0067F8}"/>
                    </a:ext>
                  </a:extLst>
                </p:cNvPr>
                <p:cNvPicPr/>
                <p:nvPr/>
              </p:nvPicPr>
              <p:blipFill>
                <a:blip r:embed="rId80"/>
                <a:stretch>
                  <a:fillRect/>
                </a:stretch>
              </p:blipFill>
              <p:spPr>
                <a:xfrm>
                  <a:off x="9885802" y="1213890"/>
                  <a:ext cx="429153"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8C4100A7-1ED2-4215-7045-9958B1B82A94}"/>
                    </a:ext>
                  </a:extLst>
                </p14:cNvPr>
                <p14:cNvContentPartPr/>
                <p14:nvPr/>
              </p14:nvContentPartPr>
              <p14:xfrm>
                <a:off x="10031618" y="1053690"/>
                <a:ext cx="324000" cy="362160"/>
              </p14:xfrm>
            </p:contentPart>
          </mc:Choice>
          <mc:Fallback xmlns="">
            <p:pic>
              <p:nvPicPr>
                <p:cNvPr id="61" name="Ink 60">
                  <a:extLst>
                    <a:ext uri="{FF2B5EF4-FFF2-40B4-BE49-F238E27FC236}">
                      <a16:creationId xmlns:a16="http://schemas.microsoft.com/office/drawing/2014/main" id="{8C4100A7-1ED2-4215-7045-9958B1B82A94}"/>
                    </a:ext>
                  </a:extLst>
                </p:cNvPr>
                <p:cNvPicPr/>
                <p:nvPr/>
              </p:nvPicPr>
              <p:blipFill>
                <a:blip r:embed="rId82"/>
                <a:stretch>
                  <a:fillRect/>
                </a:stretch>
              </p:blipFill>
              <p:spPr>
                <a:xfrm>
                  <a:off x="10013618" y="1035690"/>
                  <a:ext cx="359640" cy="397800"/>
                </a:xfrm>
                <a:prstGeom prst="rect">
                  <a:avLst/>
                </a:prstGeom>
              </p:spPr>
            </p:pic>
          </mc:Fallback>
        </mc:AlternateContent>
      </p:grpSp>
      <p:grpSp>
        <p:nvGrpSpPr>
          <p:cNvPr id="65" name="Group 64">
            <a:extLst>
              <a:ext uri="{FF2B5EF4-FFF2-40B4-BE49-F238E27FC236}">
                <a16:creationId xmlns:a16="http://schemas.microsoft.com/office/drawing/2014/main" id="{06BAA740-6B60-A05D-E1B0-B9ADFC9CB58A}"/>
              </a:ext>
            </a:extLst>
          </p:cNvPr>
          <p:cNvGrpSpPr/>
          <p:nvPr/>
        </p:nvGrpSpPr>
        <p:grpSpPr>
          <a:xfrm>
            <a:off x="10823978" y="1407930"/>
            <a:ext cx="682200" cy="950760"/>
            <a:chOff x="10823978" y="1407930"/>
            <a:chExt cx="682200" cy="950760"/>
          </a:xfrm>
        </p:grpSpPr>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E509CD3D-DE13-5731-CC60-066E6B9C932A}"/>
                    </a:ext>
                  </a:extLst>
                </p14:cNvPr>
                <p14:cNvContentPartPr/>
                <p14:nvPr/>
              </p14:nvContentPartPr>
              <p14:xfrm>
                <a:off x="10823978" y="1543290"/>
                <a:ext cx="538560" cy="815400"/>
              </p14:xfrm>
            </p:contentPart>
          </mc:Choice>
          <mc:Fallback xmlns="">
            <p:pic>
              <p:nvPicPr>
                <p:cNvPr id="63" name="Ink 62">
                  <a:extLst>
                    <a:ext uri="{FF2B5EF4-FFF2-40B4-BE49-F238E27FC236}">
                      <a16:creationId xmlns:a16="http://schemas.microsoft.com/office/drawing/2014/main" id="{E509CD3D-DE13-5731-CC60-066E6B9C932A}"/>
                    </a:ext>
                  </a:extLst>
                </p:cNvPr>
                <p:cNvPicPr/>
                <p:nvPr/>
              </p:nvPicPr>
              <p:blipFill>
                <a:blip r:embed="rId84"/>
                <a:stretch>
                  <a:fillRect/>
                </a:stretch>
              </p:blipFill>
              <p:spPr>
                <a:xfrm>
                  <a:off x="10805990" y="1525298"/>
                  <a:ext cx="574176" cy="85102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5A50AC7F-8992-78DE-8646-513A29B9DABF}"/>
                    </a:ext>
                  </a:extLst>
                </p14:cNvPr>
                <p14:cNvContentPartPr/>
                <p14:nvPr/>
              </p14:nvContentPartPr>
              <p14:xfrm>
                <a:off x="11036738" y="1407930"/>
                <a:ext cx="469440" cy="344880"/>
              </p14:xfrm>
            </p:contentPart>
          </mc:Choice>
          <mc:Fallback xmlns="">
            <p:pic>
              <p:nvPicPr>
                <p:cNvPr id="64" name="Ink 63">
                  <a:extLst>
                    <a:ext uri="{FF2B5EF4-FFF2-40B4-BE49-F238E27FC236}">
                      <a16:creationId xmlns:a16="http://schemas.microsoft.com/office/drawing/2014/main" id="{5A50AC7F-8992-78DE-8646-513A29B9DABF}"/>
                    </a:ext>
                  </a:extLst>
                </p:cNvPr>
                <p:cNvPicPr/>
                <p:nvPr/>
              </p:nvPicPr>
              <p:blipFill>
                <a:blip r:embed="rId86"/>
                <a:stretch>
                  <a:fillRect/>
                </a:stretch>
              </p:blipFill>
              <p:spPr>
                <a:xfrm>
                  <a:off x="11018738" y="1389930"/>
                  <a:ext cx="505080" cy="380520"/>
                </a:xfrm>
                <a:prstGeom prst="rect">
                  <a:avLst/>
                </a:prstGeom>
              </p:spPr>
            </p:pic>
          </mc:Fallback>
        </mc:AlternateContent>
      </p:grpSp>
      <p:grpSp>
        <p:nvGrpSpPr>
          <p:cNvPr id="68" name="Group 67">
            <a:extLst>
              <a:ext uri="{FF2B5EF4-FFF2-40B4-BE49-F238E27FC236}">
                <a16:creationId xmlns:a16="http://schemas.microsoft.com/office/drawing/2014/main" id="{D84452C3-C33F-BA45-014B-D36868B108F4}"/>
              </a:ext>
            </a:extLst>
          </p:cNvPr>
          <p:cNvGrpSpPr/>
          <p:nvPr/>
        </p:nvGrpSpPr>
        <p:grpSpPr>
          <a:xfrm>
            <a:off x="11056538" y="2789970"/>
            <a:ext cx="773280" cy="501480"/>
            <a:chOff x="11056538" y="2789970"/>
            <a:chExt cx="773280" cy="501480"/>
          </a:xfrm>
        </p:grpSpPr>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93DE7F17-A8F1-21CB-919A-5FEC74E09567}"/>
                    </a:ext>
                  </a:extLst>
                </p14:cNvPr>
                <p14:cNvContentPartPr/>
                <p14:nvPr/>
              </p14:nvContentPartPr>
              <p14:xfrm>
                <a:off x="11056538" y="2826690"/>
                <a:ext cx="567720" cy="298800"/>
              </p14:xfrm>
            </p:contentPart>
          </mc:Choice>
          <mc:Fallback xmlns="">
            <p:pic>
              <p:nvPicPr>
                <p:cNvPr id="66" name="Ink 65">
                  <a:extLst>
                    <a:ext uri="{FF2B5EF4-FFF2-40B4-BE49-F238E27FC236}">
                      <a16:creationId xmlns:a16="http://schemas.microsoft.com/office/drawing/2014/main" id="{93DE7F17-A8F1-21CB-919A-5FEC74E09567}"/>
                    </a:ext>
                  </a:extLst>
                </p:cNvPr>
                <p:cNvPicPr/>
                <p:nvPr/>
              </p:nvPicPr>
              <p:blipFill>
                <a:blip r:embed="rId88"/>
                <a:stretch>
                  <a:fillRect/>
                </a:stretch>
              </p:blipFill>
              <p:spPr>
                <a:xfrm>
                  <a:off x="11038538" y="2808690"/>
                  <a:ext cx="603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C1606C63-B1B1-226A-0BD2-EA6094981BDE}"/>
                    </a:ext>
                  </a:extLst>
                </p14:cNvPr>
                <p14:cNvContentPartPr/>
                <p14:nvPr/>
              </p14:nvContentPartPr>
              <p14:xfrm>
                <a:off x="11399978" y="2789970"/>
                <a:ext cx="429840" cy="501480"/>
              </p14:xfrm>
            </p:contentPart>
          </mc:Choice>
          <mc:Fallback xmlns="">
            <p:pic>
              <p:nvPicPr>
                <p:cNvPr id="67" name="Ink 66">
                  <a:extLst>
                    <a:ext uri="{FF2B5EF4-FFF2-40B4-BE49-F238E27FC236}">
                      <a16:creationId xmlns:a16="http://schemas.microsoft.com/office/drawing/2014/main" id="{C1606C63-B1B1-226A-0BD2-EA6094981BDE}"/>
                    </a:ext>
                  </a:extLst>
                </p:cNvPr>
                <p:cNvPicPr/>
                <p:nvPr/>
              </p:nvPicPr>
              <p:blipFill>
                <a:blip r:embed="rId90"/>
                <a:stretch>
                  <a:fillRect/>
                </a:stretch>
              </p:blipFill>
              <p:spPr>
                <a:xfrm>
                  <a:off x="11381978" y="2771970"/>
                  <a:ext cx="465480" cy="537120"/>
                </a:xfrm>
                <a:prstGeom prst="rect">
                  <a:avLst/>
                </a:prstGeom>
              </p:spPr>
            </p:pic>
          </mc:Fallback>
        </mc:AlternateContent>
      </p:grpSp>
      <p:grpSp>
        <p:nvGrpSpPr>
          <p:cNvPr id="71" name="Group 70">
            <a:extLst>
              <a:ext uri="{FF2B5EF4-FFF2-40B4-BE49-F238E27FC236}">
                <a16:creationId xmlns:a16="http://schemas.microsoft.com/office/drawing/2014/main" id="{121D5F65-CDCF-845B-313C-1444CF9304C9}"/>
              </a:ext>
            </a:extLst>
          </p:cNvPr>
          <p:cNvGrpSpPr/>
          <p:nvPr/>
        </p:nvGrpSpPr>
        <p:grpSpPr>
          <a:xfrm>
            <a:off x="10465418" y="3678810"/>
            <a:ext cx="572760" cy="1397520"/>
            <a:chOff x="10465418" y="3678810"/>
            <a:chExt cx="572760" cy="1397520"/>
          </a:xfrm>
        </p:grpSpPr>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9B8E568D-1822-8D6B-3234-441EA69D69BE}"/>
                    </a:ext>
                  </a:extLst>
                </p14:cNvPr>
                <p14:cNvContentPartPr/>
                <p14:nvPr/>
              </p14:nvContentPartPr>
              <p14:xfrm>
                <a:off x="10465418" y="3678810"/>
                <a:ext cx="442800" cy="1041840"/>
              </p14:xfrm>
            </p:contentPart>
          </mc:Choice>
          <mc:Fallback xmlns="">
            <p:pic>
              <p:nvPicPr>
                <p:cNvPr id="69" name="Ink 68">
                  <a:extLst>
                    <a:ext uri="{FF2B5EF4-FFF2-40B4-BE49-F238E27FC236}">
                      <a16:creationId xmlns:a16="http://schemas.microsoft.com/office/drawing/2014/main" id="{9B8E568D-1822-8D6B-3234-441EA69D69BE}"/>
                    </a:ext>
                  </a:extLst>
                </p:cNvPr>
                <p:cNvPicPr/>
                <p:nvPr/>
              </p:nvPicPr>
              <p:blipFill>
                <a:blip r:embed="rId92"/>
                <a:stretch>
                  <a:fillRect/>
                </a:stretch>
              </p:blipFill>
              <p:spPr>
                <a:xfrm>
                  <a:off x="10447433" y="3660804"/>
                  <a:ext cx="478411" cy="107749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Ink 69">
                  <a:extLst>
                    <a:ext uri="{FF2B5EF4-FFF2-40B4-BE49-F238E27FC236}">
                      <a16:creationId xmlns:a16="http://schemas.microsoft.com/office/drawing/2014/main" id="{6DDDBB8A-FF68-80D9-4D79-85DB0036D1A1}"/>
                    </a:ext>
                  </a:extLst>
                </p14:cNvPr>
                <p14:cNvContentPartPr/>
                <p14:nvPr/>
              </p14:nvContentPartPr>
              <p14:xfrm>
                <a:off x="10470818" y="4435890"/>
                <a:ext cx="567360" cy="640440"/>
              </p14:xfrm>
            </p:contentPart>
          </mc:Choice>
          <mc:Fallback xmlns="">
            <p:pic>
              <p:nvPicPr>
                <p:cNvPr id="70" name="Ink 69">
                  <a:extLst>
                    <a:ext uri="{FF2B5EF4-FFF2-40B4-BE49-F238E27FC236}">
                      <a16:creationId xmlns:a16="http://schemas.microsoft.com/office/drawing/2014/main" id="{6DDDBB8A-FF68-80D9-4D79-85DB0036D1A1}"/>
                    </a:ext>
                  </a:extLst>
                </p:cNvPr>
                <p:cNvPicPr/>
                <p:nvPr/>
              </p:nvPicPr>
              <p:blipFill>
                <a:blip r:embed="rId94"/>
                <a:stretch>
                  <a:fillRect/>
                </a:stretch>
              </p:blipFill>
              <p:spPr>
                <a:xfrm>
                  <a:off x="10452807" y="4417890"/>
                  <a:ext cx="603023" cy="676080"/>
                </a:xfrm>
                <a:prstGeom prst="rect">
                  <a:avLst/>
                </a:prstGeom>
              </p:spPr>
            </p:pic>
          </mc:Fallback>
        </mc:AlternateContent>
      </p:grpSp>
    </p:spTree>
    <p:extLst>
      <p:ext uri="{BB962C8B-B14F-4D97-AF65-F5344CB8AC3E}">
        <p14:creationId xmlns:p14="http://schemas.microsoft.com/office/powerpoint/2010/main" val="13965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2000" fill="hold"/>
                                        <p:tgtEl>
                                          <p:spTgt spid="62"/>
                                        </p:tgtEl>
                                        <p:attrNameLst>
                                          <p:attrName>drawProgress</p:attrName>
                                        </p:attrNameLst>
                                      </p:cBhvr>
                                      <p:tavLst>
                                        <p:tav tm="0">
                                          <p:val>
                                            <p:fltVal val="0"/>
                                          </p:val>
                                        </p:tav>
                                        <p:tav tm="100000">
                                          <p:val>
                                            <p:fltVal val="1"/>
                                          </p:val>
                                        </p:tav>
                                      </p:tavLst>
                                    </p:anim>
                                  </p:childTnLst>
                                </p:cTn>
                              </p:par>
                            </p:childTnLst>
                          </p:cTn>
                        </p:par>
                        <p:par>
                          <p:cTn id="8" fill="hold">
                            <p:stCondLst>
                              <p:cond delay="2000"/>
                            </p:stCondLst>
                            <p:childTnLst>
                              <p:par>
                                <p:cTn id="9" presetID="63" presetClass="entr" presetSubtype="0" fill="hold" nodeType="afterEffect">
                                  <p:stCondLst>
                                    <p:cond delay="2000"/>
                                  </p:stCondLst>
                                  <p:childTnLst>
                                    <p:set>
                                      <p:cBhvr>
                                        <p:cTn id="10" dur="1" fill="hold">
                                          <p:stCondLst>
                                            <p:cond delay="0"/>
                                          </p:stCondLst>
                                        </p:cTn>
                                        <p:tgtEl>
                                          <p:spTgt spid="65"/>
                                        </p:tgtEl>
                                        <p:attrNameLst>
                                          <p:attrName>style.visibility</p:attrName>
                                        </p:attrNameLst>
                                      </p:cBhvr>
                                      <p:to>
                                        <p:strVal val="visible"/>
                                      </p:to>
                                    </p:set>
                                    <p:anim calcmode="lin" valueType="num">
                                      <p:cBhvr>
                                        <p:cTn id="11" dur="2000" fill="hold"/>
                                        <p:tgtEl>
                                          <p:spTgt spid="65"/>
                                        </p:tgtEl>
                                        <p:attrNameLst>
                                          <p:attrName>drawProgress</p:attrName>
                                        </p:attrNameLst>
                                      </p:cBhvr>
                                      <p:tavLst>
                                        <p:tav tm="0">
                                          <p:val>
                                            <p:fltVal val="0"/>
                                          </p:val>
                                        </p:tav>
                                        <p:tav tm="100000">
                                          <p:val>
                                            <p:fltVal val="1"/>
                                          </p:val>
                                        </p:tav>
                                      </p:tavLst>
                                    </p:anim>
                                  </p:childTnLst>
                                </p:cTn>
                              </p:par>
                            </p:childTnLst>
                          </p:cTn>
                        </p:par>
                        <p:par>
                          <p:cTn id="12" fill="hold">
                            <p:stCondLst>
                              <p:cond delay="6000"/>
                            </p:stCondLst>
                            <p:childTnLst>
                              <p:par>
                                <p:cTn id="13" presetID="63" presetClass="entr" presetSubtype="0" fill="hold" nodeType="afterEffect">
                                  <p:stCondLst>
                                    <p:cond delay="2000"/>
                                  </p:stCondLst>
                                  <p:childTnLst>
                                    <p:set>
                                      <p:cBhvr>
                                        <p:cTn id="14" dur="1" fill="hold">
                                          <p:stCondLst>
                                            <p:cond delay="0"/>
                                          </p:stCondLst>
                                        </p:cTn>
                                        <p:tgtEl>
                                          <p:spTgt spid="68"/>
                                        </p:tgtEl>
                                        <p:attrNameLst>
                                          <p:attrName>style.visibility</p:attrName>
                                        </p:attrNameLst>
                                      </p:cBhvr>
                                      <p:to>
                                        <p:strVal val="visible"/>
                                      </p:to>
                                    </p:set>
                                    <p:anim calcmode="lin" valueType="num">
                                      <p:cBhvr>
                                        <p:cTn id="15" dur="2000" fill="hold"/>
                                        <p:tgtEl>
                                          <p:spTgt spid="68"/>
                                        </p:tgtEl>
                                        <p:attrNameLst>
                                          <p:attrName>drawProgress</p:attrName>
                                        </p:attrNameLst>
                                      </p:cBhvr>
                                      <p:tavLst>
                                        <p:tav tm="0">
                                          <p:val>
                                            <p:fltVal val="0"/>
                                          </p:val>
                                        </p:tav>
                                        <p:tav tm="100000">
                                          <p:val>
                                            <p:fltVal val="1"/>
                                          </p:val>
                                        </p:tav>
                                      </p:tavLst>
                                    </p:anim>
                                  </p:childTnLst>
                                </p:cTn>
                              </p:par>
                            </p:childTnLst>
                          </p:cTn>
                        </p:par>
                        <p:par>
                          <p:cTn id="16" fill="hold">
                            <p:stCondLst>
                              <p:cond delay="10000"/>
                            </p:stCondLst>
                            <p:childTnLst>
                              <p:par>
                                <p:cTn id="17" presetID="63" presetClass="entr" presetSubtype="0" fill="hold" nodeType="afterEffect">
                                  <p:stCondLst>
                                    <p:cond delay="2000"/>
                                  </p:stCondLst>
                                  <p:childTnLst>
                                    <p:set>
                                      <p:cBhvr>
                                        <p:cTn id="18" dur="1" fill="hold">
                                          <p:stCondLst>
                                            <p:cond delay="0"/>
                                          </p:stCondLst>
                                        </p:cTn>
                                        <p:tgtEl>
                                          <p:spTgt spid="71"/>
                                        </p:tgtEl>
                                        <p:attrNameLst>
                                          <p:attrName>style.visibility</p:attrName>
                                        </p:attrNameLst>
                                      </p:cBhvr>
                                      <p:to>
                                        <p:strVal val="visible"/>
                                      </p:to>
                                    </p:set>
                                    <p:anim calcmode="lin" valueType="num">
                                      <p:cBhvr>
                                        <p:cTn id="19" dur="2000" fill="hold"/>
                                        <p:tgtEl>
                                          <p:spTgt spid="71"/>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24FAA-EE7F-648E-70A5-94A737EBE276}"/>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1117254C-300D-2E93-318D-3E2202ADFB44}"/>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1117254C-300D-2E93-318D-3E2202ADFB44}"/>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AB19B43A-6637-83C7-A6DE-EA1C98F72F96}"/>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4FAF9330-2EE9-C077-2137-9DB4C040A373}"/>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4FAF9330-2EE9-C077-2137-9DB4C040A373}"/>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B4574A94-3C42-0546-8DDC-61485836101F}"/>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B4574A94-3C42-0546-8DDC-61485836101F}"/>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F998E22A-9210-D94C-E631-5FD936819D48}"/>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F998E22A-9210-D94C-E631-5FD936819D48}"/>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1D92E492-C906-6146-83E4-17D89EC79083}"/>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1D92E492-C906-6146-83E4-17D89EC79083}"/>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95A98C14-D0E9-A0C8-2EB8-365274BF2948}"/>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95A98C14-D0E9-A0C8-2EB8-365274BF2948}"/>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630F0087-8B2F-D99E-17B2-5C82D5F375FF}"/>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630F0087-8B2F-D99E-17B2-5C82D5F375FF}"/>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41D784F7-E383-2930-BE37-C4CD5112DBFB}"/>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A555C3A4-B4D4-8592-ABBD-605F5E26B559}"/>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A555C3A4-B4D4-8592-ABBD-605F5E26B559}"/>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F6D37293-3D15-B160-FE27-C82CF1A44EB3}"/>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F6D37293-3D15-B160-FE27-C82CF1A44EB3}"/>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7452872F-DF1C-FB02-BB08-606523B71884}"/>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7452872F-DF1C-FB02-BB08-606523B71884}"/>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47060238-0E0B-D18C-25D9-AC37B6811968}"/>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47060238-0E0B-D18C-25D9-AC37B6811968}"/>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6430D452-18BD-17C2-21C4-F1562A702B79}"/>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6430D452-18BD-17C2-21C4-F1562A702B79}"/>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8503A2A3-5DE6-2D25-10FF-06D5BA534B9C}"/>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8503A2A3-5DE6-2D25-10FF-06D5BA534B9C}"/>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9EB8AEC4-7FF2-1FE3-90B8-4C0CA7BD0D69}"/>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9EB8AEC4-7FF2-1FE3-90B8-4C0CA7BD0D69}"/>
                    </a:ext>
                  </a:extLst>
                </p:cNvPr>
                <p:cNvPicPr/>
                <p:nvPr/>
              </p:nvPicPr>
              <p:blipFill>
                <a:blip r:embed="rId30"/>
                <a:stretch>
                  <a:fillRect/>
                </a:stretch>
              </p:blipFill>
              <p:spPr>
                <a:xfrm>
                  <a:off x="2138978" y="1681155"/>
                  <a:ext cx="222120" cy="233669"/>
                </a:xfrm>
                <a:prstGeom prst="rect">
                  <a:avLst/>
                </a:prstGeom>
              </p:spPr>
            </p:pic>
          </mc:Fallback>
        </mc:AlternateContent>
      </p:grpSp>
      <p:grpSp>
        <p:nvGrpSpPr>
          <p:cNvPr id="2" name="Group 1">
            <a:extLst>
              <a:ext uri="{FF2B5EF4-FFF2-40B4-BE49-F238E27FC236}">
                <a16:creationId xmlns:a16="http://schemas.microsoft.com/office/drawing/2014/main" id="{04A99443-A783-870B-4FED-17FB3B182573}"/>
              </a:ext>
            </a:extLst>
          </p:cNvPr>
          <p:cNvGrpSpPr/>
          <p:nvPr/>
        </p:nvGrpSpPr>
        <p:grpSpPr>
          <a:xfrm>
            <a:off x="3205953" y="1075276"/>
            <a:ext cx="4049280" cy="1007640"/>
            <a:chOff x="3205953" y="1075276"/>
            <a:chExt cx="4049280" cy="1007640"/>
          </a:xfrm>
        </p:grpSpPr>
        <mc:AlternateContent xmlns:mc="http://schemas.openxmlformats.org/markup-compatibility/2006" xmlns:p14="http://schemas.microsoft.com/office/powerpoint/2010/main">
          <mc:Choice Requires="p14">
            <p:contentPart p14:bwMode="auto" r:id="rId31">
              <p14:nvContentPartPr>
                <p14:cNvPr id="3" name="Ink 2">
                  <a:extLst>
                    <a:ext uri="{FF2B5EF4-FFF2-40B4-BE49-F238E27FC236}">
                      <a16:creationId xmlns:a16="http://schemas.microsoft.com/office/drawing/2014/main" id="{2DD5C1B8-F710-3DBA-4CD0-0231A4691AF2}"/>
                    </a:ext>
                  </a:extLst>
                </p14:cNvPr>
                <p14:cNvContentPartPr/>
                <p14:nvPr/>
              </p14:nvContentPartPr>
              <p14:xfrm>
                <a:off x="3205953" y="1075276"/>
                <a:ext cx="3791880" cy="719280"/>
              </p14:xfrm>
            </p:contentPart>
          </mc:Choice>
          <mc:Fallback xmlns="">
            <p:pic>
              <p:nvPicPr>
                <p:cNvPr id="3" name="Ink 2">
                  <a:extLst>
                    <a:ext uri="{FF2B5EF4-FFF2-40B4-BE49-F238E27FC236}">
                      <a16:creationId xmlns:a16="http://schemas.microsoft.com/office/drawing/2014/main" id="{2DD5C1B8-F710-3DBA-4CD0-0231A4691AF2}"/>
                    </a:ext>
                  </a:extLst>
                </p:cNvPr>
                <p:cNvPicPr/>
                <p:nvPr/>
              </p:nvPicPr>
              <p:blipFill>
                <a:blip r:embed="rId32"/>
                <a:stretch>
                  <a:fillRect/>
                </a:stretch>
              </p:blipFill>
              <p:spPr>
                <a:xfrm>
                  <a:off x="3187953" y="1057267"/>
                  <a:ext cx="3827520" cy="7549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Ink 3">
                  <a:extLst>
                    <a:ext uri="{FF2B5EF4-FFF2-40B4-BE49-F238E27FC236}">
                      <a16:creationId xmlns:a16="http://schemas.microsoft.com/office/drawing/2014/main" id="{41F8DA78-B9A8-1627-50B3-E5E2E968F9BC}"/>
                    </a:ext>
                  </a:extLst>
                </p14:cNvPr>
                <p14:cNvContentPartPr/>
                <p14:nvPr/>
              </p14:nvContentPartPr>
              <p14:xfrm>
                <a:off x="6306633" y="1222156"/>
                <a:ext cx="948600" cy="860760"/>
              </p14:xfrm>
            </p:contentPart>
          </mc:Choice>
          <mc:Fallback xmlns="">
            <p:pic>
              <p:nvPicPr>
                <p:cNvPr id="4" name="Ink 3">
                  <a:extLst>
                    <a:ext uri="{FF2B5EF4-FFF2-40B4-BE49-F238E27FC236}">
                      <a16:creationId xmlns:a16="http://schemas.microsoft.com/office/drawing/2014/main" id="{41F8DA78-B9A8-1627-50B3-E5E2E968F9BC}"/>
                    </a:ext>
                  </a:extLst>
                </p:cNvPr>
                <p:cNvPicPr/>
                <p:nvPr/>
              </p:nvPicPr>
              <p:blipFill>
                <a:blip r:embed="rId34"/>
                <a:stretch>
                  <a:fillRect/>
                </a:stretch>
              </p:blipFill>
              <p:spPr>
                <a:xfrm>
                  <a:off x="6288633" y="1204156"/>
                  <a:ext cx="984240" cy="896400"/>
                </a:xfrm>
                <a:prstGeom prst="rect">
                  <a:avLst/>
                </a:prstGeom>
              </p:spPr>
            </p:pic>
          </mc:Fallback>
        </mc:AlternateContent>
      </p:grpSp>
      <p:grpSp>
        <p:nvGrpSpPr>
          <p:cNvPr id="5" name="Group 4">
            <a:extLst>
              <a:ext uri="{FF2B5EF4-FFF2-40B4-BE49-F238E27FC236}">
                <a16:creationId xmlns:a16="http://schemas.microsoft.com/office/drawing/2014/main" id="{ADFE6806-9DE2-6B77-C6B5-0CBD9EC65E61}"/>
              </a:ext>
            </a:extLst>
          </p:cNvPr>
          <p:cNvGrpSpPr/>
          <p:nvPr/>
        </p:nvGrpSpPr>
        <p:grpSpPr>
          <a:xfrm>
            <a:off x="3689433" y="547516"/>
            <a:ext cx="2003040" cy="601920"/>
            <a:chOff x="3689433" y="547516"/>
            <a:chExt cx="2003040" cy="601920"/>
          </a:xfrm>
        </p:grpSpPr>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1CC24D69-1B39-56F3-8ACB-53FEB46F718D}"/>
                    </a:ext>
                  </a:extLst>
                </p14:cNvPr>
                <p14:cNvContentPartPr/>
                <p14:nvPr/>
              </p14:nvContentPartPr>
              <p14:xfrm>
                <a:off x="3689433" y="547516"/>
                <a:ext cx="344880" cy="470880"/>
              </p14:xfrm>
            </p:contentPart>
          </mc:Choice>
          <mc:Fallback xmlns="">
            <p:pic>
              <p:nvPicPr>
                <p:cNvPr id="6" name="Ink 5">
                  <a:extLst>
                    <a:ext uri="{FF2B5EF4-FFF2-40B4-BE49-F238E27FC236}">
                      <a16:creationId xmlns:a16="http://schemas.microsoft.com/office/drawing/2014/main" id="{1CC24D69-1B39-56F3-8ACB-53FEB46F718D}"/>
                    </a:ext>
                  </a:extLst>
                </p:cNvPr>
                <p:cNvPicPr/>
                <p:nvPr/>
              </p:nvPicPr>
              <p:blipFill>
                <a:blip r:embed="rId36"/>
                <a:stretch>
                  <a:fillRect/>
                </a:stretch>
              </p:blipFill>
              <p:spPr>
                <a:xfrm>
                  <a:off x="3680433" y="538516"/>
                  <a:ext cx="3625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E8CDDD6E-8562-541D-AA2C-B8A8290DD8F3}"/>
                    </a:ext>
                  </a:extLst>
                </p14:cNvPr>
                <p14:cNvContentPartPr/>
                <p14:nvPr/>
              </p14:nvContentPartPr>
              <p14:xfrm>
                <a:off x="3973113" y="735436"/>
                <a:ext cx="314640" cy="250920"/>
              </p14:xfrm>
            </p:contentPart>
          </mc:Choice>
          <mc:Fallback xmlns="">
            <p:pic>
              <p:nvPicPr>
                <p:cNvPr id="7" name="Ink 6">
                  <a:extLst>
                    <a:ext uri="{FF2B5EF4-FFF2-40B4-BE49-F238E27FC236}">
                      <a16:creationId xmlns:a16="http://schemas.microsoft.com/office/drawing/2014/main" id="{E8CDDD6E-8562-541D-AA2C-B8A8290DD8F3}"/>
                    </a:ext>
                  </a:extLst>
                </p:cNvPr>
                <p:cNvPicPr/>
                <p:nvPr/>
              </p:nvPicPr>
              <p:blipFill>
                <a:blip r:embed="rId38"/>
                <a:stretch>
                  <a:fillRect/>
                </a:stretch>
              </p:blipFill>
              <p:spPr>
                <a:xfrm>
                  <a:off x="3964123" y="726436"/>
                  <a:ext cx="3322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5B4DE83E-C94B-7C67-CA5D-8483030743A9}"/>
                    </a:ext>
                  </a:extLst>
                </p14:cNvPr>
                <p14:cNvContentPartPr/>
                <p14:nvPr/>
              </p14:nvContentPartPr>
              <p14:xfrm>
                <a:off x="4250673" y="626356"/>
                <a:ext cx="249480" cy="359280"/>
              </p14:xfrm>
            </p:contentPart>
          </mc:Choice>
          <mc:Fallback xmlns="">
            <p:pic>
              <p:nvPicPr>
                <p:cNvPr id="8" name="Ink 7">
                  <a:extLst>
                    <a:ext uri="{FF2B5EF4-FFF2-40B4-BE49-F238E27FC236}">
                      <a16:creationId xmlns:a16="http://schemas.microsoft.com/office/drawing/2014/main" id="{5B4DE83E-C94B-7C67-CA5D-8483030743A9}"/>
                    </a:ext>
                  </a:extLst>
                </p:cNvPr>
                <p:cNvPicPr/>
                <p:nvPr/>
              </p:nvPicPr>
              <p:blipFill>
                <a:blip r:embed="rId40"/>
                <a:stretch>
                  <a:fillRect/>
                </a:stretch>
              </p:blipFill>
              <p:spPr>
                <a:xfrm>
                  <a:off x="4241686" y="617356"/>
                  <a:ext cx="267095"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461BA7A4-893A-7687-F4BA-A72FA77CE4E1}"/>
                    </a:ext>
                  </a:extLst>
                </p14:cNvPr>
                <p14:cNvContentPartPr/>
                <p14:nvPr/>
              </p14:nvContentPartPr>
              <p14:xfrm>
                <a:off x="4502673" y="727156"/>
                <a:ext cx="278640" cy="281160"/>
              </p14:xfrm>
            </p:contentPart>
          </mc:Choice>
          <mc:Fallback xmlns="">
            <p:pic>
              <p:nvPicPr>
                <p:cNvPr id="9" name="Ink 8">
                  <a:extLst>
                    <a:ext uri="{FF2B5EF4-FFF2-40B4-BE49-F238E27FC236}">
                      <a16:creationId xmlns:a16="http://schemas.microsoft.com/office/drawing/2014/main" id="{461BA7A4-893A-7687-F4BA-A72FA77CE4E1}"/>
                    </a:ext>
                  </a:extLst>
                </p:cNvPr>
                <p:cNvPicPr/>
                <p:nvPr/>
              </p:nvPicPr>
              <p:blipFill>
                <a:blip r:embed="rId42"/>
                <a:stretch>
                  <a:fillRect/>
                </a:stretch>
              </p:blipFill>
              <p:spPr>
                <a:xfrm>
                  <a:off x="4493661" y="718156"/>
                  <a:ext cx="296303"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E9110701-63ED-1226-2699-52B6DC50A566}"/>
                    </a:ext>
                  </a:extLst>
                </p14:cNvPr>
                <p14:cNvContentPartPr/>
                <p14:nvPr/>
              </p14:nvContentPartPr>
              <p14:xfrm>
                <a:off x="4823793" y="648676"/>
                <a:ext cx="72720" cy="399600"/>
              </p14:xfrm>
            </p:contentPart>
          </mc:Choice>
          <mc:Fallback xmlns="">
            <p:pic>
              <p:nvPicPr>
                <p:cNvPr id="10" name="Ink 9">
                  <a:extLst>
                    <a:ext uri="{FF2B5EF4-FFF2-40B4-BE49-F238E27FC236}">
                      <a16:creationId xmlns:a16="http://schemas.microsoft.com/office/drawing/2014/main" id="{E9110701-63ED-1226-2699-52B6DC50A566}"/>
                    </a:ext>
                  </a:extLst>
                </p:cNvPr>
                <p:cNvPicPr/>
                <p:nvPr/>
              </p:nvPicPr>
              <p:blipFill>
                <a:blip r:embed="rId44"/>
                <a:stretch>
                  <a:fillRect/>
                </a:stretch>
              </p:blipFill>
              <p:spPr>
                <a:xfrm>
                  <a:off x="4814748" y="639676"/>
                  <a:ext cx="90448"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25E086C4-FDC7-0C9D-78F4-A3E02053C473}"/>
                    </a:ext>
                  </a:extLst>
                </p14:cNvPr>
                <p14:cNvContentPartPr/>
                <p14:nvPr/>
              </p14:nvContentPartPr>
              <p14:xfrm>
                <a:off x="4955193" y="638236"/>
                <a:ext cx="28800" cy="400680"/>
              </p14:xfrm>
            </p:contentPart>
          </mc:Choice>
          <mc:Fallback xmlns="">
            <p:pic>
              <p:nvPicPr>
                <p:cNvPr id="11" name="Ink 10">
                  <a:extLst>
                    <a:ext uri="{FF2B5EF4-FFF2-40B4-BE49-F238E27FC236}">
                      <a16:creationId xmlns:a16="http://schemas.microsoft.com/office/drawing/2014/main" id="{25E086C4-FDC7-0C9D-78F4-A3E02053C473}"/>
                    </a:ext>
                  </a:extLst>
                </p:cNvPr>
                <p:cNvPicPr/>
                <p:nvPr/>
              </p:nvPicPr>
              <p:blipFill>
                <a:blip r:embed="rId46"/>
                <a:stretch>
                  <a:fillRect/>
                </a:stretch>
              </p:blipFill>
              <p:spPr>
                <a:xfrm>
                  <a:off x="4946193" y="629228"/>
                  <a:ext cx="46440" cy="41833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7AA6E9AE-B5D8-4D29-F56A-9312A6435316}"/>
                    </a:ext>
                  </a:extLst>
                </p14:cNvPr>
                <p14:cNvContentPartPr/>
                <p14:nvPr/>
              </p14:nvContentPartPr>
              <p14:xfrm>
                <a:off x="5052753" y="836596"/>
                <a:ext cx="40320" cy="204840"/>
              </p14:xfrm>
            </p:contentPart>
          </mc:Choice>
          <mc:Fallback xmlns="">
            <p:pic>
              <p:nvPicPr>
                <p:cNvPr id="12" name="Ink 11">
                  <a:extLst>
                    <a:ext uri="{FF2B5EF4-FFF2-40B4-BE49-F238E27FC236}">
                      <a16:creationId xmlns:a16="http://schemas.microsoft.com/office/drawing/2014/main" id="{7AA6E9AE-B5D8-4D29-F56A-9312A6435316}"/>
                    </a:ext>
                  </a:extLst>
                </p:cNvPr>
                <p:cNvPicPr/>
                <p:nvPr/>
              </p:nvPicPr>
              <p:blipFill>
                <a:blip r:embed="rId48"/>
                <a:stretch>
                  <a:fillRect/>
                </a:stretch>
              </p:blipFill>
              <p:spPr>
                <a:xfrm>
                  <a:off x="5043753" y="827596"/>
                  <a:ext cx="5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8733EBA0-C0CC-1D7A-0E0D-1CE379E0699A}"/>
                    </a:ext>
                  </a:extLst>
                </p14:cNvPr>
                <p14:cNvContentPartPr/>
                <p14:nvPr/>
              </p14:nvContentPartPr>
              <p14:xfrm>
                <a:off x="5103873" y="662356"/>
                <a:ext cx="27360" cy="21240"/>
              </p14:xfrm>
            </p:contentPart>
          </mc:Choice>
          <mc:Fallback xmlns="">
            <p:pic>
              <p:nvPicPr>
                <p:cNvPr id="13" name="Ink 12">
                  <a:extLst>
                    <a:ext uri="{FF2B5EF4-FFF2-40B4-BE49-F238E27FC236}">
                      <a16:creationId xmlns:a16="http://schemas.microsoft.com/office/drawing/2014/main" id="{8733EBA0-C0CC-1D7A-0E0D-1CE379E0699A}"/>
                    </a:ext>
                  </a:extLst>
                </p:cNvPr>
                <p:cNvPicPr/>
                <p:nvPr/>
              </p:nvPicPr>
              <p:blipFill>
                <a:blip r:embed="rId50"/>
                <a:stretch>
                  <a:fillRect/>
                </a:stretch>
              </p:blipFill>
              <p:spPr>
                <a:xfrm>
                  <a:off x="5094873" y="653201"/>
                  <a:ext cx="45000" cy="3918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Ink 13">
                  <a:extLst>
                    <a:ext uri="{FF2B5EF4-FFF2-40B4-BE49-F238E27FC236}">
                      <a16:creationId xmlns:a16="http://schemas.microsoft.com/office/drawing/2014/main" id="{9F820211-0926-1B98-6F4D-0732E5C5AA91}"/>
                    </a:ext>
                  </a:extLst>
                </p14:cNvPr>
                <p14:cNvContentPartPr/>
                <p14:nvPr/>
              </p14:nvContentPartPr>
              <p14:xfrm>
                <a:off x="5169033" y="814996"/>
                <a:ext cx="230760" cy="259200"/>
              </p14:xfrm>
            </p:contentPart>
          </mc:Choice>
          <mc:Fallback xmlns="">
            <p:pic>
              <p:nvPicPr>
                <p:cNvPr id="14" name="Ink 13">
                  <a:extLst>
                    <a:ext uri="{FF2B5EF4-FFF2-40B4-BE49-F238E27FC236}">
                      <a16:creationId xmlns:a16="http://schemas.microsoft.com/office/drawing/2014/main" id="{9F820211-0926-1B98-6F4D-0732E5C5AA91}"/>
                    </a:ext>
                  </a:extLst>
                </p:cNvPr>
                <p:cNvPicPr/>
                <p:nvPr/>
              </p:nvPicPr>
              <p:blipFill>
                <a:blip r:embed="rId52"/>
                <a:stretch>
                  <a:fillRect/>
                </a:stretch>
              </p:blipFill>
              <p:spPr>
                <a:xfrm>
                  <a:off x="5160033" y="805996"/>
                  <a:ext cx="24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3755ACE2-C57F-E913-9A00-002F29737CD6}"/>
                    </a:ext>
                  </a:extLst>
                </p14:cNvPr>
                <p14:cNvContentPartPr/>
                <p14:nvPr/>
              </p14:nvContentPartPr>
              <p14:xfrm>
                <a:off x="5442993" y="847396"/>
                <a:ext cx="249480" cy="302040"/>
              </p14:xfrm>
            </p:contentPart>
          </mc:Choice>
          <mc:Fallback xmlns="">
            <p:pic>
              <p:nvPicPr>
                <p:cNvPr id="15" name="Ink 14">
                  <a:extLst>
                    <a:ext uri="{FF2B5EF4-FFF2-40B4-BE49-F238E27FC236}">
                      <a16:creationId xmlns:a16="http://schemas.microsoft.com/office/drawing/2014/main" id="{3755ACE2-C57F-E913-9A00-002F29737CD6}"/>
                    </a:ext>
                  </a:extLst>
                </p:cNvPr>
                <p:cNvPicPr/>
                <p:nvPr/>
              </p:nvPicPr>
              <p:blipFill>
                <a:blip r:embed="rId54"/>
                <a:stretch>
                  <a:fillRect/>
                </a:stretch>
              </p:blipFill>
              <p:spPr>
                <a:xfrm>
                  <a:off x="5434006" y="838396"/>
                  <a:ext cx="267095"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50A5EC33-0ACF-7835-751A-630768BBB5CA}"/>
                  </a:ext>
                </a:extLst>
              </p14:cNvPr>
              <p14:cNvContentPartPr/>
              <p14:nvPr/>
            </p14:nvContentPartPr>
            <p14:xfrm>
              <a:off x="6735458" y="1848210"/>
              <a:ext cx="4309920" cy="2091240"/>
            </p14:xfrm>
          </p:contentPart>
        </mc:Choice>
        <mc:Fallback xmlns="">
          <p:pic>
            <p:nvPicPr>
              <p:cNvPr id="29" name="Ink 28">
                <a:extLst>
                  <a:ext uri="{FF2B5EF4-FFF2-40B4-BE49-F238E27FC236}">
                    <a16:creationId xmlns:a16="http://schemas.microsoft.com/office/drawing/2014/main" id="{50A5EC33-0ACF-7835-751A-630768BBB5CA}"/>
                  </a:ext>
                </a:extLst>
              </p:cNvPr>
              <p:cNvPicPr/>
              <p:nvPr/>
            </p:nvPicPr>
            <p:blipFill>
              <a:blip r:embed="rId56"/>
              <a:stretch>
                <a:fillRect/>
              </a:stretch>
            </p:blipFill>
            <p:spPr>
              <a:xfrm>
                <a:off x="6717458" y="1830207"/>
                <a:ext cx="4345560" cy="2126886"/>
              </a:xfrm>
              <a:prstGeom prst="rect">
                <a:avLst/>
              </a:prstGeom>
            </p:spPr>
          </p:pic>
        </mc:Fallback>
      </mc:AlternateContent>
      <p:grpSp>
        <p:nvGrpSpPr>
          <p:cNvPr id="54" name="Group 53">
            <a:extLst>
              <a:ext uri="{FF2B5EF4-FFF2-40B4-BE49-F238E27FC236}">
                <a16:creationId xmlns:a16="http://schemas.microsoft.com/office/drawing/2014/main" id="{B7C03A3B-B482-C785-E7BA-809A5C4CE43E}"/>
              </a:ext>
            </a:extLst>
          </p:cNvPr>
          <p:cNvGrpSpPr/>
          <p:nvPr/>
        </p:nvGrpSpPr>
        <p:grpSpPr>
          <a:xfrm>
            <a:off x="7289138" y="2407650"/>
            <a:ext cx="3144600" cy="694080"/>
            <a:chOff x="7289138" y="2407650"/>
            <a:chExt cx="3144600" cy="694080"/>
          </a:xfrm>
        </p:grpSpPr>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CB36718A-FE46-BE48-7F41-246851E7E48A}"/>
                    </a:ext>
                  </a:extLst>
                </p14:cNvPr>
                <p14:cNvContentPartPr/>
                <p14:nvPr/>
              </p14:nvContentPartPr>
              <p14:xfrm>
                <a:off x="7289138" y="2407650"/>
                <a:ext cx="448560" cy="687600"/>
              </p14:xfrm>
            </p:contentPart>
          </mc:Choice>
          <mc:Fallback xmlns="">
            <p:pic>
              <p:nvPicPr>
                <p:cNvPr id="30" name="Ink 29">
                  <a:extLst>
                    <a:ext uri="{FF2B5EF4-FFF2-40B4-BE49-F238E27FC236}">
                      <a16:creationId xmlns:a16="http://schemas.microsoft.com/office/drawing/2014/main" id="{CB36718A-FE46-BE48-7F41-246851E7E48A}"/>
                    </a:ext>
                  </a:extLst>
                </p:cNvPr>
                <p:cNvPicPr/>
                <p:nvPr/>
              </p:nvPicPr>
              <p:blipFill>
                <a:blip r:embed="rId58"/>
                <a:stretch>
                  <a:fillRect/>
                </a:stretch>
              </p:blipFill>
              <p:spPr>
                <a:xfrm>
                  <a:off x="7280138" y="2398655"/>
                  <a:ext cx="466200" cy="70523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3879E306-6974-2D97-E4EA-874682FD4B7D}"/>
                    </a:ext>
                  </a:extLst>
                </p14:cNvPr>
                <p14:cNvContentPartPr/>
                <p14:nvPr/>
              </p14:nvContentPartPr>
              <p14:xfrm>
                <a:off x="7768658" y="2750010"/>
                <a:ext cx="204120" cy="330120"/>
              </p14:xfrm>
            </p:contentPart>
          </mc:Choice>
          <mc:Fallback xmlns="">
            <p:pic>
              <p:nvPicPr>
                <p:cNvPr id="31" name="Ink 30">
                  <a:extLst>
                    <a:ext uri="{FF2B5EF4-FFF2-40B4-BE49-F238E27FC236}">
                      <a16:creationId xmlns:a16="http://schemas.microsoft.com/office/drawing/2014/main" id="{3879E306-6974-2D97-E4EA-874682FD4B7D}"/>
                    </a:ext>
                  </a:extLst>
                </p:cNvPr>
                <p:cNvPicPr/>
                <p:nvPr/>
              </p:nvPicPr>
              <p:blipFill>
                <a:blip r:embed="rId60"/>
                <a:stretch>
                  <a:fillRect/>
                </a:stretch>
              </p:blipFill>
              <p:spPr>
                <a:xfrm>
                  <a:off x="7759658" y="2741010"/>
                  <a:ext cx="221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0E201E5C-675D-2FE7-1923-5A58DA5C5861}"/>
                    </a:ext>
                  </a:extLst>
                </p14:cNvPr>
                <p14:cNvContentPartPr/>
                <p14:nvPr/>
              </p14:nvContentPartPr>
              <p14:xfrm>
                <a:off x="8013818" y="2793210"/>
                <a:ext cx="227160" cy="308520"/>
              </p14:xfrm>
            </p:contentPart>
          </mc:Choice>
          <mc:Fallback xmlns="">
            <p:pic>
              <p:nvPicPr>
                <p:cNvPr id="32" name="Ink 31">
                  <a:extLst>
                    <a:ext uri="{FF2B5EF4-FFF2-40B4-BE49-F238E27FC236}">
                      <a16:creationId xmlns:a16="http://schemas.microsoft.com/office/drawing/2014/main" id="{0E201E5C-675D-2FE7-1923-5A58DA5C5861}"/>
                    </a:ext>
                  </a:extLst>
                </p:cNvPr>
                <p:cNvPicPr/>
                <p:nvPr/>
              </p:nvPicPr>
              <p:blipFill>
                <a:blip r:embed="rId62"/>
                <a:stretch>
                  <a:fillRect/>
                </a:stretch>
              </p:blipFill>
              <p:spPr>
                <a:xfrm>
                  <a:off x="8004832" y="2784199"/>
                  <a:ext cx="244772" cy="32618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1F923473-7325-CF77-509D-6DEF81A48ADA}"/>
                    </a:ext>
                  </a:extLst>
                </p14:cNvPr>
                <p14:cNvContentPartPr/>
                <p14:nvPr/>
              </p14:nvContentPartPr>
              <p14:xfrm>
                <a:off x="8299298" y="2613570"/>
                <a:ext cx="23760" cy="416880"/>
              </p14:xfrm>
            </p:contentPart>
          </mc:Choice>
          <mc:Fallback xmlns="">
            <p:pic>
              <p:nvPicPr>
                <p:cNvPr id="33" name="Ink 32">
                  <a:extLst>
                    <a:ext uri="{FF2B5EF4-FFF2-40B4-BE49-F238E27FC236}">
                      <a16:creationId xmlns:a16="http://schemas.microsoft.com/office/drawing/2014/main" id="{1F923473-7325-CF77-509D-6DEF81A48ADA}"/>
                    </a:ext>
                  </a:extLst>
                </p:cNvPr>
                <p:cNvPicPr/>
                <p:nvPr/>
              </p:nvPicPr>
              <p:blipFill>
                <a:blip r:embed="rId64"/>
                <a:stretch>
                  <a:fillRect/>
                </a:stretch>
              </p:blipFill>
              <p:spPr>
                <a:xfrm>
                  <a:off x="8290298" y="2604570"/>
                  <a:ext cx="414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A271BF66-76B6-99F2-FF36-95547350A893}"/>
                    </a:ext>
                  </a:extLst>
                </p14:cNvPr>
                <p14:cNvContentPartPr/>
                <p14:nvPr/>
              </p14:nvContentPartPr>
              <p14:xfrm>
                <a:off x="8358698" y="2645250"/>
                <a:ext cx="301320" cy="421920"/>
              </p14:xfrm>
            </p:contentPart>
          </mc:Choice>
          <mc:Fallback xmlns="">
            <p:pic>
              <p:nvPicPr>
                <p:cNvPr id="34" name="Ink 33">
                  <a:extLst>
                    <a:ext uri="{FF2B5EF4-FFF2-40B4-BE49-F238E27FC236}">
                      <a16:creationId xmlns:a16="http://schemas.microsoft.com/office/drawing/2014/main" id="{A271BF66-76B6-99F2-FF36-95547350A893}"/>
                    </a:ext>
                  </a:extLst>
                </p:cNvPr>
                <p:cNvPicPr/>
                <p:nvPr/>
              </p:nvPicPr>
              <p:blipFill>
                <a:blip r:embed="rId66"/>
                <a:stretch>
                  <a:fillRect/>
                </a:stretch>
              </p:blipFill>
              <p:spPr>
                <a:xfrm>
                  <a:off x="8349709" y="2636250"/>
                  <a:ext cx="318939"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20A9C402-2321-68A5-B105-E3376DEB531B}"/>
                    </a:ext>
                  </a:extLst>
                </p14:cNvPr>
                <p14:cNvContentPartPr/>
                <p14:nvPr/>
              </p14:nvContentPartPr>
              <p14:xfrm>
                <a:off x="8642378" y="2749290"/>
                <a:ext cx="209880" cy="303480"/>
              </p14:xfrm>
            </p:contentPart>
          </mc:Choice>
          <mc:Fallback xmlns="">
            <p:pic>
              <p:nvPicPr>
                <p:cNvPr id="36" name="Ink 35">
                  <a:extLst>
                    <a:ext uri="{FF2B5EF4-FFF2-40B4-BE49-F238E27FC236}">
                      <a16:creationId xmlns:a16="http://schemas.microsoft.com/office/drawing/2014/main" id="{20A9C402-2321-68A5-B105-E3376DEB531B}"/>
                    </a:ext>
                  </a:extLst>
                </p:cNvPr>
                <p:cNvPicPr/>
                <p:nvPr/>
              </p:nvPicPr>
              <p:blipFill>
                <a:blip r:embed="rId68"/>
                <a:stretch>
                  <a:fillRect/>
                </a:stretch>
              </p:blipFill>
              <p:spPr>
                <a:xfrm>
                  <a:off x="8633378" y="2740290"/>
                  <a:ext cx="227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D017971D-C098-6028-B3AA-D3F384B51320}"/>
                    </a:ext>
                  </a:extLst>
                </p14:cNvPr>
                <p14:cNvContentPartPr/>
                <p14:nvPr/>
              </p14:nvContentPartPr>
              <p14:xfrm>
                <a:off x="8851538" y="2757210"/>
                <a:ext cx="217080" cy="280800"/>
              </p14:xfrm>
            </p:contentPart>
          </mc:Choice>
          <mc:Fallback xmlns="">
            <p:pic>
              <p:nvPicPr>
                <p:cNvPr id="37" name="Ink 36">
                  <a:extLst>
                    <a:ext uri="{FF2B5EF4-FFF2-40B4-BE49-F238E27FC236}">
                      <a16:creationId xmlns:a16="http://schemas.microsoft.com/office/drawing/2014/main" id="{D017971D-C098-6028-B3AA-D3F384B51320}"/>
                    </a:ext>
                  </a:extLst>
                </p:cNvPr>
                <p:cNvPicPr/>
                <p:nvPr/>
              </p:nvPicPr>
              <p:blipFill>
                <a:blip r:embed="rId70"/>
                <a:stretch>
                  <a:fillRect/>
                </a:stretch>
              </p:blipFill>
              <p:spPr>
                <a:xfrm>
                  <a:off x="8842538" y="2748210"/>
                  <a:ext cx="234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k 37">
                  <a:extLst>
                    <a:ext uri="{FF2B5EF4-FFF2-40B4-BE49-F238E27FC236}">
                      <a16:creationId xmlns:a16="http://schemas.microsoft.com/office/drawing/2014/main" id="{5430B39B-168E-53B1-522B-9968B60DE450}"/>
                    </a:ext>
                  </a:extLst>
                </p14:cNvPr>
                <p14:cNvContentPartPr/>
                <p14:nvPr/>
              </p14:nvContentPartPr>
              <p14:xfrm>
                <a:off x="9125858" y="2771250"/>
                <a:ext cx="289800" cy="298080"/>
              </p14:xfrm>
            </p:contentPart>
          </mc:Choice>
          <mc:Fallback xmlns="">
            <p:pic>
              <p:nvPicPr>
                <p:cNvPr id="38" name="Ink 37">
                  <a:extLst>
                    <a:ext uri="{FF2B5EF4-FFF2-40B4-BE49-F238E27FC236}">
                      <a16:creationId xmlns:a16="http://schemas.microsoft.com/office/drawing/2014/main" id="{5430B39B-168E-53B1-522B-9968B60DE450}"/>
                    </a:ext>
                  </a:extLst>
                </p:cNvPr>
                <p:cNvPicPr/>
                <p:nvPr/>
              </p:nvPicPr>
              <p:blipFill>
                <a:blip r:embed="rId72"/>
                <a:stretch>
                  <a:fillRect/>
                </a:stretch>
              </p:blipFill>
              <p:spPr>
                <a:xfrm>
                  <a:off x="9116858" y="2762250"/>
                  <a:ext cx="307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65187F23-B8D2-C5D8-43C1-8C6EAFF69211}"/>
                    </a:ext>
                  </a:extLst>
                </p14:cNvPr>
                <p14:cNvContentPartPr/>
                <p14:nvPr/>
              </p14:nvContentPartPr>
              <p14:xfrm>
                <a:off x="9487658" y="2827410"/>
                <a:ext cx="289800" cy="255600"/>
              </p14:xfrm>
            </p:contentPart>
          </mc:Choice>
          <mc:Fallback xmlns="">
            <p:pic>
              <p:nvPicPr>
                <p:cNvPr id="47" name="Ink 46">
                  <a:extLst>
                    <a:ext uri="{FF2B5EF4-FFF2-40B4-BE49-F238E27FC236}">
                      <a16:creationId xmlns:a16="http://schemas.microsoft.com/office/drawing/2014/main" id="{65187F23-B8D2-C5D8-43C1-8C6EAFF69211}"/>
                    </a:ext>
                  </a:extLst>
                </p:cNvPr>
                <p:cNvPicPr/>
                <p:nvPr/>
              </p:nvPicPr>
              <p:blipFill>
                <a:blip r:embed="rId74"/>
                <a:stretch>
                  <a:fillRect/>
                </a:stretch>
              </p:blipFill>
              <p:spPr>
                <a:xfrm>
                  <a:off x="9478647" y="2818410"/>
                  <a:ext cx="307462"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8609886D-1F1F-5FED-0B3F-6F0F6D434831}"/>
                    </a:ext>
                  </a:extLst>
                </p14:cNvPr>
                <p14:cNvContentPartPr/>
                <p14:nvPr/>
              </p14:nvContentPartPr>
              <p14:xfrm>
                <a:off x="9851618" y="2801490"/>
                <a:ext cx="298440" cy="258840"/>
              </p14:xfrm>
            </p:contentPart>
          </mc:Choice>
          <mc:Fallback xmlns="">
            <p:pic>
              <p:nvPicPr>
                <p:cNvPr id="52" name="Ink 51">
                  <a:extLst>
                    <a:ext uri="{FF2B5EF4-FFF2-40B4-BE49-F238E27FC236}">
                      <a16:creationId xmlns:a16="http://schemas.microsoft.com/office/drawing/2014/main" id="{8609886D-1F1F-5FED-0B3F-6F0F6D434831}"/>
                    </a:ext>
                  </a:extLst>
                </p:cNvPr>
                <p:cNvPicPr/>
                <p:nvPr/>
              </p:nvPicPr>
              <p:blipFill>
                <a:blip r:embed="rId76"/>
                <a:stretch>
                  <a:fillRect/>
                </a:stretch>
              </p:blipFill>
              <p:spPr>
                <a:xfrm>
                  <a:off x="9842618" y="2792490"/>
                  <a:ext cx="316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812162CF-F07E-E718-A693-D8AFFA03DE8F}"/>
                    </a:ext>
                  </a:extLst>
                </p14:cNvPr>
                <p14:cNvContentPartPr/>
                <p14:nvPr/>
              </p14:nvContentPartPr>
              <p14:xfrm>
                <a:off x="10144658" y="2763690"/>
                <a:ext cx="289080" cy="318600"/>
              </p14:xfrm>
            </p:contentPart>
          </mc:Choice>
          <mc:Fallback xmlns="">
            <p:pic>
              <p:nvPicPr>
                <p:cNvPr id="53" name="Ink 52">
                  <a:extLst>
                    <a:ext uri="{FF2B5EF4-FFF2-40B4-BE49-F238E27FC236}">
                      <a16:creationId xmlns:a16="http://schemas.microsoft.com/office/drawing/2014/main" id="{812162CF-F07E-E718-A693-D8AFFA03DE8F}"/>
                    </a:ext>
                  </a:extLst>
                </p:cNvPr>
                <p:cNvPicPr/>
                <p:nvPr/>
              </p:nvPicPr>
              <p:blipFill>
                <a:blip r:embed="rId78"/>
                <a:stretch>
                  <a:fillRect/>
                </a:stretch>
              </p:blipFill>
              <p:spPr>
                <a:xfrm>
                  <a:off x="10135658" y="2754690"/>
                  <a:ext cx="306720" cy="336240"/>
                </a:xfrm>
                <a:prstGeom prst="rect">
                  <a:avLst/>
                </a:prstGeom>
              </p:spPr>
            </p:pic>
          </mc:Fallback>
        </mc:AlternateContent>
      </p:grpSp>
      <p:grpSp>
        <p:nvGrpSpPr>
          <p:cNvPr id="62" name="Group 61">
            <a:extLst>
              <a:ext uri="{FF2B5EF4-FFF2-40B4-BE49-F238E27FC236}">
                <a16:creationId xmlns:a16="http://schemas.microsoft.com/office/drawing/2014/main" id="{27215563-5BBB-4E5F-0A96-B640E48B0266}"/>
              </a:ext>
            </a:extLst>
          </p:cNvPr>
          <p:cNvGrpSpPr/>
          <p:nvPr/>
        </p:nvGrpSpPr>
        <p:grpSpPr>
          <a:xfrm>
            <a:off x="9903818" y="1053690"/>
            <a:ext cx="451800" cy="916560"/>
            <a:chOff x="9903818" y="1053690"/>
            <a:chExt cx="451800" cy="916560"/>
          </a:xfrm>
        </p:grpSpPr>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184FBECF-B611-7B1F-2AB6-9464508FA003}"/>
                    </a:ext>
                  </a:extLst>
                </p14:cNvPr>
                <p14:cNvContentPartPr/>
                <p14:nvPr/>
              </p14:nvContentPartPr>
              <p14:xfrm>
                <a:off x="9903818" y="1231890"/>
                <a:ext cx="393480" cy="738360"/>
              </p14:xfrm>
            </p:contentPart>
          </mc:Choice>
          <mc:Fallback xmlns="">
            <p:pic>
              <p:nvPicPr>
                <p:cNvPr id="60" name="Ink 59">
                  <a:extLst>
                    <a:ext uri="{FF2B5EF4-FFF2-40B4-BE49-F238E27FC236}">
                      <a16:creationId xmlns:a16="http://schemas.microsoft.com/office/drawing/2014/main" id="{184FBECF-B611-7B1F-2AB6-9464508FA003}"/>
                    </a:ext>
                  </a:extLst>
                </p:cNvPr>
                <p:cNvPicPr/>
                <p:nvPr/>
              </p:nvPicPr>
              <p:blipFill>
                <a:blip r:embed="rId80"/>
                <a:stretch>
                  <a:fillRect/>
                </a:stretch>
              </p:blipFill>
              <p:spPr>
                <a:xfrm>
                  <a:off x="9885802" y="1213890"/>
                  <a:ext cx="429153"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F651BCAD-9702-2CFE-35CA-B6265288CB9C}"/>
                    </a:ext>
                  </a:extLst>
                </p14:cNvPr>
                <p14:cNvContentPartPr/>
                <p14:nvPr/>
              </p14:nvContentPartPr>
              <p14:xfrm>
                <a:off x="10031618" y="1053690"/>
                <a:ext cx="324000" cy="362160"/>
              </p14:xfrm>
            </p:contentPart>
          </mc:Choice>
          <mc:Fallback xmlns="">
            <p:pic>
              <p:nvPicPr>
                <p:cNvPr id="61" name="Ink 60">
                  <a:extLst>
                    <a:ext uri="{FF2B5EF4-FFF2-40B4-BE49-F238E27FC236}">
                      <a16:creationId xmlns:a16="http://schemas.microsoft.com/office/drawing/2014/main" id="{F651BCAD-9702-2CFE-35CA-B6265288CB9C}"/>
                    </a:ext>
                  </a:extLst>
                </p:cNvPr>
                <p:cNvPicPr/>
                <p:nvPr/>
              </p:nvPicPr>
              <p:blipFill>
                <a:blip r:embed="rId82"/>
                <a:stretch>
                  <a:fillRect/>
                </a:stretch>
              </p:blipFill>
              <p:spPr>
                <a:xfrm>
                  <a:off x="10013618" y="1035690"/>
                  <a:ext cx="359640" cy="397800"/>
                </a:xfrm>
                <a:prstGeom prst="rect">
                  <a:avLst/>
                </a:prstGeom>
              </p:spPr>
            </p:pic>
          </mc:Fallback>
        </mc:AlternateContent>
      </p:grpSp>
      <p:grpSp>
        <p:nvGrpSpPr>
          <p:cNvPr id="65" name="Group 64">
            <a:extLst>
              <a:ext uri="{FF2B5EF4-FFF2-40B4-BE49-F238E27FC236}">
                <a16:creationId xmlns:a16="http://schemas.microsoft.com/office/drawing/2014/main" id="{64C456E7-7906-7EBF-8205-FCF2C6678F12}"/>
              </a:ext>
            </a:extLst>
          </p:cNvPr>
          <p:cNvGrpSpPr/>
          <p:nvPr/>
        </p:nvGrpSpPr>
        <p:grpSpPr>
          <a:xfrm>
            <a:off x="10823978" y="1407930"/>
            <a:ext cx="682200" cy="950760"/>
            <a:chOff x="10823978" y="1407930"/>
            <a:chExt cx="682200" cy="950760"/>
          </a:xfrm>
        </p:grpSpPr>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CAE2C5EE-D57E-54C6-3AC3-13D79F546786}"/>
                    </a:ext>
                  </a:extLst>
                </p14:cNvPr>
                <p14:cNvContentPartPr/>
                <p14:nvPr/>
              </p14:nvContentPartPr>
              <p14:xfrm>
                <a:off x="10823978" y="1543290"/>
                <a:ext cx="538560" cy="815400"/>
              </p14:xfrm>
            </p:contentPart>
          </mc:Choice>
          <mc:Fallback xmlns="">
            <p:pic>
              <p:nvPicPr>
                <p:cNvPr id="63" name="Ink 62">
                  <a:extLst>
                    <a:ext uri="{FF2B5EF4-FFF2-40B4-BE49-F238E27FC236}">
                      <a16:creationId xmlns:a16="http://schemas.microsoft.com/office/drawing/2014/main" id="{CAE2C5EE-D57E-54C6-3AC3-13D79F546786}"/>
                    </a:ext>
                  </a:extLst>
                </p:cNvPr>
                <p:cNvPicPr/>
                <p:nvPr/>
              </p:nvPicPr>
              <p:blipFill>
                <a:blip r:embed="rId84"/>
                <a:stretch>
                  <a:fillRect/>
                </a:stretch>
              </p:blipFill>
              <p:spPr>
                <a:xfrm>
                  <a:off x="10805990" y="1525298"/>
                  <a:ext cx="574176" cy="85102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E80B747C-DAF6-6BC7-571A-81F08C6C563F}"/>
                    </a:ext>
                  </a:extLst>
                </p14:cNvPr>
                <p14:cNvContentPartPr/>
                <p14:nvPr/>
              </p14:nvContentPartPr>
              <p14:xfrm>
                <a:off x="11036738" y="1407930"/>
                <a:ext cx="469440" cy="344880"/>
              </p14:xfrm>
            </p:contentPart>
          </mc:Choice>
          <mc:Fallback xmlns="">
            <p:pic>
              <p:nvPicPr>
                <p:cNvPr id="64" name="Ink 63">
                  <a:extLst>
                    <a:ext uri="{FF2B5EF4-FFF2-40B4-BE49-F238E27FC236}">
                      <a16:creationId xmlns:a16="http://schemas.microsoft.com/office/drawing/2014/main" id="{E80B747C-DAF6-6BC7-571A-81F08C6C563F}"/>
                    </a:ext>
                  </a:extLst>
                </p:cNvPr>
                <p:cNvPicPr/>
                <p:nvPr/>
              </p:nvPicPr>
              <p:blipFill>
                <a:blip r:embed="rId86"/>
                <a:stretch>
                  <a:fillRect/>
                </a:stretch>
              </p:blipFill>
              <p:spPr>
                <a:xfrm>
                  <a:off x="11018738" y="1389930"/>
                  <a:ext cx="505080" cy="380520"/>
                </a:xfrm>
                <a:prstGeom prst="rect">
                  <a:avLst/>
                </a:prstGeom>
              </p:spPr>
            </p:pic>
          </mc:Fallback>
        </mc:AlternateContent>
      </p:grpSp>
      <p:grpSp>
        <p:nvGrpSpPr>
          <p:cNvPr id="68" name="Group 67">
            <a:extLst>
              <a:ext uri="{FF2B5EF4-FFF2-40B4-BE49-F238E27FC236}">
                <a16:creationId xmlns:a16="http://schemas.microsoft.com/office/drawing/2014/main" id="{B37E0535-A5F0-8BDB-1602-80120E87EBA1}"/>
              </a:ext>
            </a:extLst>
          </p:cNvPr>
          <p:cNvGrpSpPr/>
          <p:nvPr/>
        </p:nvGrpSpPr>
        <p:grpSpPr>
          <a:xfrm>
            <a:off x="11056538" y="2789970"/>
            <a:ext cx="773280" cy="501480"/>
            <a:chOff x="11056538" y="2789970"/>
            <a:chExt cx="773280" cy="501480"/>
          </a:xfrm>
        </p:grpSpPr>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98D92CF8-C7FD-FD60-AEF6-7EF71BD32A19}"/>
                    </a:ext>
                  </a:extLst>
                </p14:cNvPr>
                <p14:cNvContentPartPr/>
                <p14:nvPr/>
              </p14:nvContentPartPr>
              <p14:xfrm>
                <a:off x="11056538" y="2826690"/>
                <a:ext cx="567720" cy="298800"/>
              </p14:xfrm>
            </p:contentPart>
          </mc:Choice>
          <mc:Fallback xmlns="">
            <p:pic>
              <p:nvPicPr>
                <p:cNvPr id="66" name="Ink 65">
                  <a:extLst>
                    <a:ext uri="{FF2B5EF4-FFF2-40B4-BE49-F238E27FC236}">
                      <a16:creationId xmlns:a16="http://schemas.microsoft.com/office/drawing/2014/main" id="{98D92CF8-C7FD-FD60-AEF6-7EF71BD32A19}"/>
                    </a:ext>
                  </a:extLst>
                </p:cNvPr>
                <p:cNvPicPr/>
                <p:nvPr/>
              </p:nvPicPr>
              <p:blipFill>
                <a:blip r:embed="rId88"/>
                <a:stretch>
                  <a:fillRect/>
                </a:stretch>
              </p:blipFill>
              <p:spPr>
                <a:xfrm>
                  <a:off x="11038538" y="2808690"/>
                  <a:ext cx="603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AD815084-FDD2-4E6C-417B-AD68B13F97B9}"/>
                    </a:ext>
                  </a:extLst>
                </p14:cNvPr>
                <p14:cNvContentPartPr/>
                <p14:nvPr/>
              </p14:nvContentPartPr>
              <p14:xfrm>
                <a:off x="11399978" y="2789970"/>
                <a:ext cx="429840" cy="501480"/>
              </p14:xfrm>
            </p:contentPart>
          </mc:Choice>
          <mc:Fallback xmlns="">
            <p:pic>
              <p:nvPicPr>
                <p:cNvPr id="67" name="Ink 66">
                  <a:extLst>
                    <a:ext uri="{FF2B5EF4-FFF2-40B4-BE49-F238E27FC236}">
                      <a16:creationId xmlns:a16="http://schemas.microsoft.com/office/drawing/2014/main" id="{AD815084-FDD2-4E6C-417B-AD68B13F97B9}"/>
                    </a:ext>
                  </a:extLst>
                </p:cNvPr>
                <p:cNvPicPr/>
                <p:nvPr/>
              </p:nvPicPr>
              <p:blipFill>
                <a:blip r:embed="rId90"/>
                <a:stretch>
                  <a:fillRect/>
                </a:stretch>
              </p:blipFill>
              <p:spPr>
                <a:xfrm>
                  <a:off x="11381978" y="2771970"/>
                  <a:ext cx="465480" cy="537120"/>
                </a:xfrm>
                <a:prstGeom prst="rect">
                  <a:avLst/>
                </a:prstGeom>
              </p:spPr>
            </p:pic>
          </mc:Fallback>
        </mc:AlternateContent>
      </p:grpSp>
      <p:grpSp>
        <p:nvGrpSpPr>
          <p:cNvPr id="71" name="Group 70">
            <a:extLst>
              <a:ext uri="{FF2B5EF4-FFF2-40B4-BE49-F238E27FC236}">
                <a16:creationId xmlns:a16="http://schemas.microsoft.com/office/drawing/2014/main" id="{7725E3DC-418F-6D4A-C8D1-E80918AF2F52}"/>
              </a:ext>
            </a:extLst>
          </p:cNvPr>
          <p:cNvGrpSpPr/>
          <p:nvPr/>
        </p:nvGrpSpPr>
        <p:grpSpPr>
          <a:xfrm>
            <a:off x="10465418" y="3678810"/>
            <a:ext cx="572760" cy="1397520"/>
            <a:chOff x="10465418" y="3678810"/>
            <a:chExt cx="572760" cy="1397520"/>
          </a:xfrm>
        </p:grpSpPr>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0409D466-67C1-53A9-4DC3-856A28008CDC}"/>
                    </a:ext>
                  </a:extLst>
                </p14:cNvPr>
                <p14:cNvContentPartPr/>
                <p14:nvPr/>
              </p14:nvContentPartPr>
              <p14:xfrm>
                <a:off x="10465418" y="3678810"/>
                <a:ext cx="442800" cy="1041840"/>
              </p14:xfrm>
            </p:contentPart>
          </mc:Choice>
          <mc:Fallback xmlns="">
            <p:pic>
              <p:nvPicPr>
                <p:cNvPr id="69" name="Ink 68">
                  <a:extLst>
                    <a:ext uri="{FF2B5EF4-FFF2-40B4-BE49-F238E27FC236}">
                      <a16:creationId xmlns:a16="http://schemas.microsoft.com/office/drawing/2014/main" id="{0409D466-67C1-53A9-4DC3-856A28008CDC}"/>
                    </a:ext>
                  </a:extLst>
                </p:cNvPr>
                <p:cNvPicPr/>
                <p:nvPr/>
              </p:nvPicPr>
              <p:blipFill>
                <a:blip r:embed="rId92"/>
                <a:stretch>
                  <a:fillRect/>
                </a:stretch>
              </p:blipFill>
              <p:spPr>
                <a:xfrm>
                  <a:off x="10447433" y="3660804"/>
                  <a:ext cx="478411" cy="107749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Ink 69">
                  <a:extLst>
                    <a:ext uri="{FF2B5EF4-FFF2-40B4-BE49-F238E27FC236}">
                      <a16:creationId xmlns:a16="http://schemas.microsoft.com/office/drawing/2014/main" id="{CF5101E5-2AE0-4BBA-9258-AE4506F2B7E8}"/>
                    </a:ext>
                  </a:extLst>
                </p14:cNvPr>
                <p14:cNvContentPartPr/>
                <p14:nvPr/>
              </p14:nvContentPartPr>
              <p14:xfrm>
                <a:off x="10470818" y="4435890"/>
                <a:ext cx="567360" cy="640440"/>
              </p14:xfrm>
            </p:contentPart>
          </mc:Choice>
          <mc:Fallback xmlns="">
            <p:pic>
              <p:nvPicPr>
                <p:cNvPr id="70" name="Ink 69">
                  <a:extLst>
                    <a:ext uri="{FF2B5EF4-FFF2-40B4-BE49-F238E27FC236}">
                      <a16:creationId xmlns:a16="http://schemas.microsoft.com/office/drawing/2014/main" id="{CF5101E5-2AE0-4BBA-9258-AE4506F2B7E8}"/>
                    </a:ext>
                  </a:extLst>
                </p:cNvPr>
                <p:cNvPicPr/>
                <p:nvPr/>
              </p:nvPicPr>
              <p:blipFill>
                <a:blip r:embed="rId94"/>
                <a:stretch>
                  <a:fillRect/>
                </a:stretch>
              </p:blipFill>
              <p:spPr>
                <a:xfrm>
                  <a:off x="10452807" y="4417890"/>
                  <a:ext cx="603023" cy="67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16" name="Ink 15">
                <a:extLst>
                  <a:ext uri="{FF2B5EF4-FFF2-40B4-BE49-F238E27FC236}">
                    <a16:creationId xmlns:a16="http://schemas.microsoft.com/office/drawing/2014/main" id="{36ABA787-F78D-57DF-0FDD-DBEE8A030AF6}"/>
                  </a:ext>
                </a:extLst>
              </p14:cNvPr>
              <p14:cNvContentPartPr/>
              <p14:nvPr/>
            </p14:nvContentPartPr>
            <p14:xfrm>
              <a:off x="4828538" y="4932330"/>
              <a:ext cx="360" cy="360"/>
            </p14:xfrm>
          </p:contentPart>
        </mc:Choice>
        <mc:Fallback xmlns="">
          <p:pic>
            <p:nvPicPr>
              <p:cNvPr id="16" name="Ink 15">
                <a:extLst>
                  <a:ext uri="{FF2B5EF4-FFF2-40B4-BE49-F238E27FC236}">
                    <a16:creationId xmlns:a16="http://schemas.microsoft.com/office/drawing/2014/main" id="{36ABA787-F78D-57DF-0FDD-DBEE8A030AF6}"/>
                  </a:ext>
                </a:extLst>
              </p:cNvPr>
              <p:cNvPicPr/>
              <p:nvPr/>
            </p:nvPicPr>
            <p:blipFill>
              <a:blip r:embed="rId96"/>
              <a:stretch>
                <a:fillRect/>
              </a:stretch>
            </p:blipFill>
            <p:spPr>
              <a:xfrm>
                <a:off x="4810538" y="49143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 name="Ink 23">
                <a:extLst>
                  <a:ext uri="{FF2B5EF4-FFF2-40B4-BE49-F238E27FC236}">
                    <a16:creationId xmlns:a16="http://schemas.microsoft.com/office/drawing/2014/main" id="{C3D43908-CE3B-8EAF-E961-55DCD50A4D19}"/>
                  </a:ext>
                </a:extLst>
              </p14:cNvPr>
              <p14:cNvContentPartPr/>
              <p14:nvPr/>
            </p14:nvContentPartPr>
            <p14:xfrm>
              <a:off x="3812258" y="4623810"/>
              <a:ext cx="2773800" cy="1729800"/>
            </p14:xfrm>
          </p:contentPart>
        </mc:Choice>
        <mc:Fallback xmlns="">
          <p:pic>
            <p:nvPicPr>
              <p:cNvPr id="24" name="Ink 23">
                <a:extLst>
                  <a:ext uri="{FF2B5EF4-FFF2-40B4-BE49-F238E27FC236}">
                    <a16:creationId xmlns:a16="http://schemas.microsoft.com/office/drawing/2014/main" id="{C3D43908-CE3B-8EAF-E961-55DCD50A4D19}"/>
                  </a:ext>
                </a:extLst>
              </p:cNvPr>
              <p:cNvPicPr/>
              <p:nvPr/>
            </p:nvPicPr>
            <p:blipFill>
              <a:blip r:embed="rId98"/>
              <a:stretch>
                <a:fillRect/>
              </a:stretch>
            </p:blipFill>
            <p:spPr>
              <a:xfrm>
                <a:off x="3794260" y="4605806"/>
                <a:ext cx="2809435" cy="1765447"/>
              </a:xfrm>
              <a:prstGeom prst="rect">
                <a:avLst/>
              </a:prstGeom>
            </p:spPr>
          </p:pic>
        </mc:Fallback>
      </mc:AlternateContent>
      <p:grpSp>
        <p:nvGrpSpPr>
          <p:cNvPr id="59" name="Group 58">
            <a:extLst>
              <a:ext uri="{FF2B5EF4-FFF2-40B4-BE49-F238E27FC236}">
                <a16:creationId xmlns:a16="http://schemas.microsoft.com/office/drawing/2014/main" id="{1D945E4E-573D-2794-99FB-819D3E5AF085}"/>
              </a:ext>
            </a:extLst>
          </p:cNvPr>
          <p:cNvGrpSpPr/>
          <p:nvPr/>
        </p:nvGrpSpPr>
        <p:grpSpPr>
          <a:xfrm>
            <a:off x="4274858" y="5244090"/>
            <a:ext cx="1713240" cy="595440"/>
            <a:chOff x="4274858" y="5244090"/>
            <a:chExt cx="1713240" cy="595440"/>
          </a:xfrm>
        </p:grpSpPr>
        <mc:AlternateContent xmlns:mc="http://schemas.openxmlformats.org/markup-compatibility/2006" xmlns:p14="http://schemas.microsoft.com/office/powerpoint/2010/main">
          <mc:Choice Requires="p14">
            <p:contentPart p14:bwMode="auto" r:id="rId99">
              <p14:nvContentPartPr>
                <p14:cNvPr id="25" name="Ink 24">
                  <a:extLst>
                    <a:ext uri="{FF2B5EF4-FFF2-40B4-BE49-F238E27FC236}">
                      <a16:creationId xmlns:a16="http://schemas.microsoft.com/office/drawing/2014/main" id="{79036D5A-8921-79BE-C7E0-9CF54FF407DA}"/>
                    </a:ext>
                  </a:extLst>
                </p14:cNvPr>
                <p14:cNvContentPartPr/>
                <p14:nvPr/>
              </p14:nvContentPartPr>
              <p14:xfrm>
                <a:off x="4274858" y="5262090"/>
                <a:ext cx="349200" cy="480240"/>
              </p14:xfrm>
            </p:contentPart>
          </mc:Choice>
          <mc:Fallback xmlns="">
            <p:pic>
              <p:nvPicPr>
                <p:cNvPr id="25" name="Ink 24">
                  <a:extLst>
                    <a:ext uri="{FF2B5EF4-FFF2-40B4-BE49-F238E27FC236}">
                      <a16:creationId xmlns:a16="http://schemas.microsoft.com/office/drawing/2014/main" id="{79036D5A-8921-79BE-C7E0-9CF54FF407DA}"/>
                    </a:ext>
                  </a:extLst>
                </p:cNvPr>
                <p:cNvPicPr/>
                <p:nvPr/>
              </p:nvPicPr>
              <p:blipFill>
                <a:blip r:embed="rId100"/>
                <a:stretch>
                  <a:fillRect/>
                </a:stretch>
              </p:blipFill>
              <p:spPr>
                <a:xfrm>
                  <a:off x="4265858" y="5253090"/>
                  <a:ext cx="3668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 name="Ink 25">
                  <a:extLst>
                    <a:ext uri="{FF2B5EF4-FFF2-40B4-BE49-F238E27FC236}">
                      <a16:creationId xmlns:a16="http://schemas.microsoft.com/office/drawing/2014/main" id="{3DAD40D8-F118-1C7B-98CE-6B73E80D3A73}"/>
                    </a:ext>
                  </a:extLst>
                </p14:cNvPr>
                <p14:cNvContentPartPr/>
                <p14:nvPr/>
              </p14:nvContentPartPr>
              <p14:xfrm>
                <a:off x="4437938" y="5472330"/>
                <a:ext cx="204840" cy="261000"/>
              </p14:xfrm>
            </p:contentPart>
          </mc:Choice>
          <mc:Fallback xmlns="">
            <p:pic>
              <p:nvPicPr>
                <p:cNvPr id="26" name="Ink 25">
                  <a:extLst>
                    <a:ext uri="{FF2B5EF4-FFF2-40B4-BE49-F238E27FC236}">
                      <a16:creationId xmlns:a16="http://schemas.microsoft.com/office/drawing/2014/main" id="{3DAD40D8-F118-1C7B-98CE-6B73E80D3A73}"/>
                    </a:ext>
                  </a:extLst>
                </p:cNvPr>
                <p:cNvPicPr/>
                <p:nvPr/>
              </p:nvPicPr>
              <p:blipFill>
                <a:blip r:embed="rId102"/>
                <a:stretch>
                  <a:fillRect/>
                </a:stretch>
              </p:blipFill>
              <p:spPr>
                <a:xfrm>
                  <a:off x="4428938" y="5463330"/>
                  <a:ext cx="222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Ink 26">
                  <a:extLst>
                    <a:ext uri="{FF2B5EF4-FFF2-40B4-BE49-F238E27FC236}">
                      <a16:creationId xmlns:a16="http://schemas.microsoft.com/office/drawing/2014/main" id="{911D864A-9D91-1410-D8A9-D27DC0C761F0}"/>
                    </a:ext>
                  </a:extLst>
                </p14:cNvPr>
                <p14:cNvContentPartPr/>
                <p14:nvPr/>
              </p14:nvContentPartPr>
              <p14:xfrm>
                <a:off x="4640258" y="5486730"/>
                <a:ext cx="218880" cy="215640"/>
              </p14:xfrm>
            </p:contentPart>
          </mc:Choice>
          <mc:Fallback xmlns="">
            <p:pic>
              <p:nvPicPr>
                <p:cNvPr id="27" name="Ink 26">
                  <a:extLst>
                    <a:ext uri="{FF2B5EF4-FFF2-40B4-BE49-F238E27FC236}">
                      <a16:creationId xmlns:a16="http://schemas.microsoft.com/office/drawing/2014/main" id="{911D864A-9D91-1410-D8A9-D27DC0C761F0}"/>
                    </a:ext>
                  </a:extLst>
                </p:cNvPr>
                <p:cNvPicPr/>
                <p:nvPr/>
              </p:nvPicPr>
              <p:blipFill>
                <a:blip r:embed="rId104"/>
                <a:stretch>
                  <a:fillRect/>
                </a:stretch>
              </p:blipFill>
              <p:spPr>
                <a:xfrm>
                  <a:off x="4631258" y="5477715"/>
                  <a:ext cx="236520" cy="233309"/>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Ink 27">
                  <a:extLst>
                    <a:ext uri="{FF2B5EF4-FFF2-40B4-BE49-F238E27FC236}">
                      <a16:creationId xmlns:a16="http://schemas.microsoft.com/office/drawing/2014/main" id="{0391E6E1-2671-A176-F7B3-51071F0FED5B}"/>
                    </a:ext>
                  </a:extLst>
                </p14:cNvPr>
                <p14:cNvContentPartPr/>
                <p14:nvPr/>
              </p14:nvContentPartPr>
              <p14:xfrm>
                <a:off x="4891898" y="5476290"/>
                <a:ext cx="272520" cy="237240"/>
              </p14:xfrm>
            </p:contentPart>
          </mc:Choice>
          <mc:Fallback xmlns="">
            <p:pic>
              <p:nvPicPr>
                <p:cNvPr id="28" name="Ink 27">
                  <a:extLst>
                    <a:ext uri="{FF2B5EF4-FFF2-40B4-BE49-F238E27FC236}">
                      <a16:creationId xmlns:a16="http://schemas.microsoft.com/office/drawing/2014/main" id="{0391E6E1-2671-A176-F7B3-51071F0FED5B}"/>
                    </a:ext>
                  </a:extLst>
                </p:cNvPr>
                <p:cNvPicPr/>
                <p:nvPr/>
              </p:nvPicPr>
              <p:blipFill>
                <a:blip r:embed="rId106"/>
                <a:stretch>
                  <a:fillRect/>
                </a:stretch>
              </p:blipFill>
              <p:spPr>
                <a:xfrm>
                  <a:off x="4882898" y="5467290"/>
                  <a:ext cx="290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Ink 54">
                  <a:extLst>
                    <a:ext uri="{FF2B5EF4-FFF2-40B4-BE49-F238E27FC236}">
                      <a16:creationId xmlns:a16="http://schemas.microsoft.com/office/drawing/2014/main" id="{F0530879-DD6E-01DD-B796-5848815EE321}"/>
                    </a:ext>
                  </a:extLst>
                </p14:cNvPr>
                <p14:cNvContentPartPr/>
                <p14:nvPr/>
              </p14:nvContentPartPr>
              <p14:xfrm>
                <a:off x="5238218" y="5510490"/>
                <a:ext cx="89640" cy="329040"/>
              </p14:xfrm>
            </p:contentPart>
          </mc:Choice>
          <mc:Fallback xmlns="">
            <p:pic>
              <p:nvPicPr>
                <p:cNvPr id="55" name="Ink 54">
                  <a:extLst>
                    <a:ext uri="{FF2B5EF4-FFF2-40B4-BE49-F238E27FC236}">
                      <a16:creationId xmlns:a16="http://schemas.microsoft.com/office/drawing/2014/main" id="{F0530879-DD6E-01DD-B796-5848815EE321}"/>
                    </a:ext>
                  </a:extLst>
                </p:cNvPr>
                <p:cNvPicPr/>
                <p:nvPr/>
              </p:nvPicPr>
              <p:blipFill>
                <a:blip r:embed="rId108"/>
                <a:stretch>
                  <a:fillRect/>
                </a:stretch>
              </p:blipFill>
              <p:spPr>
                <a:xfrm>
                  <a:off x="5229182" y="5501490"/>
                  <a:ext cx="107351"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Ink 55">
                  <a:extLst>
                    <a:ext uri="{FF2B5EF4-FFF2-40B4-BE49-F238E27FC236}">
                      <a16:creationId xmlns:a16="http://schemas.microsoft.com/office/drawing/2014/main" id="{4E0C2C28-C7C8-4FDC-98F9-BCD62579D7F5}"/>
                    </a:ext>
                  </a:extLst>
                </p14:cNvPr>
                <p14:cNvContentPartPr/>
                <p14:nvPr/>
              </p14:nvContentPartPr>
              <p14:xfrm>
                <a:off x="5205098" y="5440290"/>
                <a:ext cx="275760" cy="270360"/>
              </p14:xfrm>
            </p:contentPart>
          </mc:Choice>
          <mc:Fallback xmlns="">
            <p:pic>
              <p:nvPicPr>
                <p:cNvPr id="56" name="Ink 55">
                  <a:extLst>
                    <a:ext uri="{FF2B5EF4-FFF2-40B4-BE49-F238E27FC236}">
                      <a16:creationId xmlns:a16="http://schemas.microsoft.com/office/drawing/2014/main" id="{4E0C2C28-C7C8-4FDC-98F9-BCD62579D7F5}"/>
                    </a:ext>
                  </a:extLst>
                </p:cNvPr>
                <p:cNvPicPr/>
                <p:nvPr/>
              </p:nvPicPr>
              <p:blipFill>
                <a:blip r:embed="rId110"/>
                <a:stretch>
                  <a:fillRect/>
                </a:stretch>
              </p:blipFill>
              <p:spPr>
                <a:xfrm>
                  <a:off x="5196098" y="5431290"/>
                  <a:ext cx="293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Ink 56">
                  <a:extLst>
                    <a:ext uri="{FF2B5EF4-FFF2-40B4-BE49-F238E27FC236}">
                      <a16:creationId xmlns:a16="http://schemas.microsoft.com/office/drawing/2014/main" id="{E34E6AE7-B273-F04A-4ADA-A570E07BBFAB}"/>
                    </a:ext>
                  </a:extLst>
                </p14:cNvPr>
                <p14:cNvContentPartPr/>
                <p14:nvPr/>
              </p14:nvContentPartPr>
              <p14:xfrm>
                <a:off x="5525858" y="5402490"/>
                <a:ext cx="308880" cy="290520"/>
              </p14:xfrm>
            </p:contentPart>
          </mc:Choice>
          <mc:Fallback xmlns="">
            <p:pic>
              <p:nvPicPr>
                <p:cNvPr id="57" name="Ink 56">
                  <a:extLst>
                    <a:ext uri="{FF2B5EF4-FFF2-40B4-BE49-F238E27FC236}">
                      <a16:creationId xmlns:a16="http://schemas.microsoft.com/office/drawing/2014/main" id="{E34E6AE7-B273-F04A-4ADA-A570E07BBFAB}"/>
                    </a:ext>
                  </a:extLst>
                </p:cNvPr>
                <p:cNvPicPr/>
                <p:nvPr/>
              </p:nvPicPr>
              <p:blipFill>
                <a:blip r:embed="rId112"/>
                <a:stretch>
                  <a:fillRect/>
                </a:stretch>
              </p:blipFill>
              <p:spPr>
                <a:xfrm>
                  <a:off x="5516858" y="5393490"/>
                  <a:ext cx="3265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Ink 57">
                  <a:extLst>
                    <a:ext uri="{FF2B5EF4-FFF2-40B4-BE49-F238E27FC236}">
                      <a16:creationId xmlns:a16="http://schemas.microsoft.com/office/drawing/2014/main" id="{18337646-BB01-7B37-6120-C8C6C6E782E6}"/>
                    </a:ext>
                  </a:extLst>
                </p14:cNvPr>
                <p14:cNvContentPartPr/>
                <p14:nvPr/>
              </p14:nvContentPartPr>
              <p14:xfrm>
                <a:off x="5938418" y="5244090"/>
                <a:ext cx="49680" cy="431280"/>
              </p14:xfrm>
            </p:contentPart>
          </mc:Choice>
          <mc:Fallback xmlns="">
            <p:pic>
              <p:nvPicPr>
                <p:cNvPr id="58" name="Ink 57">
                  <a:extLst>
                    <a:ext uri="{FF2B5EF4-FFF2-40B4-BE49-F238E27FC236}">
                      <a16:creationId xmlns:a16="http://schemas.microsoft.com/office/drawing/2014/main" id="{18337646-BB01-7B37-6120-C8C6C6E782E6}"/>
                    </a:ext>
                  </a:extLst>
                </p:cNvPr>
                <p:cNvPicPr/>
                <p:nvPr/>
              </p:nvPicPr>
              <p:blipFill>
                <a:blip r:embed="rId114"/>
                <a:stretch>
                  <a:fillRect/>
                </a:stretch>
              </p:blipFill>
              <p:spPr>
                <a:xfrm>
                  <a:off x="5929418" y="5235090"/>
                  <a:ext cx="67320" cy="448920"/>
                </a:xfrm>
                <a:prstGeom prst="rect">
                  <a:avLst/>
                </a:prstGeom>
              </p:spPr>
            </p:pic>
          </mc:Fallback>
        </mc:AlternateContent>
      </p:grpSp>
    </p:spTree>
    <p:extLst>
      <p:ext uri="{BB962C8B-B14F-4D97-AF65-F5344CB8AC3E}">
        <p14:creationId xmlns:p14="http://schemas.microsoft.com/office/powerpoint/2010/main" val="22237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250" fill="hold"/>
                                        <p:tgtEl>
                                          <p:spTgt spid="24"/>
                                        </p:tgtEl>
                                        <p:attrNameLst>
                                          <p:attrName>drawProgress</p:attrName>
                                        </p:attrNameLst>
                                      </p:cBhvr>
                                      <p:tavLst>
                                        <p:tav tm="0">
                                          <p:val>
                                            <p:fltVal val="0"/>
                                          </p:val>
                                        </p:tav>
                                        <p:tav tm="100000">
                                          <p:val>
                                            <p:fltVal val="1"/>
                                          </p:val>
                                        </p:tav>
                                      </p:tavLst>
                                    </p:anim>
                                  </p:childTnLst>
                                </p:cTn>
                              </p:par>
                            </p:childTnLst>
                          </p:cTn>
                        </p:par>
                        <p:par>
                          <p:cTn id="8" fill="hold">
                            <p:stCondLst>
                              <p:cond delay="1250"/>
                            </p:stCondLst>
                            <p:childTnLst>
                              <p:par>
                                <p:cTn id="9" presetID="63"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2000" fill="hold"/>
                                        <p:tgtEl>
                                          <p:spTgt spid="5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824A7-F8D4-1286-85F0-4D414AADC33E}"/>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BF9CA11D-6715-85A7-4D4C-E28991871946}"/>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BF9CA11D-6715-85A7-4D4C-E28991871946}"/>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86E87CBA-19DB-ADA4-4E0B-F987C7141C26}"/>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EA40F4FB-1DFE-CEBB-6FA9-6CB40D6EC062}"/>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EA40F4FB-1DFE-CEBB-6FA9-6CB40D6EC062}"/>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42C4E36B-A66E-55B3-653A-C08EF959AB28}"/>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42C4E36B-A66E-55B3-653A-C08EF959AB28}"/>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4AEA60F9-DBDA-A4DC-04FE-8153102CFBD2}"/>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4AEA60F9-DBDA-A4DC-04FE-8153102CFBD2}"/>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69EA44F6-31B1-1B5E-00A1-32BB4050A223}"/>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69EA44F6-31B1-1B5E-00A1-32BB4050A223}"/>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7F20DA2D-5EBB-70C3-1CB9-51CD74537864}"/>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7F20DA2D-5EBB-70C3-1CB9-51CD74537864}"/>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53B37137-A26F-72E3-781C-08880068C62D}"/>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53B37137-A26F-72E3-781C-08880068C62D}"/>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967EF194-843B-3BFF-B093-A59FFC543BF8}"/>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57D09BEB-788C-1BED-D227-113D17B2ADFA}"/>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57D09BEB-788C-1BED-D227-113D17B2ADFA}"/>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DAEBDD1B-1F4A-5D91-7074-B6815C03139F}"/>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DAEBDD1B-1F4A-5D91-7074-B6815C03139F}"/>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182F6F99-CB26-79C8-A184-50D21F37480B}"/>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182F6F99-CB26-79C8-A184-50D21F37480B}"/>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E9ACDC30-96D5-21B0-D2E7-F09B9B672F55}"/>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E9ACDC30-96D5-21B0-D2E7-F09B9B672F55}"/>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3B84649F-25D5-BC7B-8C7A-BB3463A224D3}"/>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3B84649F-25D5-BC7B-8C7A-BB3463A224D3}"/>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6868AF11-FDD1-30D2-7D7D-C743BCAF189E}"/>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6868AF11-FDD1-30D2-7D7D-C743BCAF189E}"/>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2365C20E-00F7-F030-F72D-D63A93778390}"/>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2365C20E-00F7-F030-F72D-D63A93778390}"/>
                    </a:ext>
                  </a:extLst>
                </p:cNvPr>
                <p:cNvPicPr/>
                <p:nvPr/>
              </p:nvPicPr>
              <p:blipFill>
                <a:blip r:embed="rId30"/>
                <a:stretch>
                  <a:fillRect/>
                </a:stretch>
              </p:blipFill>
              <p:spPr>
                <a:xfrm>
                  <a:off x="2138978" y="1681155"/>
                  <a:ext cx="222120" cy="233669"/>
                </a:xfrm>
                <a:prstGeom prst="rect">
                  <a:avLst/>
                </a:prstGeom>
              </p:spPr>
            </p:pic>
          </mc:Fallback>
        </mc:AlternateContent>
      </p:grpSp>
      <p:grpSp>
        <p:nvGrpSpPr>
          <p:cNvPr id="2" name="Group 1">
            <a:extLst>
              <a:ext uri="{FF2B5EF4-FFF2-40B4-BE49-F238E27FC236}">
                <a16:creationId xmlns:a16="http://schemas.microsoft.com/office/drawing/2014/main" id="{5346FE75-EC99-B57B-756E-9788C8D7A5EE}"/>
              </a:ext>
            </a:extLst>
          </p:cNvPr>
          <p:cNvGrpSpPr/>
          <p:nvPr/>
        </p:nvGrpSpPr>
        <p:grpSpPr>
          <a:xfrm>
            <a:off x="3205953" y="1075276"/>
            <a:ext cx="4049280" cy="1007640"/>
            <a:chOff x="3205953" y="1075276"/>
            <a:chExt cx="4049280" cy="1007640"/>
          </a:xfrm>
        </p:grpSpPr>
        <mc:AlternateContent xmlns:mc="http://schemas.openxmlformats.org/markup-compatibility/2006" xmlns:p14="http://schemas.microsoft.com/office/powerpoint/2010/main">
          <mc:Choice Requires="p14">
            <p:contentPart p14:bwMode="auto" r:id="rId31">
              <p14:nvContentPartPr>
                <p14:cNvPr id="3" name="Ink 2">
                  <a:extLst>
                    <a:ext uri="{FF2B5EF4-FFF2-40B4-BE49-F238E27FC236}">
                      <a16:creationId xmlns:a16="http://schemas.microsoft.com/office/drawing/2014/main" id="{0F3E08B6-84F9-DCA3-3B69-75F15A2A48BA}"/>
                    </a:ext>
                  </a:extLst>
                </p14:cNvPr>
                <p14:cNvContentPartPr/>
                <p14:nvPr/>
              </p14:nvContentPartPr>
              <p14:xfrm>
                <a:off x="3205953" y="1075276"/>
                <a:ext cx="3791880" cy="719280"/>
              </p14:xfrm>
            </p:contentPart>
          </mc:Choice>
          <mc:Fallback xmlns="">
            <p:pic>
              <p:nvPicPr>
                <p:cNvPr id="3" name="Ink 2">
                  <a:extLst>
                    <a:ext uri="{FF2B5EF4-FFF2-40B4-BE49-F238E27FC236}">
                      <a16:creationId xmlns:a16="http://schemas.microsoft.com/office/drawing/2014/main" id="{0F3E08B6-84F9-DCA3-3B69-75F15A2A48BA}"/>
                    </a:ext>
                  </a:extLst>
                </p:cNvPr>
                <p:cNvPicPr/>
                <p:nvPr/>
              </p:nvPicPr>
              <p:blipFill>
                <a:blip r:embed="rId32"/>
                <a:stretch>
                  <a:fillRect/>
                </a:stretch>
              </p:blipFill>
              <p:spPr>
                <a:xfrm>
                  <a:off x="3187953" y="1057267"/>
                  <a:ext cx="3827520" cy="7549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Ink 3">
                  <a:extLst>
                    <a:ext uri="{FF2B5EF4-FFF2-40B4-BE49-F238E27FC236}">
                      <a16:creationId xmlns:a16="http://schemas.microsoft.com/office/drawing/2014/main" id="{4FCC47E9-E240-C8E3-9BAC-08B35E5C2D64}"/>
                    </a:ext>
                  </a:extLst>
                </p14:cNvPr>
                <p14:cNvContentPartPr/>
                <p14:nvPr/>
              </p14:nvContentPartPr>
              <p14:xfrm>
                <a:off x="6306633" y="1222156"/>
                <a:ext cx="948600" cy="860760"/>
              </p14:xfrm>
            </p:contentPart>
          </mc:Choice>
          <mc:Fallback xmlns="">
            <p:pic>
              <p:nvPicPr>
                <p:cNvPr id="4" name="Ink 3">
                  <a:extLst>
                    <a:ext uri="{FF2B5EF4-FFF2-40B4-BE49-F238E27FC236}">
                      <a16:creationId xmlns:a16="http://schemas.microsoft.com/office/drawing/2014/main" id="{4FCC47E9-E240-C8E3-9BAC-08B35E5C2D64}"/>
                    </a:ext>
                  </a:extLst>
                </p:cNvPr>
                <p:cNvPicPr/>
                <p:nvPr/>
              </p:nvPicPr>
              <p:blipFill>
                <a:blip r:embed="rId34"/>
                <a:stretch>
                  <a:fillRect/>
                </a:stretch>
              </p:blipFill>
              <p:spPr>
                <a:xfrm>
                  <a:off x="6288633" y="1204156"/>
                  <a:ext cx="984240" cy="896400"/>
                </a:xfrm>
                <a:prstGeom prst="rect">
                  <a:avLst/>
                </a:prstGeom>
              </p:spPr>
            </p:pic>
          </mc:Fallback>
        </mc:AlternateContent>
      </p:grpSp>
      <p:grpSp>
        <p:nvGrpSpPr>
          <p:cNvPr id="5" name="Group 4">
            <a:extLst>
              <a:ext uri="{FF2B5EF4-FFF2-40B4-BE49-F238E27FC236}">
                <a16:creationId xmlns:a16="http://schemas.microsoft.com/office/drawing/2014/main" id="{D6E7C44B-D99E-61F1-8949-0CAEC9FC6DC3}"/>
              </a:ext>
            </a:extLst>
          </p:cNvPr>
          <p:cNvGrpSpPr/>
          <p:nvPr/>
        </p:nvGrpSpPr>
        <p:grpSpPr>
          <a:xfrm>
            <a:off x="3689433" y="547516"/>
            <a:ext cx="2003040" cy="601920"/>
            <a:chOff x="3689433" y="547516"/>
            <a:chExt cx="2003040" cy="601920"/>
          </a:xfrm>
        </p:grpSpPr>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84251D58-AAED-A0B4-08DC-BF5D13033C80}"/>
                    </a:ext>
                  </a:extLst>
                </p14:cNvPr>
                <p14:cNvContentPartPr/>
                <p14:nvPr/>
              </p14:nvContentPartPr>
              <p14:xfrm>
                <a:off x="3689433" y="547516"/>
                <a:ext cx="344880" cy="470880"/>
              </p14:xfrm>
            </p:contentPart>
          </mc:Choice>
          <mc:Fallback xmlns="">
            <p:pic>
              <p:nvPicPr>
                <p:cNvPr id="6" name="Ink 5">
                  <a:extLst>
                    <a:ext uri="{FF2B5EF4-FFF2-40B4-BE49-F238E27FC236}">
                      <a16:creationId xmlns:a16="http://schemas.microsoft.com/office/drawing/2014/main" id="{84251D58-AAED-A0B4-08DC-BF5D13033C80}"/>
                    </a:ext>
                  </a:extLst>
                </p:cNvPr>
                <p:cNvPicPr/>
                <p:nvPr/>
              </p:nvPicPr>
              <p:blipFill>
                <a:blip r:embed="rId36"/>
                <a:stretch>
                  <a:fillRect/>
                </a:stretch>
              </p:blipFill>
              <p:spPr>
                <a:xfrm>
                  <a:off x="3680433" y="538516"/>
                  <a:ext cx="3625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A28CF791-D0E1-BD25-65F6-490E028E6E43}"/>
                    </a:ext>
                  </a:extLst>
                </p14:cNvPr>
                <p14:cNvContentPartPr/>
                <p14:nvPr/>
              </p14:nvContentPartPr>
              <p14:xfrm>
                <a:off x="3973113" y="735436"/>
                <a:ext cx="314640" cy="250920"/>
              </p14:xfrm>
            </p:contentPart>
          </mc:Choice>
          <mc:Fallback xmlns="">
            <p:pic>
              <p:nvPicPr>
                <p:cNvPr id="7" name="Ink 6">
                  <a:extLst>
                    <a:ext uri="{FF2B5EF4-FFF2-40B4-BE49-F238E27FC236}">
                      <a16:creationId xmlns:a16="http://schemas.microsoft.com/office/drawing/2014/main" id="{A28CF791-D0E1-BD25-65F6-490E028E6E43}"/>
                    </a:ext>
                  </a:extLst>
                </p:cNvPr>
                <p:cNvPicPr/>
                <p:nvPr/>
              </p:nvPicPr>
              <p:blipFill>
                <a:blip r:embed="rId38"/>
                <a:stretch>
                  <a:fillRect/>
                </a:stretch>
              </p:blipFill>
              <p:spPr>
                <a:xfrm>
                  <a:off x="3964123" y="726436"/>
                  <a:ext cx="3322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D1FAB0E9-316A-31FB-8B51-D713BAF2DDF7}"/>
                    </a:ext>
                  </a:extLst>
                </p14:cNvPr>
                <p14:cNvContentPartPr/>
                <p14:nvPr/>
              </p14:nvContentPartPr>
              <p14:xfrm>
                <a:off x="4250673" y="626356"/>
                <a:ext cx="249480" cy="359280"/>
              </p14:xfrm>
            </p:contentPart>
          </mc:Choice>
          <mc:Fallback xmlns="">
            <p:pic>
              <p:nvPicPr>
                <p:cNvPr id="8" name="Ink 7">
                  <a:extLst>
                    <a:ext uri="{FF2B5EF4-FFF2-40B4-BE49-F238E27FC236}">
                      <a16:creationId xmlns:a16="http://schemas.microsoft.com/office/drawing/2014/main" id="{D1FAB0E9-316A-31FB-8B51-D713BAF2DDF7}"/>
                    </a:ext>
                  </a:extLst>
                </p:cNvPr>
                <p:cNvPicPr/>
                <p:nvPr/>
              </p:nvPicPr>
              <p:blipFill>
                <a:blip r:embed="rId40"/>
                <a:stretch>
                  <a:fillRect/>
                </a:stretch>
              </p:blipFill>
              <p:spPr>
                <a:xfrm>
                  <a:off x="4241686" y="617356"/>
                  <a:ext cx="267095"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62EA195B-CEBA-B366-AAEC-F25BC94F12A7}"/>
                    </a:ext>
                  </a:extLst>
                </p14:cNvPr>
                <p14:cNvContentPartPr/>
                <p14:nvPr/>
              </p14:nvContentPartPr>
              <p14:xfrm>
                <a:off x="4502673" y="727156"/>
                <a:ext cx="278640" cy="281160"/>
              </p14:xfrm>
            </p:contentPart>
          </mc:Choice>
          <mc:Fallback xmlns="">
            <p:pic>
              <p:nvPicPr>
                <p:cNvPr id="9" name="Ink 8">
                  <a:extLst>
                    <a:ext uri="{FF2B5EF4-FFF2-40B4-BE49-F238E27FC236}">
                      <a16:creationId xmlns:a16="http://schemas.microsoft.com/office/drawing/2014/main" id="{62EA195B-CEBA-B366-AAEC-F25BC94F12A7}"/>
                    </a:ext>
                  </a:extLst>
                </p:cNvPr>
                <p:cNvPicPr/>
                <p:nvPr/>
              </p:nvPicPr>
              <p:blipFill>
                <a:blip r:embed="rId42"/>
                <a:stretch>
                  <a:fillRect/>
                </a:stretch>
              </p:blipFill>
              <p:spPr>
                <a:xfrm>
                  <a:off x="4493661" y="718156"/>
                  <a:ext cx="296303"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CCE88D76-3B45-97D1-0D5A-B030EE81205A}"/>
                    </a:ext>
                  </a:extLst>
                </p14:cNvPr>
                <p14:cNvContentPartPr/>
                <p14:nvPr/>
              </p14:nvContentPartPr>
              <p14:xfrm>
                <a:off x="4823793" y="648676"/>
                <a:ext cx="72720" cy="399600"/>
              </p14:xfrm>
            </p:contentPart>
          </mc:Choice>
          <mc:Fallback xmlns="">
            <p:pic>
              <p:nvPicPr>
                <p:cNvPr id="10" name="Ink 9">
                  <a:extLst>
                    <a:ext uri="{FF2B5EF4-FFF2-40B4-BE49-F238E27FC236}">
                      <a16:creationId xmlns:a16="http://schemas.microsoft.com/office/drawing/2014/main" id="{CCE88D76-3B45-97D1-0D5A-B030EE81205A}"/>
                    </a:ext>
                  </a:extLst>
                </p:cNvPr>
                <p:cNvPicPr/>
                <p:nvPr/>
              </p:nvPicPr>
              <p:blipFill>
                <a:blip r:embed="rId44"/>
                <a:stretch>
                  <a:fillRect/>
                </a:stretch>
              </p:blipFill>
              <p:spPr>
                <a:xfrm>
                  <a:off x="4814748" y="639676"/>
                  <a:ext cx="90448"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0B46AB5D-CA4C-386C-ADA2-22B2A21EFF20}"/>
                    </a:ext>
                  </a:extLst>
                </p14:cNvPr>
                <p14:cNvContentPartPr/>
                <p14:nvPr/>
              </p14:nvContentPartPr>
              <p14:xfrm>
                <a:off x="4955193" y="638236"/>
                <a:ext cx="28800" cy="400680"/>
              </p14:xfrm>
            </p:contentPart>
          </mc:Choice>
          <mc:Fallback xmlns="">
            <p:pic>
              <p:nvPicPr>
                <p:cNvPr id="11" name="Ink 10">
                  <a:extLst>
                    <a:ext uri="{FF2B5EF4-FFF2-40B4-BE49-F238E27FC236}">
                      <a16:creationId xmlns:a16="http://schemas.microsoft.com/office/drawing/2014/main" id="{0B46AB5D-CA4C-386C-ADA2-22B2A21EFF20}"/>
                    </a:ext>
                  </a:extLst>
                </p:cNvPr>
                <p:cNvPicPr/>
                <p:nvPr/>
              </p:nvPicPr>
              <p:blipFill>
                <a:blip r:embed="rId46"/>
                <a:stretch>
                  <a:fillRect/>
                </a:stretch>
              </p:blipFill>
              <p:spPr>
                <a:xfrm>
                  <a:off x="4946193" y="629228"/>
                  <a:ext cx="46440" cy="41833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6B858C83-C2A4-9DB4-F901-28B634DBF069}"/>
                    </a:ext>
                  </a:extLst>
                </p14:cNvPr>
                <p14:cNvContentPartPr/>
                <p14:nvPr/>
              </p14:nvContentPartPr>
              <p14:xfrm>
                <a:off x="5052753" y="836596"/>
                <a:ext cx="40320" cy="204840"/>
              </p14:xfrm>
            </p:contentPart>
          </mc:Choice>
          <mc:Fallback xmlns="">
            <p:pic>
              <p:nvPicPr>
                <p:cNvPr id="12" name="Ink 11">
                  <a:extLst>
                    <a:ext uri="{FF2B5EF4-FFF2-40B4-BE49-F238E27FC236}">
                      <a16:creationId xmlns:a16="http://schemas.microsoft.com/office/drawing/2014/main" id="{6B858C83-C2A4-9DB4-F901-28B634DBF069}"/>
                    </a:ext>
                  </a:extLst>
                </p:cNvPr>
                <p:cNvPicPr/>
                <p:nvPr/>
              </p:nvPicPr>
              <p:blipFill>
                <a:blip r:embed="rId48"/>
                <a:stretch>
                  <a:fillRect/>
                </a:stretch>
              </p:blipFill>
              <p:spPr>
                <a:xfrm>
                  <a:off x="5043753" y="827596"/>
                  <a:ext cx="5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B20829DB-3591-EB2A-6515-A46FFA1D6F41}"/>
                    </a:ext>
                  </a:extLst>
                </p14:cNvPr>
                <p14:cNvContentPartPr/>
                <p14:nvPr/>
              </p14:nvContentPartPr>
              <p14:xfrm>
                <a:off x="5103873" y="662356"/>
                <a:ext cx="27360" cy="21240"/>
              </p14:xfrm>
            </p:contentPart>
          </mc:Choice>
          <mc:Fallback xmlns="">
            <p:pic>
              <p:nvPicPr>
                <p:cNvPr id="13" name="Ink 12">
                  <a:extLst>
                    <a:ext uri="{FF2B5EF4-FFF2-40B4-BE49-F238E27FC236}">
                      <a16:creationId xmlns:a16="http://schemas.microsoft.com/office/drawing/2014/main" id="{B20829DB-3591-EB2A-6515-A46FFA1D6F41}"/>
                    </a:ext>
                  </a:extLst>
                </p:cNvPr>
                <p:cNvPicPr/>
                <p:nvPr/>
              </p:nvPicPr>
              <p:blipFill>
                <a:blip r:embed="rId50"/>
                <a:stretch>
                  <a:fillRect/>
                </a:stretch>
              </p:blipFill>
              <p:spPr>
                <a:xfrm>
                  <a:off x="5094873" y="653201"/>
                  <a:ext cx="45000" cy="3918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Ink 13">
                  <a:extLst>
                    <a:ext uri="{FF2B5EF4-FFF2-40B4-BE49-F238E27FC236}">
                      <a16:creationId xmlns:a16="http://schemas.microsoft.com/office/drawing/2014/main" id="{0E2FC3FC-3887-526A-F576-73ACE3315F66}"/>
                    </a:ext>
                  </a:extLst>
                </p14:cNvPr>
                <p14:cNvContentPartPr/>
                <p14:nvPr/>
              </p14:nvContentPartPr>
              <p14:xfrm>
                <a:off x="5169033" y="814996"/>
                <a:ext cx="230760" cy="259200"/>
              </p14:xfrm>
            </p:contentPart>
          </mc:Choice>
          <mc:Fallback xmlns="">
            <p:pic>
              <p:nvPicPr>
                <p:cNvPr id="14" name="Ink 13">
                  <a:extLst>
                    <a:ext uri="{FF2B5EF4-FFF2-40B4-BE49-F238E27FC236}">
                      <a16:creationId xmlns:a16="http://schemas.microsoft.com/office/drawing/2014/main" id="{0E2FC3FC-3887-526A-F576-73ACE3315F66}"/>
                    </a:ext>
                  </a:extLst>
                </p:cNvPr>
                <p:cNvPicPr/>
                <p:nvPr/>
              </p:nvPicPr>
              <p:blipFill>
                <a:blip r:embed="rId52"/>
                <a:stretch>
                  <a:fillRect/>
                </a:stretch>
              </p:blipFill>
              <p:spPr>
                <a:xfrm>
                  <a:off x="5160033" y="805996"/>
                  <a:ext cx="24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4710A6DF-7F1C-4E03-2E83-2324177225B0}"/>
                    </a:ext>
                  </a:extLst>
                </p14:cNvPr>
                <p14:cNvContentPartPr/>
                <p14:nvPr/>
              </p14:nvContentPartPr>
              <p14:xfrm>
                <a:off x="5442993" y="847396"/>
                <a:ext cx="249480" cy="302040"/>
              </p14:xfrm>
            </p:contentPart>
          </mc:Choice>
          <mc:Fallback xmlns="">
            <p:pic>
              <p:nvPicPr>
                <p:cNvPr id="15" name="Ink 14">
                  <a:extLst>
                    <a:ext uri="{FF2B5EF4-FFF2-40B4-BE49-F238E27FC236}">
                      <a16:creationId xmlns:a16="http://schemas.microsoft.com/office/drawing/2014/main" id="{4710A6DF-7F1C-4E03-2E83-2324177225B0}"/>
                    </a:ext>
                  </a:extLst>
                </p:cNvPr>
                <p:cNvPicPr/>
                <p:nvPr/>
              </p:nvPicPr>
              <p:blipFill>
                <a:blip r:embed="rId54"/>
                <a:stretch>
                  <a:fillRect/>
                </a:stretch>
              </p:blipFill>
              <p:spPr>
                <a:xfrm>
                  <a:off x="5434006" y="838396"/>
                  <a:ext cx="267095"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D0E68C78-3BDB-7BC8-7067-A6F1383F2821}"/>
                  </a:ext>
                </a:extLst>
              </p14:cNvPr>
              <p14:cNvContentPartPr/>
              <p14:nvPr/>
            </p14:nvContentPartPr>
            <p14:xfrm>
              <a:off x="6735458" y="1848210"/>
              <a:ext cx="4309920" cy="2091240"/>
            </p14:xfrm>
          </p:contentPart>
        </mc:Choice>
        <mc:Fallback xmlns="">
          <p:pic>
            <p:nvPicPr>
              <p:cNvPr id="29" name="Ink 28">
                <a:extLst>
                  <a:ext uri="{FF2B5EF4-FFF2-40B4-BE49-F238E27FC236}">
                    <a16:creationId xmlns:a16="http://schemas.microsoft.com/office/drawing/2014/main" id="{D0E68C78-3BDB-7BC8-7067-A6F1383F2821}"/>
                  </a:ext>
                </a:extLst>
              </p:cNvPr>
              <p:cNvPicPr/>
              <p:nvPr/>
            </p:nvPicPr>
            <p:blipFill>
              <a:blip r:embed="rId56"/>
              <a:stretch>
                <a:fillRect/>
              </a:stretch>
            </p:blipFill>
            <p:spPr>
              <a:xfrm>
                <a:off x="6717458" y="1830207"/>
                <a:ext cx="4345560" cy="2126886"/>
              </a:xfrm>
              <a:prstGeom prst="rect">
                <a:avLst/>
              </a:prstGeom>
            </p:spPr>
          </p:pic>
        </mc:Fallback>
      </mc:AlternateContent>
      <p:grpSp>
        <p:nvGrpSpPr>
          <p:cNvPr id="54" name="Group 53">
            <a:extLst>
              <a:ext uri="{FF2B5EF4-FFF2-40B4-BE49-F238E27FC236}">
                <a16:creationId xmlns:a16="http://schemas.microsoft.com/office/drawing/2014/main" id="{C2B8CFEF-6D37-3B81-FCCF-EF7926F04CF4}"/>
              </a:ext>
            </a:extLst>
          </p:cNvPr>
          <p:cNvGrpSpPr/>
          <p:nvPr/>
        </p:nvGrpSpPr>
        <p:grpSpPr>
          <a:xfrm>
            <a:off x="7289138" y="2407650"/>
            <a:ext cx="3144600" cy="694080"/>
            <a:chOff x="7289138" y="2407650"/>
            <a:chExt cx="3144600" cy="694080"/>
          </a:xfrm>
        </p:grpSpPr>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9BD22585-EA77-E298-CE49-7B0221C18186}"/>
                    </a:ext>
                  </a:extLst>
                </p14:cNvPr>
                <p14:cNvContentPartPr/>
                <p14:nvPr/>
              </p14:nvContentPartPr>
              <p14:xfrm>
                <a:off x="7289138" y="2407650"/>
                <a:ext cx="448560" cy="687600"/>
              </p14:xfrm>
            </p:contentPart>
          </mc:Choice>
          <mc:Fallback xmlns="">
            <p:pic>
              <p:nvPicPr>
                <p:cNvPr id="30" name="Ink 29">
                  <a:extLst>
                    <a:ext uri="{FF2B5EF4-FFF2-40B4-BE49-F238E27FC236}">
                      <a16:creationId xmlns:a16="http://schemas.microsoft.com/office/drawing/2014/main" id="{9BD22585-EA77-E298-CE49-7B0221C18186}"/>
                    </a:ext>
                  </a:extLst>
                </p:cNvPr>
                <p:cNvPicPr/>
                <p:nvPr/>
              </p:nvPicPr>
              <p:blipFill>
                <a:blip r:embed="rId58"/>
                <a:stretch>
                  <a:fillRect/>
                </a:stretch>
              </p:blipFill>
              <p:spPr>
                <a:xfrm>
                  <a:off x="7280138" y="2398655"/>
                  <a:ext cx="466200" cy="70523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B8F1EC1D-11E5-72B7-820D-FE79B9771A76}"/>
                    </a:ext>
                  </a:extLst>
                </p14:cNvPr>
                <p14:cNvContentPartPr/>
                <p14:nvPr/>
              </p14:nvContentPartPr>
              <p14:xfrm>
                <a:off x="7768658" y="2750010"/>
                <a:ext cx="204120" cy="330120"/>
              </p14:xfrm>
            </p:contentPart>
          </mc:Choice>
          <mc:Fallback xmlns="">
            <p:pic>
              <p:nvPicPr>
                <p:cNvPr id="31" name="Ink 30">
                  <a:extLst>
                    <a:ext uri="{FF2B5EF4-FFF2-40B4-BE49-F238E27FC236}">
                      <a16:creationId xmlns:a16="http://schemas.microsoft.com/office/drawing/2014/main" id="{B8F1EC1D-11E5-72B7-820D-FE79B9771A76}"/>
                    </a:ext>
                  </a:extLst>
                </p:cNvPr>
                <p:cNvPicPr/>
                <p:nvPr/>
              </p:nvPicPr>
              <p:blipFill>
                <a:blip r:embed="rId60"/>
                <a:stretch>
                  <a:fillRect/>
                </a:stretch>
              </p:blipFill>
              <p:spPr>
                <a:xfrm>
                  <a:off x="7759658" y="2741010"/>
                  <a:ext cx="221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82C7F7DC-F580-71EB-C743-BF50D2B20531}"/>
                    </a:ext>
                  </a:extLst>
                </p14:cNvPr>
                <p14:cNvContentPartPr/>
                <p14:nvPr/>
              </p14:nvContentPartPr>
              <p14:xfrm>
                <a:off x="8013818" y="2793210"/>
                <a:ext cx="227160" cy="308520"/>
              </p14:xfrm>
            </p:contentPart>
          </mc:Choice>
          <mc:Fallback xmlns="">
            <p:pic>
              <p:nvPicPr>
                <p:cNvPr id="32" name="Ink 31">
                  <a:extLst>
                    <a:ext uri="{FF2B5EF4-FFF2-40B4-BE49-F238E27FC236}">
                      <a16:creationId xmlns:a16="http://schemas.microsoft.com/office/drawing/2014/main" id="{82C7F7DC-F580-71EB-C743-BF50D2B20531}"/>
                    </a:ext>
                  </a:extLst>
                </p:cNvPr>
                <p:cNvPicPr/>
                <p:nvPr/>
              </p:nvPicPr>
              <p:blipFill>
                <a:blip r:embed="rId62"/>
                <a:stretch>
                  <a:fillRect/>
                </a:stretch>
              </p:blipFill>
              <p:spPr>
                <a:xfrm>
                  <a:off x="8004832" y="2784199"/>
                  <a:ext cx="244772" cy="32618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77434454-167B-44E5-C152-B6C75D4EB1D4}"/>
                    </a:ext>
                  </a:extLst>
                </p14:cNvPr>
                <p14:cNvContentPartPr/>
                <p14:nvPr/>
              </p14:nvContentPartPr>
              <p14:xfrm>
                <a:off x="8299298" y="2613570"/>
                <a:ext cx="23760" cy="416880"/>
              </p14:xfrm>
            </p:contentPart>
          </mc:Choice>
          <mc:Fallback xmlns="">
            <p:pic>
              <p:nvPicPr>
                <p:cNvPr id="33" name="Ink 32">
                  <a:extLst>
                    <a:ext uri="{FF2B5EF4-FFF2-40B4-BE49-F238E27FC236}">
                      <a16:creationId xmlns:a16="http://schemas.microsoft.com/office/drawing/2014/main" id="{77434454-167B-44E5-C152-B6C75D4EB1D4}"/>
                    </a:ext>
                  </a:extLst>
                </p:cNvPr>
                <p:cNvPicPr/>
                <p:nvPr/>
              </p:nvPicPr>
              <p:blipFill>
                <a:blip r:embed="rId64"/>
                <a:stretch>
                  <a:fillRect/>
                </a:stretch>
              </p:blipFill>
              <p:spPr>
                <a:xfrm>
                  <a:off x="8290298" y="2604570"/>
                  <a:ext cx="414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4AE0439D-8097-9F8E-5708-9EB3A784017C}"/>
                    </a:ext>
                  </a:extLst>
                </p14:cNvPr>
                <p14:cNvContentPartPr/>
                <p14:nvPr/>
              </p14:nvContentPartPr>
              <p14:xfrm>
                <a:off x="8358698" y="2645250"/>
                <a:ext cx="301320" cy="421920"/>
              </p14:xfrm>
            </p:contentPart>
          </mc:Choice>
          <mc:Fallback xmlns="">
            <p:pic>
              <p:nvPicPr>
                <p:cNvPr id="34" name="Ink 33">
                  <a:extLst>
                    <a:ext uri="{FF2B5EF4-FFF2-40B4-BE49-F238E27FC236}">
                      <a16:creationId xmlns:a16="http://schemas.microsoft.com/office/drawing/2014/main" id="{4AE0439D-8097-9F8E-5708-9EB3A784017C}"/>
                    </a:ext>
                  </a:extLst>
                </p:cNvPr>
                <p:cNvPicPr/>
                <p:nvPr/>
              </p:nvPicPr>
              <p:blipFill>
                <a:blip r:embed="rId66"/>
                <a:stretch>
                  <a:fillRect/>
                </a:stretch>
              </p:blipFill>
              <p:spPr>
                <a:xfrm>
                  <a:off x="8349709" y="2636250"/>
                  <a:ext cx="318939"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5AF80806-ED70-7BF9-E827-F96100249050}"/>
                    </a:ext>
                  </a:extLst>
                </p14:cNvPr>
                <p14:cNvContentPartPr/>
                <p14:nvPr/>
              </p14:nvContentPartPr>
              <p14:xfrm>
                <a:off x="8642378" y="2749290"/>
                <a:ext cx="209880" cy="303480"/>
              </p14:xfrm>
            </p:contentPart>
          </mc:Choice>
          <mc:Fallback xmlns="">
            <p:pic>
              <p:nvPicPr>
                <p:cNvPr id="36" name="Ink 35">
                  <a:extLst>
                    <a:ext uri="{FF2B5EF4-FFF2-40B4-BE49-F238E27FC236}">
                      <a16:creationId xmlns:a16="http://schemas.microsoft.com/office/drawing/2014/main" id="{5AF80806-ED70-7BF9-E827-F96100249050}"/>
                    </a:ext>
                  </a:extLst>
                </p:cNvPr>
                <p:cNvPicPr/>
                <p:nvPr/>
              </p:nvPicPr>
              <p:blipFill>
                <a:blip r:embed="rId68"/>
                <a:stretch>
                  <a:fillRect/>
                </a:stretch>
              </p:blipFill>
              <p:spPr>
                <a:xfrm>
                  <a:off x="8633378" y="2740290"/>
                  <a:ext cx="227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BBCD6D62-92B8-3E9E-0B2F-3317FCE9900F}"/>
                    </a:ext>
                  </a:extLst>
                </p14:cNvPr>
                <p14:cNvContentPartPr/>
                <p14:nvPr/>
              </p14:nvContentPartPr>
              <p14:xfrm>
                <a:off x="8851538" y="2757210"/>
                <a:ext cx="217080" cy="280800"/>
              </p14:xfrm>
            </p:contentPart>
          </mc:Choice>
          <mc:Fallback xmlns="">
            <p:pic>
              <p:nvPicPr>
                <p:cNvPr id="37" name="Ink 36">
                  <a:extLst>
                    <a:ext uri="{FF2B5EF4-FFF2-40B4-BE49-F238E27FC236}">
                      <a16:creationId xmlns:a16="http://schemas.microsoft.com/office/drawing/2014/main" id="{BBCD6D62-92B8-3E9E-0B2F-3317FCE9900F}"/>
                    </a:ext>
                  </a:extLst>
                </p:cNvPr>
                <p:cNvPicPr/>
                <p:nvPr/>
              </p:nvPicPr>
              <p:blipFill>
                <a:blip r:embed="rId70"/>
                <a:stretch>
                  <a:fillRect/>
                </a:stretch>
              </p:blipFill>
              <p:spPr>
                <a:xfrm>
                  <a:off x="8842538" y="2748210"/>
                  <a:ext cx="234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k 37">
                  <a:extLst>
                    <a:ext uri="{FF2B5EF4-FFF2-40B4-BE49-F238E27FC236}">
                      <a16:creationId xmlns:a16="http://schemas.microsoft.com/office/drawing/2014/main" id="{9A53EA7F-E168-94EA-04A2-F918F037248C}"/>
                    </a:ext>
                  </a:extLst>
                </p14:cNvPr>
                <p14:cNvContentPartPr/>
                <p14:nvPr/>
              </p14:nvContentPartPr>
              <p14:xfrm>
                <a:off x="9125858" y="2771250"/>
                <a:ext cx="289800" cy="298080"/>
              </p14:xfrm>
            </p:contentPart>
          </mc:Choice>
          <mc:Fallback xmlns="">
            <p:pic>
              <p:nvPicPr>
                <p:cNvPr id="38" name="Ink 37">
                  <a:extLst>
                    <a:ext uri="{FF2B5EF4-FFF2-40B4-BE49-F238E27FC236}">
                      <a16:creationId xmlns:a16="http://schemas.microsoft.com/office/drawing/2014/main" id="{9A53EA7F-E168-94EA-04A2-F918F037248C}"/>
                    </a:ext>
                  </a:extLst>
                </p:cNvPr>
                <p:cNvPicPr/>
                <p:nvPr/>
              </p:nvPicPr>
              <p:blipFill>
                <a:blip r:embed="rId72"/>
                <a:stretch>
                  <a:fillRect/>
                </a:stretch>
              </p:blipFill>
              <p:spPr>
                <a:xfrm>
                  <a:off x="9116858" y="2762250"/>
                  <a:ext cx="307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71B2A635-C7D2-022E-A2BD-DCFCD69BC53C}"/>
                    </a:ext>
                  </a:extLst>
                </p14:cNvPr>
                <p14:cNvContentPartPr/>
                <p14:nvPr/>
              </p14:nvContentPartPr>
              <p14:xfrm>
                <a:off x="9487658" y="2827410"/>
                <a:ext cx="289800" cy="255600"/>
              </p14:xfrm>
            </p:contentPart>
          </mc:Choice>
          <mc:Fallback xmlns="">
            <p:pic>
              <p:nvPicPr>
                <p:cNvPr id="47" name="Ink 46">
                  <a:extLst>
                    <a:ext uri="{FF2B5EF4-FFF2-40B4-BE49-F238E27FC236}">
                      <a16:creationId xmlns:a16="http://schemas.microsoft.com/office/drawing/2014/main" id="{71B2A635-C7D2-022E-A2BD-DCFCD69BC53C}"/>
                    </a:ext>
                  </a:extLst>
                </p:cNvPr>
                <p:cNvPicPr/>
                <p:nvPr/>
              </p:nvPicPr>
              <p:blipFill>
                <a:blip r:embed="rId74"/>
                <a:stretch>
                  <a:fillRect/>
                </a:stretch>
              </p:blipFill>
              <p:spPr>
                <a:xfrm>
                  <a:off x="9478647" y="2818410"/>
                  <a:ext cx="307462"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F65E0C19-7EF5-B74D-F0B6-020CFE239E9B}"/>
                    </a:ext>
                  </a:extLst>
                </p14:cNvPr>
                <p14:cNvContentPartPr/>
                <p14:nvPr/>
              </p14:nvContentPartPr>
              <p14:xfrm>
                <a:off x="9851618" y="2801490"/>
                <a:ext cx="298440" cy="258840"/>
              </p14:xfrm>
            </p:contentPart>
          </mc:Choice>
          <mc:Fallback xmlns="">
            <p:pic>
              <p:nvPicPr>
                <p:cNvPr id="52" name="Ink 51">
                  <a:extLst>
                    <a:ext uri="{FF2B5EF4-FFF2-40B4-BE49-F238E27FC236}">
                      <a16:creationId xmlns:a16="http://schemas.microsoft.com/office/drawing/2014/main" id="{F65E0C19-7EF5-B74D-F0B6-020CFE239E9B}"/>
                    </a:ext>
                  </a:extLst>
                </p:cNvPr>
                <p:cNvPicPr/>
                <p:nvPr/>
              </p:nvPicPr>
              <p:blipFill>
                <a:blip r:embed="rId76"/>
                <a:stretch>
                  <a:fillRect/>
                </a:stretch>
              </p:blipFill>
              <p:spPr>
                <a:xfrm>
                  <a:off x="9842618" y="2792490"/>
                  <a:ext cx="316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E1EFA7D6-91C3-FCC9-5340-A7315CB73116}"/>
                    </a:ext>
                  </a:extLst>
                </p14:cNvPr>
                <p14:cNvContentPartPr/>
                <p14:nvPr/>
              </p14:nvContentPartPr>
              <p14:xfrm>
                <a:off x="10144658" y="2763690"/>
                <a:ext cx="289080" cy="318600"/>
              </p14:xfrm>
            </p:contentPart>
          </mc:Choice>
          <mc:Fallback xmlns="">
            <p:pic>
              <p:nvPicPr>
                <p:cNvPr id="53" name="Ink 52">
                  <a:extLst>
                    <a:ext uri="{FF2B5EF4-FFF2-40B4-BE49-F238E27FC236}">
                      <a16:creationId xmlns:a16="http://schemas.microsoft.com/office/drawing/2014/main" id="{E1EFA7D6-91C3-FCC9-5340-A7315CB73116}"/>
                    </a:ext>
                  </a:extLst>
                </p:cNvPr>
                <p:cNvPicPr/>
                <p:nvPr/>
              </p:nvPicPr>
              <p:blipFill>
                <a:blip r:embed="rId78"/>
                <a:stretch>
                  <a:fillRect/>
                </a:stretch>
              </p:blipFill>
              <p:spPr>
                <a:xfrm>
                  <a:off x="10135658" y="2754690"/>
                  <a:ext cx="306720" cy="336240"/>
                </a:xfrm>
                <a:prstGeom prst="rect">
                  <a:avLst/>
                </a:prstGeom>
              </p:spPr>
            </p:pic>
          </mc:Fallback>
        </mc:AlternateContent>
      </p:grpSp>
      <p:grpSp>
        <p:nvGrpSpPr>
          <p:cNvPr id="62" name="Group 61">
            <a:extLst>
              <a:ext uri="{FF2B5EF4-FFF2-40B4-BE49-F238E27FC236}">
                <a16:creationId xmlns:a16="http://schemas.microsoft.com/office/drawing/2014/main" id="{50C7EBCC-B467-2240-EB72-767CA383B327}"/>
              </a:ext>
            </a:extLst>
          </p:cNvPr>
          <p:cNvGrpSpPr/>
          <p:nvPr/>
        </p:nvGrpSpPr>
        <p:grpSpPr>
          <a:xfrm>
            <a:off x="9903818" y="1053690"/>
            <a:ext cx="451800" cy="916560"/>
            <a:chOff x="9903818" y="1053690"/>
            <a:chExt cx="451800" cy="916560"/>
          </a:xfrm>
        </p:grpSpPr>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FA947440-2FC8-D62F-5836-BEEA082CF248}"/>
                    </a:ext>
                  </a:extLst>
                </p14:cNvPr>
                <p14:cNvContentPartPr/>
                <p14:nvPr/>
              </p14:nvContentPartPr>
              <p14:xfrm>
                <a:off x="9903818" y="1231890"/>
                <a:ext cx="393480" cy="738360"/>
              </p14:xfrm>
            </p:contentPart>
          </mc:Choice>
          <mc:Fallback xmlns="">
            <p:pic>
              <p:nvPicPr>
                <p:cNvPr id="60" name="Ink 59">
                  <a:extLst>
                    <a:ext uri="{FF2B5EF4-FFF2-40B4-BE49-F238E27FC236}">
                      <a16:creationId xmlns:a16="http://schemas.microsoft.com/office/drawing/2014/main" id="{FA947440-2FC8-D62F-5836-BEEA082CF248}"/>
                    </a:ext>
                  </a:extLst>
                </p:cNvPr>
                <p:cNvPicPr/>
                <p:nvPr/>
              </p:nvPicPr>
              <p:blipFill>
                <a:blip r:embed="rId80"/>
                <a:stretch>
                  <a:fillRect/>
                </a:stretch>
              </p:blipFill>
              <p:spPr>
                <a:xfrm>
                  <a:off x="9885802" y="1213890"/>
                  <a:ext cx="429153"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67EA06AB-4257-2CD5-3571-C19D4F156E75}"/>
                    </a:ext>
                  </a:extLst>
                </p14:cNvPr>
                <p14:cNvContentPartPr/>
                <p14:nvPr/>
              </p14:nvContentPartPr>
              <p14:xfrm>
                <a:off x="10031618" y="1053690"/>
                <a:ext cx="324000" cy="362160"/>
              </p14:xfrm>
            </p:contentPart>
          </mc:Choice>
          <mc:Fallback xmlns="">
            <p:pic>
              <p:nvPicPr>
                <p:cNvPr id="61" name="Ink 60">
                  <a:extLst>
                    <a:ext uri="{FF2B5EF4-FFF2-40B4-BE49-F238E27FC236}">
                      <a16:creationId xmlns:a16="http://schemas.microsoft.com/office/drawing/2014/main" id="{67EA06AB-4257-2CD5-3571-C19D4F156E75}"/>
                    </a:ext>
                  </a:extLst>
                </p:cNvPr>
                <p:cNvPicPr/>
                <p:nvPr/>
              </p:nvPicPr>
              <p:blipFill>
                <a:blip r:embed="rId82"/>
                <a:stretch>
                  <a:fillRect/>
                </a:stretch>
              </p:blipFill>
              <p:spPr>
                <a:xfrm>
                  <a:off x="10013618" y="1035690"/>
                  <a:ext cx="359640" cy="397800"/>
                </a:xfrm>
                <a:prstGeom prst="rect">
                  <a:avLst/>
                </a:prstGeom>
              </p:spPr>
            </p:pic>
          </mc:Fallback>
        </mc:AlternateContent>
      </p:grpSp>
      <p:grpSp>
        <p:nvGrpSpPr>
          <p:cNvPr id="65" name="Group 64">
            <a:extLst>
              <a:ext uri="{FF2B5EF4-FFF2-40B4-BE49-F238E27FC236}">
                <a16:creationId xmlns:a16="http://schemas.microsoft.com/office/drawing/2014/main" id="{EC892D15-B663-AC3D-CA49-C4CCFC2EBD7A}"/>
              </a:ext>
            </a:extLst>
          </p:cNvPr>
          <p:cNvGrpSpPr/>
          <p:nvPr/>
        </p:nvGrpSpPr>
        <p:grpSpPr>
          <a:xfrm>
            <a:off x="10823978" y="1407930"/>
            <a:ext cx="682200" cy="950760"/>
            <a:chOff x="10823978" y="1407930"/>
            <a:chExt cx="682200" cy="950760"/>
          </a:xfrm>
        </p:grpSpPr>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A93D8DEE-1695-50C7-9F94-323A40B20391}"/>
                    </a:ext>
                  </a:extLst>
                </p14:cNvPr>
                <p14:cNvContentPartPr/>
                <p14:nvPr/>
              </p14:nvContentPartPr>
              <p14:xfrm>
                <a:off x="10823978" y="1543290"/>
                <a:ext cx="538560" cy="815400"/>
              </p14:xfrm>
            </p:contentPart>
          </mc:Choice>
          <mc:Fallback xmlns="">
            <p:pic>
              <p:nvPicPr>
                <p:cNvPr id="63" name="Ink 62">
                  <a:extLst>
                    <a:ext uri="{FF2B5EF4-FFF2-40B4-BE49-F238E27FC236}">
                      <a16:creationId xmlns:a16="http://schemas.microsoft.com/office/drawing/2014/main" id="{A93D8DEE-1695-50C7-9F94-323A40B20391}"/>
                    </a:ext>
                  </a:extLst>
                </p:cNvPr>
                <p:cNvPicPr/>
                <p:nvPr/>
              </p:nvPicPr>
              <p:blipFill>
                <a:blip r:embed="rId84"/>
                <a:stretch>
                  <a:fillRect/>
                </a:stretch>
              </p:blipFill>
              <p:spPr>
                <a:xfrm>
                  <a:off x="10805990" y="1525298"/>
                  <a:ext cx="574176" cy="85102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67462D9B-0119-6A9B-3F7B-FEA4E99ADC69}"/>
                    </a:ext>
                  </a:extLst>
                </p14:cNvPr>
                <p14:cNvContentPartPr/>
                <p14:nvPr/>
              </p14:nvContentPartPr>
              <p14:xfrm>
                <a:off x="11036738" y="1407930"/>
                <a:ext cx="469440" cy="344880"/>
              </p14:xfrm>
            </p:contentPart>
          </mc:Choice>
          <mc:Fallback xmlns="">
            <p:pic>
              <p:nvPicPr>
                <p:cNvPr id="64" name="Ink 63">
                  <a:extLst>
                    <a:ext uri="{FF2B5EF4-FFF2-40B4-BE49-F238E27FC236}">
                      <a16:creationId xmlns:a16="http://schemas.microsoft.com/office/drawing/2014/main" id="{67462D9B-0119-6A9B-3F7B-FEA4E99ADC69}"/>
                    </a:ext>
                  </a:extLst>
                </p:cNvPr>
                <p:cNvPicPr/>
                <p:nvPr/>
              </p:nvPicPr>
              <p:blipFill>
                <a:blip r:embed="rId86"/>
                <a:stretch>
                  <a:fillRect/>
                </a:stretch>
              </p:blipFill>
              <p:spPr>
                <a:xfrm>
                  <a:off x="11018738" y="1389930"/>
                  <a:ext cx="505080" cy="380520"/>
                </a:xfrm>
                <a:prstGeom prst="rect">
                  <a:avLst/>
                </a:prstGeom>
              </p:spPr>
            </p:pic>
          </mc:Fallback>
        </mc:AlternateContent>
      </p:grpSp>
      <p:grpSp>
        <p:nvGrpSpPr>
          <p:cNvPr id="68" name="Group 67">
            <a:extLst>
              <a:ext uri="{FF2B5EF4-FFF2-40B4-BE49-F238E27FC236}">
                <a16:creationId xmlns:a16="http://schemas.microsoft.com/office/drawing/2014/main" id="{C80E77EE-DC35-8240-B42F-90A48DAB1904}"/>
              </a:ext>
            </a:extLst>
          </p:cNvPr>
          <p:cNvGrpSpPr/>
          <p:nvPr/>
        </p:nvGrpSpPr>
        <p:grpSpPr>
          <a:xfrm>
            <a:off x="11056538" y="2789970"/>
            <a:ext cx="773280" cy="501480"/>
            <a:chOff x="11056538" y="2789970"/>
            <a:chExt cx="773280" cy="501480"/>
          </a:xfrm>
        </p:grpSpPr>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1418F6B7-FF68-BEDB-73FB-69DB76BA0FCE}"/>
                    </a:ext>
                  </a:extLst>
                </p14:cNvPr>
                <p14:cNvContentPartPr/>
                <p14:nvPr/>
              </p14:nvContentPartPr>
              <p14:xfrm>
                <a:off x="11056538" y="2826690"/>
                <a:ext cx="567720" cy="298800"/>
              </p14:xfrm>
            </p:contentPart>
          </mc:Choice>
          <mc:Fallback xmlns="">
            <p:pic>
              <p:nvPicPr>
                <p:cNvPr id="66" name="Ink 65">
                  <a:extLst>
                    <a:ext uri="{FF2B5EF4-FFF2-40B4-BE49-F238E27FC236}">
                      <a16:creationId xmlns:a16="http://schemas.microsoft.com/office/drawing/2014/main" id="{1418F6B7-FF68-BEDB-73FB-69DB76BA0FCE}"/>
                    </a:ext>
                  </a:extLst>
                </p:cNvPr>
                <p:cNvPicPr/>
                <p:nvPr/>
              </p:nvPicPr>
              <p:blipFill>
                <a:blip r:embed="rId88"/>
                <a:stretch>
                  <a:fillRect/>
                </a:stretch>
              </p:blipFill>
              <p:spPr>
                <a:xfrm>
                  <a:off x="11038538" y="2808690"/>
                  <a:ext cx="603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46934B45-3989-32FC-63D3-55CAE0A8BF19}"/>
                    </a:ext>
                  </a:extLst>
                </p14:cNvPr>
                <p14:cNvContentPartPr/>
                <p14:nvPr/>
              </p14:nvContentPartPr>
              <p14:xfrm>
                <a:off x="11399978" y="2789970"/>
                <a:ext cx="429840" cy="501480"/>
              </p14:xfrm>
            </p:contentPart>
          </mc:Choice>
          <mc:Fallback xmlns="">
            <p:pic>
              <p:nvPicPr>
                <p:cNvPr id="67" name="Ink 66">
                  <a:extLst>
                    <a:ext uri="{FF2B5EF4-FFF2-40B4-BE49-F238E27FC236}">
                      <a16:creationId xmlns:a16="http://schemas.microsoft.com/office/drawing/2014/main" id="{46934B45-3989-32FC-63D3-55CAE0A8BF19}"/>
                    </a:ext>
                  </a:extLst>
                </p:cNvPr>
                <p:cNvPicPr/>
                <p:nvPr/>
              </p:nvPicPr>
              <p:blipFill>
                <a:blip r:embed="rId90"/>
                <a:stretch>
                  <a:fillRect/>
                </a:stretch>
              </p:blipFill>
              <p:spPr>
                <a:xfrm>
                  <a:off x="11381978" y="2771970"/>
                  <a:ext cx="465480" cy="537120"/>
                </a:xfrm>
                <a:prstGeom prst="rect">
                  <a:avLst/>
                </a:prstGeom>
              </p:spPr>
            </p:pic>
          </mc:Fallback>
        </mc:AlternateContent>
      </p:grpSp>
      <p:grpSp>
        <p:nvGrpSpPr>
          <p:cNvPr id="71" name="Group 70">
            <a:extLst>
              <a:ext uri="{FF2B5EF4-FFF2-40B4-BE49-F238E27FC236}">
                <a16:creationId xmlns:a16="http://schemas.microsoft.com/office/drawing/2014/main" id="{AD8B0D39-5105-3FD8-288C-305DB46CDFE1}"/>
              </a:ext>
            </a:extLst>
          </p:cNvPr>
          <p:cNvGrpSpPr/>
          <p:nvPr/>
        </p:nvGrpSpPr>
        <p:grpSpPr>
          <a:xfrm>
            <a:off x="10465418" y="3678810"/>
            <a:ext cx="572760" cy="1397520"/>
            <a:chOff x="10465418" y="3678810"/>
            <a:chExt cx="572760" cy="1397520"/>
          </a:xfrm>
        </p:grpSpPr>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A934D690-5D4C-38F2-FC8F-BC8EE67A21D4}"/>
                    </a:ext>
                  </a:extLst>
                </p14:cNvPr>
                <p14:cNvContentPartPr/>
                <p14:nvPr/>
              </p14:nvContentPartPr>
              <p14:xfrm>
                <a:off x="10465418" y="3678810"/>
                <a:ext cx="442800" cy="1041840"/>
              </p14:xfrm>
            </p:contentPart>
          </mc:Choice>
          <mc:Fallback xmlns="">
            <p:pic>
              <p:nvPicPr>
                <p:cNvPr id="69" name="Ink 68">
                  <a:extLst>
                    <a:ext uri="{FF2B5EF4-FFF2-40B4-BE49-F238E27FC236}">
                      <a16:creationId xmlns:a16="http://schemas.microsoft.com/office/drawing/2014/main" id="{A934D690-5D4C-38F2-FC8F-BC8EE67A21D4}"/>
                    </a:ext>
                  </a:extLst>
                </p:cNvPr>
                <p:cNvPicPr/>
                <p:nvPr/>
              </p:nvPicPr>
              <p:blipFill>
                <a:blip r:embed="rId92"/>
                <a:stretch>
                  <a:fillRect/>
                </a:stretch>
              </p:blipFill>
              <p:spPr>
                <a:xfrm>
                  <a:off x="10447433" y="3660804"/>
                  <a:ext cx="478411" cy="107749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Ink 69">
                  <a:extLst>
                    <a:ext uri="{FF2B5EF4-FFF2-40B4-BE49-F238E27FC236}">
                      <a16:creationId xmlns:a16="http://schemas.microsoft.com/office/drawing/2014/main" id="{8899E7D2-00DD-A79E-DFCA-9B0F46AA1B2C}"/>
                    </a:ext>
                  </a:extLst>
                </p14:cNvPr>
                <p14:cNvContentPartPr/>
                <p14:nvPr/>
              </p14:nvContentPartPr>
              <p14:xfrm>
                <a:off x="10470818" y="4435890"/>
                <a:ext cx="567360" cy="640440"/>
              </p14:xfrm>
            </p:contentPart>
          </mc:Choice>
          <mc:Fallback xmlns="">
            <p:pic>
              <p:nvPicPr>
                <p:cNvPr id="70" name="Ink 69">
                  <a:extLst>
                    <a:ext uri="{FF2B5EF4-FFF2-40B4-BE49-F238E27FC236}">
                      <a16:creationId xmlns:a16="http://schemas.microsoft.com/office/drawing/2014/main" id="{8899E7D2-00DD-A79E-DFCA-9B0F46AA1B2C}"/>
                    </a:ext>
                  </a:extLst>
                </p:cNvPr>
                <p:cNvPicPr/>
                <p:nvPr/>
              </p:nvPicPr>
              <p:blipFill>
                <a:blip r:embed="rId94"/>
                <a:stretch>
                  <a:fillRect/>
                </a:stretch>
              </p:blipFill>
              <p:spPr>
                <a:xfrm>
                  <a:off x="10452807" y="4417890"/>
                  <a:ext cx="603023" cy="67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16" name="Ink 15">
                <a:extLst>
                  <a:ext uri="{FF2B5EF4-FFF2-40B4-BE49-F238E27FC236}">
                    <a16:creationId xmlns:a16="http://schemas.microsoft.com/office/drawing/2014/main" id="{36214FF0-5157-62FC-53A4-4A1961D143E0}"/>
                  </a:ext>
                </a:extLst>
              </p14:cNvPr>
              <p14:cNvContentPartPr/>
              <p14:nvPr/>
            </p14:nvContentPartPr>
            <p14:xfrm>
              <a:off x="4828538" y="4932330"/>
              <a:ext cx="360" cy="360"/>
            </p14:xfrm>
          </p:contentPart>
        </mc:Choice>
        <mc:Fallback xmlns="">
          <p:pic>
            <p:nvPicPr>
              <p:cNvPr id="16" name="Ink 15">
                <a:extLst>
                  <a:ext uri="{FF2B5EF4-FFF2-40B4-BE49-F238E27FC236}">
                    <a16:creationId xmlns:a16="http://schemas.microsoft.com/office/drawing/2014/main" id="{36214FF0-5157-62FC-53A4-4A1961D143E0}"/>
                  </a:ext>
                </a:extLst>
              </p:cNvPr>
              <p:cNvPicPr/>
              <p:nvPr/>
            </p:nvPicPr>
            <p:blipFill>
              <a:blip r:embed="rId96"/>
              <a:stretch>
                <a:fillRect/>
              </a:stretch>
            </p:blipFill>
            <p:spPr>
              <a:xfrm>
                <a:off x="4810538" y="49143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 name="Ink 23">
                <a:extLst>
                  <a:ext uri="{FF2B5EF4-FFF2-40B4-BE49-F238E27FC236}">
                    <a16:creationId xmlns:a16="http://schemas.microsoft.com/office/drawing/2014/main" id="{87F94B18-43F9-4333-F14F-9CDB05906B06}"/>
                  </a:ext>
                </a:extLst>
              </p14:cNvPr>
              <p14:cNvContentPartPr/>
              <p14:nvPr/>
            </p14:nvContentPartPr>
            <p14:xfrm>
              <a:off x="3812258" y="4623810"/>
              <a:ext cx="2773800" cy="1729800"/>
            </p14:xfrm>
          </p:contentPart>
        </mc:Choice>
        <mc:Fallback xmlns="">
          <p:pic>
            <p:nvPicPr>
              <p:cNvPr id="24" name="Ink 23">
                <a:extLst>
                  <a:ext uri="{FF2B5EF4-FFF2-40B4-BE49-F238E27FC236}">
                    <a16:creationId xmlns:a16="http://schemas.microsoft.com/office/drawing/2014/main" id="{87F94B18-43F9-4333-F14F-9CDB05906B06}"/>
                  </a:ext>
                </a:extLst>
              </p:cNvPr>
              <p:cNvPicPr/>
              <p:nvPr/>
            </p:nvPicPr>
            <p:blipFill>
              <a:blip r:embed="rId98"/>
              <a:stretch>
                <a:fillRect/>
              </a:stretch>
            </p:blipFill>
            <p:spPr>
              <a:xfrm>
                <a:off x="3794260" y="4605806"/>
                <a:ext cx="2809435" cy="1765447"/>
              </a:xfrm>
              <a:prstGeom prst="rect">
                <a:avLst/>
              </a:prstGeom>
            </p:spPr>
          </p:pic>
        </mc:Fallback>
      </mc:AlternateContent>
      <p:grpSp>
        <p:nvGrpSpPr>
          <p:cNvPr id="59" name="Group 58">
            <a:extLst>
              <a:ext uri="{FF2B5EF4-FFF2-40B4-BE49-F238E27FC236}">
                <a16:creationId xmlns:a16="http://schemas.microsoft.com/office/drawing/2014/main" id="{A5B0F65A-6339-20E0-DE24-588F0E722D4B}"/>
              </a:ext>
            </a:extLst>
          </p:cNvPr>
          <p:cNvGrpSpPr/>
          <p:nvPr/>
        </p:nvGrpSpPr>
        <p:grpSpPr>
          <a:xfrm>
            <a:off x="4274858" y="5244090"/>
            <a:ext cx="1713240" cy="595440"/>
            <a:chOff x="4274858" y="5244090"/>
            <a:chExt cx="1713240" cy="595440"/>
          </a:xfrm>
        </p:grpSpPr>
        <mc:AlternateContent xmlns:mc="http://schemas.openxmlformats.org/markup-compatibility/2006" xmlns:p14="http://schemas.microsoft.com/office/powerpoint/2010/main">
          <mc:Choice Requires="p14">
            <p:contentPart p14:bwMode="auto" r:id="rId99">
              <p14:nvContentPartPr>
                <p14:cNvPr id="25" name="Ink 24">
                  <a:extLst>
                    <a:ext uri="{FF2B5EF4-FFF2-40B4-BE49-F238E27FC236}">
                      <a16:creationId xmlns:a16="http://schemas.microsoft.com/office/drawing/2014/main" id="{CAE673D9-5BCE-78A5-E1AA-BB663367F0E4}"/>
                    </a:ext>
                  </a:extLst>
                </p14:cNvPr>
                <p14:cNvContentPartPr/>
                <p14:nvPr/>
              </p14:nvContentPartPr>
              <p14:xfrm>
                <a:off x="4274858" y="5262090"/>
                <a:ext cx="349200" cy="480240"/>
              </p14:xfrm>
            </p:contentPart>
          </mc:Choice>
          <mc:Fallback xmlns="">
            <p:pic>
              <p:nvPicPr>
                <p:cNvPr id="25" name="Ink 24">
                  <a:extLst>
                    <a:ext uri="{FF2B5EF4-FFF2-40B4-BE49-F238E27FC236}">
                      <a16:creationId xmlns:a16="http://schemas.microsoft.com/office/drawing/2014/main" id="{CAE673D9-5BCE-78A5-E1AA-BB663367F0E4}"/>
                    </a:ext>
                  </a:extLst>
                </p:cNvPr>
                <p:cNvPicPr/>
                <p:nvPr/>
              </p:nvPicPr>
              <p:blipFill>
                <a:blip r:embed="rId100"/>
                <a:stretch>
                  <a:fillRect/>
                </a:stretch>
              </p:blipFill>
              <p:spPr>
                <a:xfrm>
                  <a:off x="4265858" y="5253090"/>
                  <a:ext cx="3668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 name="Ink 25">
                  <a:extLst>
                    <a:ext uri="{FF2B5EF4-FFF2-40B4-BE49-F238E27FC236}">
                      <a16:creationId xmlns:a16="http://schemas.microsoft.com/office/drawing/2014/main" id="{89CA2ECB-2DA0-C7B2-05EA-0BE521D2B07A}"/>
                    </a:ext>
                  </a:extLst>
                </p14:cNvPr>
                <p14:cNvContentPartPr/>
                <p14:nvPr/>
              </p14:nvContentPartPr>
              <p14:xfrm>
                <a:off x="4437938" y="5472330"/>
                <a:ext cx="204840" cy="261000"/>
              </p14:xfrm>
            </p:contentPart>
          </mc:Choice>
          <mc:Fallback xmlns="">
            <p:pic>
              <p:nvPicPr>
                <p:cNvPr id="26" name="Ink 25">
                  <a:extLst>
                    <a:ext uri="{FF2B5EF4-FFF2-40B4-BE49-F238E27FC236}">
                      <a16:creationId xmlns:a16="http://schemas.microsoft.com/office/drawing/2014/main" id="{89CA2ECB-2DA0-C7B2-05EA-0BE521D2B07A}"/>
                    </a:ext>
                  </a:extLst>
                </p:cNvPr>
                <p:cNvPicPr/>
                <p:nvPr/>
              </p:nvPicPr>
              <p:blipFill>
                <a:blip r:embed="rId102"/>
                <a:stretch>
                  <a:fillRect/>
                </a:stretch>
              </p:blipFill>
              <p:spPr>
                <a:xfrm>
                  <a:off x="4428938" y="5463330"/>
                  <a:ext cx="222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Ink 26">
                  <a:extLst>
                    <a:ext uri="{FF2B5EF4-FFF2-40B4-BE49-F238E27FC236}">
                      <a16:creationId xmlns:a16="http://schemas.microsoft.com/office/drawing/2014/main" id="{67D5200F-9E95-AC44-A54A-DC52A28F07C9}"/>
                    </a:ext>
                  </a:extLst>
                </p14:cNvPr>
                <p14:cNvContentPartPr/>
                <p14:nvPr/>
              </p14:nvContentPartPr>
              <p14:xfrm>
                <a:off x="4640258" y="5486730"/>
                <a:ext cx="218880" cy="215640"/>
              </p14:xfrm>
            </p:contentPart>
          </mc:Choice>
          <mc:Fallback xmlns="">
            <p:pic>
              <p:nvPicPr>
                <p:cNvPr id="27" name="Ink 26">
                  <a:extLst>
                    <a:ext uri="{FF2B5EF4-FFF2-40B4-BE49-F238E27FC236}">
                      <a16:creationId xmlns:a16="http://schemas.microsoft.com/office/drawing/2014/main" id="{67D5200F-9E95-AC44-A54A-DC52A28F07C9}"/>
                    </a:ext>
                  </a:extLst>
                </p:cNvPr>
                <p:cNvPicPr/>
                <p:nvPr/>
              </p:nvPicPr>
              <p:blipFill>
                <a:blip r:embed="rId104"/>
                <a:stretch>
                  <a:fillRect/>
                </a:stretch>
              </p:blipFill>
              <p:spPr>
                <a:xfrm>
                  <a:off x="4631258" y="5477715"/>
                  <a:ext cx="236520" cy="233309"/>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Ink 27">
                  <a:extLst>
                    <a:ext uri="{FF2B5EF4-FFF2-40B4-BE49-F238E27FC236}">
                      <a16:creationId xmlns:a16="http://schemas.microsoft.com/office/drawing/2014/main" id="{B293C713-A26B-8F66-EDE0-C712460B586E}"/>
                    </a:ext>
                  </a:extLst>
                </p14:cNvPr>
                <p14:cNvContentPartPr/>
                <p14:nvPr/>
              </p14:nvContentPartPr>
              <p14:xfrm>
                <a:off x="4891898" y="5476290"/>
                <a:ext cx="272520" cy="237240"/>
              </p14:xfrm>
            </p:contentPart>
          </mc:Choice>
          <mc:Fallback xmlns="">
            <p:pic>
              <p:nvPicPr>
                <p:cNvPr id="28" name="Ink 27">
                  <a:extLst>
                    <a:ext uri="{FF2B5EF4-FFF2-40B4-BE49-F238E27FC236}">
                      <a16:creationId xmlns:a16="http://schemas.microsoft.com/office/drawing/2014/main" id="{B293C713-A26B-8F66-EDE0-C712460B586E}"/>
                    </a:ext>
                  </a:extLst>
                </p:cNvPr>
                <p:cNvPicPr/>
                <p:nvPr/>
              </p:nvPicPr>
              <p:blipFill>
                <a:blip r:embed="rId106"/>
                <a:stretch>
                  <a:fillRect/>
                </a:stretch>
              </p:blipFill>
              <p:spPr>
                <a:xfrm>
                  <a:off x="4882898" y="5467290"/>
                  <a:ext cx="290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Ink 54">
                  <a:extLst>
                    <a:ext uri="{FF2B5EF4-FFF2-40B4-BE49-F238E27FC236}">
                      <a16:creationId xmlns:a16="http://schemas.microsoft.com/office/drawing/2014/main" id="{EBF2AB7E-7419-473E-960D-DD48001E6D5C}"/>
                    </a:ext>
                  </a:extLst>
                </p14:cNvPr>
                <p14:cNvContentPartPr/>
                <p14:nvPr/>
              </p14:nvContentPartPr>
              <p14:xfrm>
                <a:off x="5238218" y="5510490"/>
                <a:ext cx="89640" cy="329040"/>
              </p14:xfrm>
            </p:contentPart>
          </mc:Choice>
          <mc:Fallback xmlns="">
            <p:pic>
              <p:nvPicPr>
                <p:cNvPr id="55" name="Ink 54">
                  <a:extLst>
                    <a:ext uri="{FF2B5EF4-FFF2-40B4-BE49-F238E27FC236}">
                      <a16:creationId xmlns:a16="http://schemas.microsoft.com/office/drawing/2014/main" id="{EBF2AB7E-7419-473E-960D-DD48001E6D5C}"/>
                    </a:ext>
                  </a:extLst>
                </p:cNvPr>
                <p:cNvPicPr/>
                <p:nvPr/>
              </p:nvPicPr>
              <p:blipFill>
                <a:blip r:embed="rId108"/>
                <a:stretch>
                  <a:fillRect/>
                </a:stretch>
              </p:blipFill>
              <p:spPr>
                <a:xfrm>
                  <a:off x="5229182" y="5501490"/>
                  <a:ext cx="107351"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Ink 55">
                  <a:extLst>
                    <a:ext uri="{FF2B5EF4-FFF2-40B4-BE49-F238E27FC236}">
                      <a16:creationId xmlns:a16="http://schemas.microsoft.com/office/drawing/2014/main" id="{1CE21DF2-7D20-B57E-0CD2-4C747AC4FF93}"/>
                    </a:ext>
                  </a:extLst>
                </p14:cNvPr>
                <p14:cNvContentPartPr/>
                <p14:nvPr/>
              </p14:nvContentPartPr>
              <p14:xfrm>
                <a:off x="5205098" y="5440290"/>
                <a:ext cx="275760" cy="270360"/>
              </p14:xfrm>
            </p:contentPart>
          </mc:Choice>
          <mc:Fallback xmlns="">
            <p:pic>
              <p:nvPicPr>
                <p:cNvPr id="56" name="Ink 55">
                  <a:extLst>
                    <a:ext uri="{FF2B5EF4-FFF2-40B4-BE49-F238E27FC236}">
                      <a16:creationId xmlns:a16="http://schemas.microsoft.com/office/drawing/2014/main" id="{1CE21DF2-7D20-B57E-0CD2-4C747AC4FF93}"/>
                    </a:ext>
                  </a:extLst>
                </p:cNvPr>
                <p:cNvPicPr/>
                <p:nvPr/>
              </p:nvPicPr>
              <p:blipFill>
                <a:blip r:embed="rId110"/>
                <a:stretch>
                  <a:fillRect/>
                </a:stretch>
              </p:blipFill>
              <p:spPr>
                <a:xfrm>
                  <a:off x="5196098" y="5431290"/>
                  <a:ext cx="293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Ink 56">
                  <a:extLst>
                    <a:ext uri="{FF2B5EF4-FFF2-40B4-BE49-F238E27FC236}">
                      <a16:creationId xmlns:a16="http://schemas.microsoft.com/office/drawing/2014/main" id="{01AF484F-2F16-66DD-5B9B-AEE1135377FA}"/>
                    </a:ext>
                  </a:extLst>
                </p14:cNvPr>
                <p14:cNvContentPartPr/>
                <p14:nvPr/>
              </p14:nvContentPartPr>
              <p14:xfrm>
                <a:off x="5525858" y="5402490"/>
                <a:ext cx="308880" cy="290520"/>
              </p14:xfrm>
            </p:contentPart>
          </mc:Choice>
          <mc:Fallback xmlns="">
            <p:pic>
              <p:nvPicPr>
                <p:cNvPr id="57" name="Ink 56">
                  <a:extLst>
                    <a:ext uri="{FF2B5EF4-FFF2-40B4-BE49-F238E27FC236}">
                      <a16:creationId xmlns:a16="http://schemas.microsoft.com/office/drawing/2014/main" id="{01AF484F-2F16-66DD-5B9B-AEE1135377FA}"/>
                    </a:ext>
                  </a:extLst>
                </p:cNvPr>
                <p:cNvPicPr/>
                <p:nvPr/>
              </p:nvPicPr>
              <p:blipFill>
                <a:blip r:embed="rId112"/>
                <a:stretch>
                  <a:fillRect/>
                </a:stretch>
              </p:blipFill>
              <p:spPr>
                <a:xfrm>
                  <a:off x="5516858" y="5393490"/>
                  <a:ext cx="3265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Ink 57">
                  <a:extLst>
                    <a:ext uri="{FF2B5EF4-FFF2-40B4-BE49-F238E27FC236}">
                      <a16:creationId xmlns:a16="http://schemas.microsoft.com/office/drawing/2014/main" id="{505D86E7-4DA5-9E79-96AB-7607EF8EFF12}"/>
                    </a:ext>
                  </a:extLst>
                </p14:cNvPr>
                <p14:cNvContentPartPr/>
                <p14:nvPr/>
              </p14:nvContentPartPr>
              <p14:xfrm>
                <a:off x="5938418" y="5244090"/>
                <a:ext cx="49680" cy="431280"/>
              </p14:xfrm>
            </p:contentPart>
          </mc:Choice>
          <mc:Fallback xmlns="">
            <p:pic>
              <p:nvPicPr>
                <p:cNvPr id="58" name="Ink 57">
                  <a:extLst>
                    <a:ext uri="{FF2B5EF4-FFF2-40B4-BE49-F238E27FC236}">
                      <a16:creationId xmlns:a16="http://schemas.microsoft.com/office/drawing/2014/main" id="{505D86E7-4DA5-9E79-96AB-7607EF8EFF12}"/>
                    </a:ext>
                  </a:extLst>
                </p:cNvPr>
                <p:cNvPicPr/>
                <p:nvPr/>
              </p:nvPicPr>
              <p:blipFill>
                <a:blip r:embed="rId114"/>
                <a:stretch>
                  <a:fillRect/>
                </a:stretch>
              </p:blipFill>
              <p:spPr>
                <a:xfrm>
                  <a:off x="5929418" y="5235090"/>
                  <a:ext cx="67320" cy="44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7" name="Ink 16">
                <a:extLst>
                  <a:ext uri="{FF2B5EF4-FFF2-40B4-BE49-F238E27FC236}">
                    <a16:creationId xmlns:a16="http://schemas.microsoft.com/office/drawing/2014/main" id="{0B476CBD-2F8F-1A11-BFA0-73C06E0B6779}"/>
                  </a:ext>
                </a:extLst>
              </p14:cNvPr>
              <p14:cNvContentPartPr/>
              <p14:nvPr/>
            </p14:nvContentPartPr>
            <p14:xfrm>
              <a:off x="9650738" y="3959970"/>
              <a:ext cx="6840" cy="15120"/>
            </p14:xfrm>
          </p:contentPart>
        </mc:Choice>
        <mc:Fallback xmlns="">
          <p:pic>
            <p:nvPicPr>
              <p:cNvPr id="17" name="Ink 16">
                <a:extLst>
                  <a:ext uri="{FF2B5EF4-FFF2-40B4-BE49-F238E27FC236}">
                    <a16:creationId xmlns:a16="http://schemas.microsoft.com/office/drawing/2014/main" id="{0B476CBD-2F8F-1A11-BFA0-73C06E0B6779}"/>
                  </a:ext>
                </a:extLst>
              </p:cNvPr>
              <p:cNvPicPr/>
              <p:nvPr/>
            </p:nvPicPr>
            <p:blipFill>
              <a:blip r:embed="rId116"/>
              <a:stretch>
                <a:fillRect/>
              </a:stretch>
            </p:blipFill>
            <p:spPr>
              <a:xfrm>
                <a:off x="9632738" y="3941970"/>
                <a:ext cx="42480" cy="50760"/>
              </a:xfrm>
              <a:prstGeom prst="rect">
                <a:avLst/>
              </a:prstGeom>
            </p:spPr>
          </p:pic>
        </mc:Fallback>
      </mc:AlternateContent>
      <p:grpSp>
        <p:nvGrpSpPr>
          <p:cNvPr id="74" name="Group 73">
            <a:extLst>
              <a:ext uri="{FF2B5EF4-FFF2-40B4-BE49-F238E27FC236}">
                <a16:creationId xmlns:a16="http://schemas.microsoft.com/office/drawing/2014/main" id="{65F154F6-6BA9-6DB7-0591-013D6D671A4F}"/>
              </a:ext>
            </a:extLst>
          </p:cNvPr>
          <p:cNvGrpSpPr/>
          <p:nvPr/>
        </p:nvGrpSpPr>
        <p:grpSpPr>
          <a:xfrm>
            <a:off x="6617018" y="3938370"/>
            <a:ext cx="3131640" cy="1847160"/>
            <a:chOff x="6617018" y="3938370"/>
            <a:chExt cx="3131640" cy="1847160"/>
          </a:xfrm>
        </p:grpSpPr>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8874BE99-0BCF-A816-4889-26CA3B1C467F}"/>
                    </a:ext>
                  </a:extLst>
                </p14:cNvPr>
                <p14:cNvContentPartPr/>
                <p14:nvPr/>
              </p14:nvContentPartPr>
              <p14:xfrm>
                <a:off x="6801698" y="3938370"/>
                <a:ext cx="2946960" cy="1576440"/>
              </p14:xfrm>
            </p:contentPart>
          </mc:Choice>
          <mc:Fallback xmlns="">
            <p:pic>
              <p:nvPicPr>
                <p:cNvPr id="72" name="Ink 71">
                  <a:extLst>
                    <a:ext uri="{FF2B5EF4-FFF2-40B4-BE49-F238E27FC236}">
                      <a16:creationId xmlns:a16="http://schemas.microsoft.com/office/drawing/2014/main" id="{8874BE99-0BCF-A816-4889-26CA3B1C467F}"/>
                    </a:ext>
                  </a:extLst>
                </p:cNvPr>
                <p:cNvPicPr/>
                <p:nvPr/>
              </p:nvPicPr>
              <p:blipFill>
                <a:blip r:embed="rId118"/>
                <a:stretch>
                  <a:fillRect/>
                </a:stretch>
              </p:blipFill>
              <p:spPr>
                <a:xfrm>
                  <a:off x="6783698" y="3920370"/>
                  <a:ext cx="2982600" cy="161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 72">
                  <a:extLst>
                    <a:ext uri="{FF2B5EF4-FFF2-40B4-BE49-F238E27FC236}">
                      <a16:creationId xmlns:a16="http://schemas.microsoft.com/office/drawing/2014/main" id="{AE46724F-8A48-2532-978B-9E377C7C1DB5}"/>
                    </a:ext>
                  </a:extLst>
                </p14:cNvPr>
                <p14:cNvContentPartPr/>
                <p14:nvPr/>
              </p14:nvContentPartPr>
              <p14:xfrm>
                <a:off x="6617018" y="5024850"/>
                <a:ext cx="889560" cy="760680"/>
              </p14:xfrm>
            </p:contentPart>
          </mc:Choice>
          <mc:Fallback xmlns="">
            <p:pic>
              <p:nvPicPr>
                <p:cNvPr id="73" name="Ink 72">
                  <a:extLst>
                    <a:ext uri="{FF2B5EF4-FFF2-40B4-BE49-F238E27FC236}">
                      <a16:creationId xmlns:a16="http://schemas.microsoft.com/office/drawing/2014/main" id="{AE46724F-8A48-2532-978B-9E377C7C1DB5}"/>
                    </a:ext>
                  </a:extLst>
                </p:cNvPr>
                <p:cNvPicPr/>
                <p:nvPr/>
              </p:nvPicPr>
              <p:blipFill>
                <a:blip r:embed="rId120"/>
                <a:stretch>
                  <a:fillRect/>
                </a:stretch>
              </p:blipFill>
              <p:spPr>
                <a:xfrm>
                  <a:off x="6599018" y="5006850"/>
                  <a:ext cx="925200" cy="796320"/>
                </a:xfrm>
                <a:prstGeom prst="rect">
                  <a:avLst/>
                </a:prstGeom>
              </p:spPr>
            </p:pic>
          </mc:Fallback>
        </mc:AlternateContent>
      </p:grpSp>
      <p:grpSp>
        <p:nvGrpSpPr>
          <p:cNvPr id="96" name="Group 95">
            <a:extLst>
              <a:ext uri="{FF2B5EF4-FFF2-40B4-BE49-F238E27FC236}">
                <a16:creationId xmlns:a16="http://schemas.microsoft.com/office/drawing/2014/main" id="{6DD9309B-D100-DDDE-325B-6A5C0DE94E63}"/>
              </a:ext>
            </a:extLst>
          </p:cNvPr>
          <p:cNvGrpSpPr/>
          <p:nvPr/>
        </p:nvGrpSpPr>
        <p:grpSpPr>
          <a:xfrm>
            <a:off x="7198020" y="4240680"/>
            <a:ext cx="2355120" cy="1395720"/>
            <a:chOff x="7198020" y="4240680"/>
            <a:chExt cx="2355120" cy="1395720"/>
          </a:xfrm>
        </p:grpSpPr>
        <mc:AlternateContent xmlns:mc="http://schemas.openxmlformats.org/markup-compatibility/2006" xmlns:p14="http://schemas.microsoft.com/office/powerpoint/2010/main">
          <mc:Choice Requires="p14">
            <p:contentPart p14:bwMode="auto" r:id="rId121">
              <p14:nvContentPartPr>
                <p14:cNvPr id="76" name="Ink 75">
                  <a:extLst>
                    <a:ext uri="{FF2B5EF4-FFF2-40B4-BE49-F238E27FC236}">
                      <a16:creationId xmlns:a16="http://schemas.microsoft.com/office/drawing/2014/main" id="{6D996BBD-2E7D-EEF1-7D73-2D71C3116C93}"/>
                    </a:ext>
                  </a:extLst>
                </p14:cNvPr>
                <p14:cNvContentPartPr/>
                <p14:nvPr/>
              </p14:nvContentPartPr>
              <p14:xfrm>
                <a:off x="7198020" y="4603920"/>
                <a:ext cx="437760" cy="540000"/>
              </p14:xfrm>
            </p:contentPart>
          </mc:Choice>
          <mc:Fallback xmlns="">
            <p:pic>
              <p:nvPicPr>
                <p:cNvPr id="76" name="Ink 75">
                  <a:extLst>
                    <a:ext uri="{FF2B5EF4-FFF2-40B4-BE49-F238E27FC236}">
                      <a16:creationId xmlns:a16="http://schemas.microsoft.com/office/drawing/2014/main" id="{6D996BBD-2E7D-EEF1-7D73-2D71C3116C93}"/>
                    </a:ext>
                  </a:extLst>
                </p:cNvPr>
                <p:cNvPicPr/>
                <p:nvPr/>
              </p:nvPicPr>
              <p:blipFill>
                <a:blip r:embed="rId122"/>
                <a:stretch>
                  <a:fillRect/>
                </a:stretch>
              </p:blipFill>
              <p:spPr>
                <a:xfrm>
                  <a:off x="7189020" y="4594926"/>
                  <a:ext cx="455400" cy="55762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Ink 76">
                  <a:extLst>
                    <a:ext uri="{FF2B5EF4-FFF2-40B4-BE49-F238E27FC236}">
                      <a16:creationId xmlns:a16="http://schemas.microsoft.com/office/drawing/2014/main" id="{7066BDA6-7F7C-239D-DFEF-8D154E8F0CEF}"/>
                    </a:ext>
                  </a:extLst>
                </p14:cNvPr>
                <p14:cNvContentPartPr/>
                <p14:nvPr/>
              </p14:nvContentPartPr>
              <p14:xfrm>
                <a:off x="7549020" y="4710480"/>
                <a:ext cx="283320" cy="283680"/>
              </p14:xfrm>
            </p:contentPart>
          </mc:Choice>
          <mc:Fallback xmlns="">
            <p:pic>
              <p:nvPicPr>
                <p:cNvPr id="77" name="Ink 76">
                  <a:extLst>
                    <a:ext uri="{FF2B5EF4-FFF2-40B4-BE49-F238E27FC236}">
                      <a16:creationId xmlns:a16="http://schemas.microsoft.com/office/drawing/2014/main" id="{7066BDA6-7F7C-239D-DFEF-8D154E8F0CEF}"/>
                    </a:ext>
                  </a:extLst>
                </p:cNvPr>
                <p:cNvPicPr/>
                <p:nvPr/>
              </p:nvPicPr>
              <p:blipFill>
                <a:blip r:embed="rId124"/>
                <a:stretch>
                  <a:fillRect/>
                </a:stretch>
              </p:blipFill>
              <p:spPr>
                <a:xfrm>
                  <a:off x="7540009" y="4701491"/>
                  <a:ext cx="300982" cy="301298"/>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Ink 77">
                  <a:extLst>
                    <a:ext uri="{FF2B5EF4-FFF2-40B4-BE49-F238E27FC236}">
                      <a16:creationId xmlns:a16="http://schemas.microsoft.com/office/drawing/2014/main" id="{B1E28BCD-AE7C-9328-6D1D-ECC811587B77}"/>
                    </a:ext>
                  </a:extLst>
                </p14:cNvPr>
                <p14:cNvContentPartPr/>
                <p14:nvPr/>
              </p14:nvContentPartPr>
              <p14:xfrm>
                <a:off x="7812540" y="4704720"/>
                <a:ext cx="100800" cy="243720"/>
              </p14:xfrm>
            </p:contentPart>
          </mc:Choice>
          <mc:Fallback xmlns="">
            <p:pic>
              <p:nvPicPr>
                <p:cNvPr id="78" name="Ink 77">
                  <a:extLst>
                    <a:ext uri="{FF2B5EF4-FFF2-40B4-BE49-F238E27FC236}">
                      <a16:creationId xmlns:a16="http://schemas.microsoft.com/office/drawing/2014/main" id="{B1E28BCD-AE7C-9328-6D1D-ECC811587B77}"/>
                    </a:ext>
                  </a:extLst>
                </p:cNvPr>
                <p:cNvPicPr/>
                <p:nvPr/>
              </p:nvPicPr>
              <p:blipFill>
                <a:blip r:embed="rId126"/>
                <a:stretch>
                  <a:fillRect/>
                </a:stretch>
              </p:blipFill>
              <p:spPr>
                <a:xfrm>
                  <a:off x="7803540" y="4695720"/>
                  <a:ext cx="118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Ink 78">
                  <a:extLst>
                    <a:ext uri="{FF2B5EF4-FFF2-40B4-BE49-F238E27FC236}">
                      <a16:creationId xmlns:a16="http://schemas.microsoft.com/office/drawing/2014/main" id="{290A73F7-7908-56C8-927B-F37DF48600A3}"/>
                    </a:ext>
                  </a:extLst>
                </p14:cNvPr>
                <p14:cNvContentPartPr/>
                <p14:nvPr/>
              </p14:nvContentPartPr>
              <p14:xfrm>
                <a:off x="7788420" y="4596720"/>
                <a:ext cx="198360" cy="234720"/>
              </p14:xfrm>
            </p:contentPart>
          </mc:Choice>
          <mc:Fallback xmlns="">
            <p:pic>
              <p:nvPicPr>
                <p:cNvPr id="79" name="Ink 78">
                  <a:extLst>
                    <a:ext uri="{FF2B5EF4-FFF2-40B4-BE49-F238E27FC236}">
                      <a16:creationId xmlns:a16="http://schemas.microsoft.com/office/drawing/2014/main" id="{290A73F7-7908-56C8-927B-F37DF48600A3}"/>
                    </a:ext>
                  </a:extLst>
                </p:cNvPr>
                <p:cNvPicPr/>
                <p:nvPr/>
              </p:nvPicPr>
              <p:blipFill>
                <a:blip r:embed="rId128"/>
                <a:stretch>
                  <a:fillRect/>
                </a:stretch>
              </p:blipFill>
              <p:spPr>
                <a:xfrm>
                  <a:off x="7779420" y="4587706"/>
                  <a:ext cx="216000" cy="252387"/>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Ink 79">
                  <a:extLst>
                    <a:ext uri="{FF2B5EF4-FFF2-40B4-BE49-F238E27FC236}">
                      <a16:creationId xmlns:a16="http://schemas.microsoft.com/office/drawing/2014/main" id="{C7286C98-FC3F-9BED-6C51-07D9B3E822B6}"/>
                    </a:ext>
                  </a:extLst>
                </p14:cNvPr>
                <p14:cNvContentPartPr/>
                <p14:nvPr/>
              </p14:nvContentPartPr>
              <p14:xfrm>
                <a:off x="8008380" y="4419240"/>
                <a:ext cx="500040" cy="346680"/>
              </p14:xfrm>
            </p:contentPart>
          </mc:Choice>
          <mc:Fallback xmlns="">
            <p:pic>
              <p:nvPicPr>
                <p:cNvPr id="80" name="Ink 79">
                  <a:extLst>
                    <a:ext uri="{FF2B5EF4-FFF2-40B4-BE49-F238E27FC236}">
                      <a16:creationId xmlns:a16="http://schemas.microsoft.com/office/drawing/2014/main" id="{C7286C98-FC3F-9BED-6C51-07D9B3E822B6}"/>
                    </a:ext>
                  </a:extLst>
                </p:cNvPr>
                <p:cNvPicPr/>
                <p:nvPr/>
              </p:nvPicPr>
              <p:blipFill>
                <a:blip r:embed="rId130"/>
                <a:stretch>
                  <a:fillRect/>
                </a:stretch>
              </p:blipFill>
              <p:spPr>
                <a:xfrm>
                  <a:off x="7999380" y="4410240"/>
                  <a:ext cx="5176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Ink 80">
                  <a:extLst>
                    <a:ext uri="{FF2B5EF4-FFF2-40B4-BE49-F238E27FC236}">
                      <a16:creationId xmlns:a16="http://schemas.microsoft.com/office/drawing/2014/main" id="{EA04E546-B5D0-04F2-5EF4-05CB90E33407}"/>
                    </a:ext>
                  </a:extLst>
                </p14:cNvPr>
                <p14:cNvContentPartPr/>
                <p14:nvPr/>
              </p14:nvContentPartPr>
              <p14:xfrm>
                <a:off x="8514180" y="4240680"/>
                <a:ext cx="217080" cy="304200"/>
              </p14:xfrm>
            </p:contentPart>
          </mc:Choice>
          <mc:Fallback xmlns="">
            <p:pic>
              <p:nvPicPr>
                <p:cNvPr id="81" name="Ink 80">
                  <a:extLst>
                    <a:ext uri="{FF2B5EF4-FFF2-40B4-BE49-F238E27FC236}">
                      <a16:creationId xmlns:a16="http://schemas.microsoft.com/office/drawing/2014/main" id="{EA04E546-B5D0-04F2-5EF4-05CB90E33407}"/>
                    </a:ext>
                  </a:extLst>
                </p:cNvPr>
                <p:cNvPicPr/>
                <p:nvPr/>
              </p:nvPicPr>
              <p:blipFill>
                <a:blip r:embed="rId132"/>
                <a:stretch>
                  <a:fillRect/>
                </a:stretch>
              </p:blipFill>
              <p:spPr>
                <a:xfrm>
                  <a:off x="8505180" y="4231680"/>
                  <a:ext cx="234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Ink 81">
                  <a:extLst>
                    <a:ext uri="{FF2B5EF4-FFF2-40B4-BE49-F238E27FC236}">
                      <a16:creationId xmlns:a16="http://schemas.microsoft.com/office/drawing/2014/main" id="{764C5F81-B6E7-E90B-3EAC-FCC02AA86EB3}"/>
                    </a:ext>
                  </a:extLst>
                </p14:cNvPr>
                <p14:cNvContentPartPr/>
                <p14:nvPr/>
              </p14:nvContentPartPr>
              <p14:xfrm>
                <a:off x="8424900" y="4302240"/>
                <a:ext cx="212760" cy="115200"/>
              </p14:xfrm>
            </p:contentPart>
          </mc:Choice>
          <mc:Fallback xmlns="">
            <p:pic>
              <p:nvPicPr>
                <p:cNvPr id="82" name="Ink 81">
                  <a:extLst>
                    <a:ext uri="{FF2B5EF4-FFF2-40B4-BE49-F238E27FC236}">
                      <a16:creationId xmlns:a16="http://schemas.microsoft.com/office/drawing/2014/main" id="{764C5F81-B6E7-E90B-3EAC-FCC02AA86EB3}"/>
                    </a:ext>
                  </a:extLst>
                </p:cNvPr>
                <p:cNvPicPr/>
                <p:nvPr/>
              </p:nvPicPr>
              <p:blipFill>
                <a:blip r:embed="rId134"/>
                <a:stretch>
                  <a:fillRect/>
                </a:stretch>
              </p:blipFill>
              <p:spPr>
                <a:xfrm>
                  <a:off x="8415900" y="4293268"/>
                  <a:ext cx="230400" cy="13278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Ink 83">
                  <a:extLst>
                    <a:ext uri="{FF2B5EF4-FFF2-40B4-BE49-F238E27FC236}">
                      <a16:creationId xmlns:a16="http://schemas.microsoft.com/office/drawing/2014/main" id="{650E665C-8C88-2D03-A02E-04E9022A7764}"/>
                    </a:ext>
                  </a:extLst>
                </p14:cNvPr>
                <p14:cNvContentPartPr/>
                <p14:nvPr/>
              </p14:nvContentPartPr>
              <p14:xfrm>
                <a:off x="7548660" y="5391600"/>
                <a:ext cx="320400" cy="244800"/>
              </p14:xfrm>
            </p:contentPart>
          </mc:Choice>
          <mc:Fallback xmlns="">
            <p:pic>
              <p:nvPicPr>
                <p:cNvPr id="84" name="Ink 83">
                  <a:extLst>
                    <a:ext uri="{FF2B5EF4-FFF2-40B4-BE49-F238E27FC236}">
                      <a16:creationId xmlns:a16="http://schemas.microsoft.com/office/drawing/2014/main" id="{650E665C-8C88-2D03-A02E-04E9022A7764}"/>
                    </a:ext>
                  </a:extLst>
                </p:cNvPr>
                <p:cNvPicPr/>
                <p:nvPr/>
              </p:nvPicPr>
              <p:blipFill>
                <a:blip r:embed="rId136"/>
                <a:stretch>
                  <a:fillRect/>
                </a:stretch>
              </p:blipFill>
              <p:spPr>
                <a:xfrm>
                  <a:off x="7539660" y="5382600"/>
                  <a:ext cx="3380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Ink 84">
                  <a:extLst>
                    <a:ext uri="{FF2B5EF4-FFF2-40B4-BE49-F238E27FC236}">
                      <a16:creationId xmlns:a16="http://schemas.microsoft.com/office/drawing/2014/main" id="{9A341BC7-BA76-F0F5-8A06-3D920231C183}"/>
                    </a:ext>
                  </a:extLst>
                </p14:cNvPr>
                <p14:cNvContentPartPr/>
                <p14:nvPr/>
              </p14:nvContentPartPr>
              <p14:xfrm>
                <a:off x="8049420" y="5182080"/>
                <a:ext cx="318600" cy="356760"/>
              </p14:xfrm>
            </p:contentPart>
          </mc:Choice>
          <mc:Fallback xmlns="">
            <p:pic>
              <p:nvPicPr>
                <p:cNvPr id="85" name="Ink 84">
                  <a:extLst>
                    <a:ext uri="{FF2B5EF4-FFF2-40B4-BE49-F238E27FC236}">
                      <a16:creationId xmlns:a16="http://schemas.microsoft.com/office/drawing/2014/main" id="{9A341BC7-BA76-F0F5-8A06-3D920231C183}"/>
                    </a:ext>
                  </a:extLst>
                </p:cNvPr>
                <p:cNvPicPr/>
                <p:nvPr/>
              </p:nvPicPr>
              <p:blipFill>
                <a:blip r:embed="rId138"/>
                <a:stretch>
                  <a:fillRect/>
                </a:stretch>
              </p:blipFill>
              <p:spPr>
                <a:xfrm>
                  <a:off x="8040420" y="5173080"/>
                  <a:ext cx="3362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Ink 85">
                  <a:extLst>
                    <a:ext uri="{FF2B5EF4-FFF2-40B4-BE49-F238E27FC236}">
                      <a16:creationId xmlns:a16="http://schemas.microsoft.com/office/drawing/2014/main" id="{7318F8A6-7438-C809-0878-22BC7C6EF079}"/>
                    </a:ext>
                  </a:extLst>
                </p14:cNvPr>
                <p14:cNvContentPartPr/>
                <p14:nvPr/>
              </p14:nvContentPartPr>
              <p14:xfrm>
                <a:off x="8385660" y="5185680"/>
                <a:ext cx="191880" cy="244800"/>
              </p14:xfrm>
            </p:contentPart>
          </mc:Choice>
          <mc:Fallback xmlns="">
            <p:pic>
              <p:nvPicPr>
                <p:cNvPr id="86" name="Ink 85">
                  <a:extLst>
                    <a:ext uri="{FF2B5EF4-FFF2-40B4-BE49-F238E27FC236}">
                      <a16:creationId xmlns:a16="http://schemas.microsoft.com/office/drawing/2014/main" id="{7318F8A6-7438-C809-0878-22BC7C6EF079}"/>
                    </a:ext>
                  </a:extLst>
                </p:cNvPr>
                <p:cNvPicPr/>
                <p:nvPr/>
              </p:nvPicPr>
              <p:blipFill>
                <a:blip r:embed="rId140"/>
                <a:stretch>
                  <a:fillRect/>
                </a:stretch>
              </p:blipFill>
              <p:spPr>
                <a:xfrm>
                  <a:off x="8376660" y="5176693"/>
                  <a:ext cx="209520" cy="262414"/>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Ink 86">
                  <a:extLst>
                    <a:ext uri="{FF2B5EF4-FFF2-40B4-BE49-F238E27FC236}">
                      <a16:creationId xmlns:a16="http://schemas.microsoft.com/office/drawing/2014/main" id="{38C87765-3426-EAE8-2E92-BDCF5556197A}"/>
                    </a:ext>
                  </a:extLst>
                </p14:cNvPr>
                <p14:cNvContentPartPr/>
                <p14:nvPr/>
              </p14:nvContentPartPr>
              <p14:xfrm>
                <a:off x="8545500" y="5034120"/>
                <a:ext cx="123120" cy="308160"/>
              </p14:xfrm>
            </p:contentPart>
          </mc:Choice>
          <mc:Fallback xmlns="">
            <p:pic>
              <p:nvPicPr>
                <p:cNvPr id="87" name="Ink 86">
                  <a:extLst>
                    <a:ext uri="{FF2B5EF4-FFF2-40B4-BE49-F238E27FC236}">
                      <a16:creationId xmlns:a16="http://schemas.microsoft.com/office/drawing/2014/main" id="{38C87765-3426-EAE8-2E92-BDCF5556197A}"/>
                    </a:ext>
                  </a:extLst>
                </p:cNvPr>
                <p:cNvPicPr/>
                <p:nvPr/>
              </p:nvPicPr>
              <p:blipFill>
                <a:blip r:embed="rId142"/>
                <a:stretch>
                  <a:fillRect/>
                </a:stretch>
              </p:blipFill>
              <p:spPr>
                <a:xfrm>
                  <a:off x="8536500" y="5025120"/>
                  <a:ext cx="140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Ink 87">
                  <a:extLst>
                    <a:ext uri="{FF2B5EF4-FFF2-40B4-BE49-F238E27FC236}">
                      <a16:creationId xmlns:a16="http://schemas.microsoft.com/office/drawing/2014/main" id="{BD0E6028-7D32-90DB-A7AF-EB0D0F51D8F0}"/>
                    </a:ext>
                  </a:extLst>
                </p14:cNvPr>
                <p14:cNvContentPartPr/>
                <p14:nvPr/>
              </p14:nvContentPartPr>
              <p14:xfrm>
                <a:off x="8728020" y="5092800"/>
                <a:ext cx="83160" cy="178200"/>
              </p14:xfrm>
            </p:contentPart>
          </mc:Choice>
          <mc:Fallback xmlns="">
            <p:pic>
              <p:nvPicPr>
                <p:cNvPr id="88" name="Ink 87">
                  <a:extLst>
                    <a:ext uri="{FF2B5EF4-FFF2-40B4-BE49-F238E27FC236}">
                      <a16:creationId xmlns:a16="http://schemas.microsoft.com/office/drawing/2014/main" id="{BD0E6028-7D32-90DB-A7AF-EB0D0F51D8F0}"/>
                    </a:ext>
                  </a:extLst>
                </p:cNvPr>
                <p:cNvPicPr/>
                <p:nvPr/>
              </p:nvPicPr>
              <p:blipFill>
                <a:blip r:embed="rId144"/>
                <a:stretch>
                  <a:fillRect/>
                </a:stretch>
              </p:blipFill>
              <p:spPr>
                <a:xfrm>
                  <a:off x="8719020" y="5083800"/>
                  <a:ext cx="100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Ink 88">
                  <a:extLst>
                    <a:ext uri="{FF2B5EF4-FFF2-40B4-BE49-F238E27FC236}">
                      <a16:creationId xmlns:a16="http://schemas.microsoft.com/office/drawing/2014/main" id="{3191275B-7B36-A739-3598-6CA62C8E84A2}"/>
                    </a:ext>
                  </a:extLst>
                </p14:cNvPr>
                <p14:cNvContentPartPr/>
                <p14:nvPr/>
              </p14:nvContentPartPr>
              <p14:xfrm>
                <a:off x="8671140" y="4994520"/>
                <a:ext cx="19440" cy="8640"/>
              </p14:xfrm>
            </p:contentPart>
          </mc:Choice>
          <mc:Fallback xmlns="">
            <p:pic>
              <p:nvPicPr>
                <p:cNvPr id="89" name="Ink 88">
                  <a:extLst>
                    <a:ext uri="{FF2B5EF4-FFF2-40B4-BE49-F238E27FC236}">
                      <a16:creationId xmlns:a16="http://schemas.microsoft.com/office/drawing/2014/main" id="{3191275B-7B36-A739-3598-6CA62C8E84A2}"/>
                    </a:ext>
                  </a:extLst>
                </p:cNvPr>
                <p:cNvPicPr/>
                <p:nvPr/>
              </p:nvPicPr>
              <p:blipFill>
                <a:blip r:embed="rId146"/>
                <a:stretch>
                  <a:fillRect/>
                </a:stretch>
              </p:blipFill>
              <p:spPr>
                <a:xfrm>
                  <a:off x="8662140" y="4985520"/>
                  <a:ext cx="3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Ink 92">
                  <a:extLst>
                    <a:ext uri="{FF2B5EF4-FFF2-40B4-BE49-F238E27FC236}">
                      <a16:creationId xmlns:a16="http://schemas.microsoft.com/office/drawing/2014/main" id="{4304CF9A-FF4E-CBF4-9B3E-E405A4C02526}"/>
                    </a:ext>
                  </a:extLst>
                </p14:cNvPr>
                <p14:cNvContentPartPr/>
                <p14:nvPr/>
              </p14:nvContentPartPr>
              <p14:xfrm>
                <a:off x="8838900" y="4903080"/>
                <a:ext cx="256680" cy="267480"/>
              </p14:xfrm>
            </p:contentPart>
          </mc:Choice>
          <mc:Fallback xmlns="">
            <p:pic>
              <p:nvPicPr>
                <p:cNvPr id="93" name="Ink 92">
                  <a:extLst>
                    <a:ext uri="{FF2B5EF4-FFF2-40B4-BE49-F238E27FC236}">
                      <a16:creationId xmlns:a16="http://schemas.microsoft.com/office/drawing/2014/main" id="{4304CF9A-FF4E-CBF4-9B3E-E405A4C02526}"/>
                    </a:ext>
                  </a:extLst>
                </p:cNvPr>
                <p:cNvPicPr/>
                <p:nvPr/>
              </p:nvPicPr>
              <p:blipFill>
                <a:blip r:embed="rId148"/>
                <a:stretch>
                  <a:fillRect/>
                </a:stretch>
              </p:blipFill>
              <p:spPr>
                <a:xfrm>
                  <a:off x="8829900" y="4894080"/>
                  <a:ext cx="2743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Ink 93">
                  <a:extLst>
                    <a:ext uri="{FF2B5EF4-FFF2-40B4-BE49-F238E27FC236}">
                      <a16:creationId xmlns:a16="http://schemas.microsoft.com/office/drawing/2014/main" id="{7165B3F9-D85C-A472-D3BC-BAC9C14D744E}"/>
                    </a:ext>
                  </a:extLst>
                </p14:cNvPr>
                <p14:cNvContentPartPr/>
                <p14:nvPr/>
              </p14:nvContentPartPr>
              <p14:xfrm>
                <a:off x="9064260" y="4768440"/>
                <a:ext cx="187920" cy="222840"/>
              </p14:xfrm>
            </p:contentPart>
          </mc:Choice>
          <mc:Fallback xmlns="">
            <p:pic>
              <p:nvPicPr>
                <p:cNvPr id="94" name="Ink 93">
                  <a:extLst>
                    <a:ext uri="{FF2B5EF4-FFF2-40B4-BE49-F238E27FC236}">
                      <a16:creationId xmlns:a16="http://schemas.microsoft.com/office/drawing/2014/main" id="{7165B3F9-D85C-A472-D3BC-BAC9C14D744E}"/>
                    </a:ext>
                  </a:extLst>
                </p:cNvPr>
                <p:cNvPicPr/>
                <p:nvPr/>
              </p:nvPicPr>
              <p:blipFill>
                <a:blip r:embed="rId150"/>
                <a:stretch>
                  <a:fillRect/>
                </a:stretch>
              </p:blipFill>
              <p:spPr>
                <a:xfrm>
                  <a:off x="9055260" y="4759425"/>
                  <a:ext cx="205560" cy="24050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Ink 94">
                  <a:extLst>
                    <a:ext uri="{FF2B5EF4-FFF2-40B4-BE49-F238E27FC236}">
                      <a16:creationId xmlns:a16="http://schemas.microsoft.com/office/drawing/2014/main" id="{32CF6E4D-2E14-E55D-FC99-C82C688C059B}"/>
                    </a:ext>
                  </a:extLst>
                </p14:cNvPr>
                <p14:cNvContentPartPr/>
                <p14:nvPr/>
              </p14:nvContentPartPr>
              <p14:xfrm>
                <a:off x="9301140" y="4617960"/>
                <a:ext cx="252000" cy="252360"/>
              </p14:xfrm>
            </p:contentPart>
          </mc:Choice>
          <mc:Fallback xmlns="">
            <p:pic>
              <p:nvPicPr>
                <p:cNvPr id="95" name="Ink 94">
                  <a:extLst>
                    <a:ext uri="{FF2B5EF4-FFF2-40B4-BE49-F238E27FC236}">
                      <a16:creationId xmlns:a16="http://schemas.microsoft.com/office/drawing/2014/main" id="{32CF6E4D-2E14-E55D-FC99-C82C688C059B}"/>
                    </a:ext>
                  </a:extLst>
                </p:cNvPr>
                <p:cNvPicPr/>
                <p:nvPr/>
              </p:nvPicPr>
              <p:blipFill>
                <a:blip r:embed="rId152"/>
                <a:stretch>
                  <a:fillRect/>
                </a:stretch>
              </p:blipFill>
              <p:spPr>
                <a:xfrm>
                  <a:off x="9292140" y="4608960"/>
                  <a:ext cx="269640" cy="270000"/>
                </a:xfrm>
                <a:prstGeom prst="rect">
                  <a:avLst/>
                </a:prstGeom>
              </p:spPr>
            </p:pic>
          </mc:Fallback>
        </mc:AlternateContent>
      </p:grpSp>
    </p:spTree>
    <p:extLst>
      <p:ext uri="{BB962C8B-B14F-4D97-AF65-F5344CB8AC3E}">
        <p14:creationId xmlns:p14="http://schemas.microsoft.com/office/powerpoint/2010/main" val="286570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000" fill="hold"/>
                                        <p:tgtEl>
                                          <p:spTgt spid="74"/>
                                        </p:tgtEl>
                                        <p:attrNameLst>
                                          <p:attrName>drawProgress</p:attrName>
                                        </p:attrNameLst>
                                      </p:cBhvr>
                                      <p:tavLst>
                                        <p:tav tm="0">
                                          <p:val>
                                            <p:fltVal val="0"/>
                                          </p:val>
                                        </p:tav>
                                        <p:tav tm="100000">
                                          <p:val>
                                            <p:fltVal val="1"/>
                                          </p:val>
                                        </p:tav>
                                      </p:tavLst>
                                    </p:anim>
                                  </p:childTnLst>
                                </p:cTn>
                              </p:par>
                            </p:childTnLst>
                          </p:cTn>
                        </p:par>
                        <p:par>
                          <p:cTn id="8" fill="hold">
                            <p:stCondLst>
                              <p:cond delay="1000"/>
                            </p:stCondLst>
                            <p:childTnLst>
                              <p:par>
                                <p:cTn id="9" presetID="63"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4000" fill="hold"/>
                                        <p:tgtEl>
                                          <p:spTgt spid="9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F951C-DC8A-4953-57B5-C9F49436933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50F1C86C-B0A3-5FD7-D996-D6EB41814EB7}"/>
                  </a:ext>
                </a:extLst>
              </p14:cNvPr>
              <p14:cNvContentPartPr/>
              <p14:nvPr/>
            </p14:nvContentPartPr>
            <p14:xfrm>
              <a:off x="414218" y="500370"/>
              <a:ext cx="2682720" cy="1942920"/>
            </p14:xfrm>
          </p:contentPart>
        </mc:Choice>
        <mc:Fallback xmlns="">
          <p:pic>
            <p:nvPicPr>
              <p:cNvPr id="18" name="Ink 17">
                <a:extLst>
                  <a:ext uri="{FF2B5EF4-FFF2-40B4-BE49-F238E27FC236}">
                    <a16:creationId xmlns:a16="http://schemas.microsoft.com/office/drawing/2014/main" id="{50F1C86C-B0A3-5FD7-D996-D6EB41814EB7}"/>
                  </a:ext>
                </a:extLst>
              </p:cNvPr>
              <p:cNvPicPr/>
              <p:nvPr/>
            </p:nvPicPr>
            <p:blipFill>
              <a:blip r:embed="rId4"/>
              <a:stretch>
                <a:fillRect/>
              </a:stretch>
            </p:blipFill>
            <p:spPr>
              <a:xfrm>
                <a:off x="396218" y="482370"/>
                <a:ext cx="2718360" cy="1978560"/>
              </a:xfrm>
              <a:prstGeom prst="rect">
                <a:avLst/>
              </a:prstGeom>
            </p:spPr>
          </p:pic>
        </mc:Fallback>
      </mc:AlternateContent>
      <p:grpSp>
        <p:nvGrpSpPr>
          <p:cNvPr id="48" name="Group 47">
            <a:extLst>
              <a:ext uri="{FF2B5EF4-FFF2-40B4-BE49-F238E27FC236}">
                <a16:creationId xmlns:a16="http://schemas.microsoft.com/office/drawing/2014/main" id="{60DA6BD4-1917-3064-03BB-615B4FE660E4}"/>
              </a:ext>
            </a:extLst>
          </p:cNvPr>
          <p:cNvGrpSpPr/>
          <p:nvPr/>
        </p:nvGrpSpPr>
        <p:grpSpPr>
          <a:xfrm>
            <a:off x="1018298" y="1018770"/>
            <a:ext cx="1301760" cy="410040"/>
            <a:chOff x="1018298" y="1018770"/>
            <a:chExt cx="1301760" cy="410040"/>
          </a:xfrm>
        </p:grpSpPr>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30A158BB-8538-5969-188B-30F63627C078}"/>
                    </a:ext>
                  </a:extLst>
                </p14:cNvPr>
                <p14:cNvContentPartPr/>
                <p14:nvPr/>
              </p14:nvContentPartPr>
              <p14:xfrm>
                <a:off x="1018298" y="1030290"/>
                <a:ext cx="290880" cy="388800"/>
              </p14:xfrm>
            </p:contentPart>
          </mc:Choice>
          <mc:Fallback xmlns="">
            <p:pic>
              <p:nvPicPr>
                <p:cNvPr id="19" name="Ink 18">
                  <a:extLst>
                    <a:ext uri="{FF2B5EF4-FFF2-40B4-BE49-F238E27FC236}">
                      <a16:creationId xmlns:a16="http://schemas.microsoft.com/office/drawing/2014/main" id="{30A158BB-8538-5969-188B-30F63627C078}"/>
                    </a:ext>
                  </a:extLst>
                </p:cNvPr>
                <p:cNvPicPr/>
                <p:nvPr/>
              </p:nvPicPr>
              <p:blipFill>
                <a:blip r:embed="rId6"/>
                <a:stretch>
                  <a:fillRect/>
                </a:stretch>
              </p:blipFill>
              <p:spPr>
                <a:xfrm>
                  <a:off x="1009298" y="1021290"/>
                  <a:ext cx="3085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407FDCC0-14A0-601A-CC88-78CE32C978FF}"/>
                    </a:ext>
                  </a:extLst>
                </p14:cNvPr>
                <p14:cNvContentPartPr/>
                <p14:nvPr/>
              </p14:nvContentPartPr>
              <p14:xfrm>
                <a:off x="1183898" y="1203090"/>
                <a:ext cx="187560" cy="225720"/>
              </p14:xfrm>
            </p:contentPart>
          </mc:Choice>
          <mc:Fallback xmlns="">
            <p:pic>
              <p:nvPicPr>
                <p:cNvPr id="20" name="Ink 19">
                  <a:extLst>
                    <a:ext uri="{FF2B5EF4-FFF2-40B4-BE49-F238E27FC236}">
                      <a16:creationId xmlns:a16="http://schemas.microsoft.com/office/drawing/2014/main" id="{407FDCC0-14A0-601A-CC88-78CE32C978FF}"/>
                    </a:ext>
                  </a:extLst>
                </p:cNvPr>
                <p:cNvPicPr/>
                <p:nvPr/>
              </p:nvPicPr>
              <p:blipFill>
                <a:blip r:embed="rId8"/>
                <a:stretch>
                  <a:fillRect/>
                </a:stretch>
              </p:blipFill>
              <p:spPr>
                <a:xfrm>
                  <a:off x="1174898" y="1194090"/>
                  <a:ext cx="2052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2357EA5E-B770-3FD4-3999-FBFBBA22D11F}"/>
                    </a:ext>
                  </a:extLst>
                </p14:cNvPr>
                <p14:cNvContentPartPr/>
                <p14:nvPr/>
              </p14:nvContentPartPr>
              <p14:xfrm>
                <a:off x="1397738" y="1204530"/>
                <a:ext cx="204840" cy="206640"/>
              </p14:xfrm>
            </p:contentPart>
          </mc:Choice>
          <mc:Fallback xmlns="">
            <p:pic>
              <p:nvPicPr>
                <p:cNvPr id="35" name="Ink 34">
                  <a:extLst>
                    <a:ext uri="{FF2B5EF4-FFF2-40B4-BE49-F238E27FC236}">
                      <a16:creationId xmlns:a16="http://schemas.microsoft.com/office/drawing/2014/main" id="{2357EA5E-B770-3FD4-3999-FBFBBA22D11F}"/>
                    </a:ext>
                  </a:extLst>
                </p:cNvPr>
                <p:cNvPicPr/>
                <p:nvPr/>
              </p:nvPicPr>
              <p:blipFill>
                <a:blip r:embed="rId10"/>
                <a:stretch>
                  <a:fillRect/>
                </a:stretch>
              </p:blipFill>
              <p:spPr>
                <a:xfrm>
                  <a:off x="1388738" y="1195530"/>
                  <a:ext cx="222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B69A148C-27D6-EC85-8177-1EFD9F9A36F3}"/>
                    </a:ext>
                  </a:extLst>
                </p14:cNvPr>
                <p14:cNvContentPartPr/>
                <p14:nvPr/>
              </p14:nvContentPartPr>
              <p14:xfrm>
                <a:off x="1630658" y="1018770"/>
                <a:ext cx="282960" cy="357120"/>
              </p14:xfrm>
            </p:contentPart>
          </mc:Choice>
          <mc:Fallback xmlns="">
            <p:pic>
              <p:nvPicPr>
                <p:cNvPr id="39" name="Ink 38">
                  <a:extLst>
                    <a:ext uri="{FF2B5EF4-FFF2-40B4-BE49-F238E27FC236}">
                      <a16:creationId xmlns:a16="http://schemas.microsoft.com/office/drawing/2014/main" id="{B69A148C-27D6-EC85-8177-1EFD9F9A36F3}"/>
                    </a:ext>
                  </a:extLst>
                </p:cNvPr>
                <p:cNvPicPr/>
                <p:nvPr/>
              </p:nvPicPr>
              <p:blipFill>
                <a:blip r:embed="rId12"/>
                <a:stretch>
                  <a:fillRect/>
                </a:stretch>
              </p:blipFill>
              <p:spPr>
                <a:xfrm>
                  <a:off x="1621669" y="1009770"/>
                  <a:ext cx="300578"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0284FFF3-EF01-BC04-2863-3DCAD978F0E5}"/>
                    </a:ext>
                  </a:extLst>
                </p14:cNvPr>
                <p14:cNvContentPartPr/>
                <p14:nvPr/>
              </p14:nvContentPartPr>
              <p14:xfrm>
                <a:off x="1931978" y="1049010"/>
                <a:ext cx="65520" cy="130680"/>
              </p14:xfrm>
            </p:contentPart>
          </mc:Choice>
          <mc:Fallback xmlns="">
            <p:pic>
              <p:nvPicPr>
                <p:cNvPr id="40" name="Ink 39">
                  <a:extLst>
                    <a:ext uri="{FF2B5EF4-FFF2-40B4-BE49-F238E27FC236}">
                      <a16:creationId xmlns:a16="http://schemas.microsoft.com/office/drawing/2014/main" id="{0284FFF3-EF01-BC04-2863-3DCAD978F0E5}"/>
                    </a:ext>
                  </a:extLst>
                </p:cNvPr>
                <p:cNvPicPr/>
                <p:nvPr/>
              </p:nvPicPr>
              <p:blipFill>
                <a:blip r:embed="rId14"/>
                <a:stretch>
                  <a:fillRect/>
                </a:stretch>
              </p:blipFill>
              <p:spPr>
                <a:xfrm>
                  <a:off x="1922978" y="1040010"/>
                  <a:ext cx="8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B2AA9916-6751-5106-31B4-20957D33E37E}"/>
                    </a:ext>
                  </a:extLst>
                </p14:cNvPr>
                <p14:cNvContentPartPr/>
                <p14:nvPr/>
              </p14:nvContentPartPr>
              <p14:xfrm>
                <a:off x="2070578" y="1134330"/>
                <a:ext cx="249480" cy="242280"/>
              </p14:xfrm>
            </p:contentPart>
          </mc:Choice>
          <mc:Fallback xmlns="">
            <p:pic>
              <p:nvPicPr>
                <p:cNvPr id="41" name="Ink 40">
                  <a:extLst>
                    <a:ext uri="{FF2B5EF4-FFF2-40B4-BE49-F238E27FC236}">
                      <a16:creationId xmlns:a16="http://schemas.microsoft.com/office/drawing/2014/main" id="{B2AA9916-6751-5106-31B4-20957D33E37E}"/>
                    </a:ext>
                  </a:extLst>
                </p:cNvPr>
                <p:cNvPicPr/>
                <p:nvPr/>
              </p:nvPicPr>
              <p:blipFill>
                <a:blip r:embed="rId16"/>
                <a:stretch>
                  <a:fillRect/>
                </a:stretch>
              </p:blipFill>
              <p:spPr>
                <a:xfrm>
                  <a:off x="2061578" y="1125330"/>
                  <a:ext cx="267120" cy="259920"/>
                </a:xfrm>
                <a:prstGeom prst="rect">
                  <a:avLst/>
                </a:prstGeom>
              </p:spPr>
            </p:pic>
          </mc:Fallback>
        </mc:AlternateContent>
      </p:grpSp>
      <p:grpSp>
        <p:nvGrpSpPr>
          <p:cNvPr id="51" name="Group 50">
            <a:extLst>
              <a:ext uri="{FF2B5EF4-FFF2-40B4-BE49-F238E27FC236}">
                <a16:creationId xmlns:a16="http://schemas.microsoft.com/office/drawing/2014/main" id="{E1BF5D2E-A804-D08E-F421-0CDCFDF9E724}"/>
              </a:ext>
            </a:extLst>
          </p:cNvPr>
          <p:cNvGrpSpPr/>
          <p:nvPr/>
        </p:nvGrpSpPr>
        <p:grpSpPr>
          <a:xfrm>
            <a:off x="918218" y="1649490"/>
            <a:ext cx="1434240" cy="480240"/>
            <a:chOff x="918218" y="1649490"/>
            <a:chExt cx="1434240" cy="480240"/>
          </a:xfrm>
        </p:grpSpPr>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B71A4FC7-D250-B9B2-7236-8EB82CEF7AC4}"/>
                    </a:ext>
                  </a:extLst>
                </p14:cNvPr>
                <p14:cNvContentPartPr/>
                <p14:nvPr/>
              </p14:nvContentPartPr>
              <p14:xfrm>
                <a:off x="918218" y="1649490"/>
                <a:ext cx="221760" cy="310320"/>
              </p14:xfrm>
            </p:contentPart>
          </mc:Choice>
          <mc:Fallback xmlns="">
            <p:pic>
              <p:nvPicPr>
                <p:cNvPr id="42" name="Ink 41">
                  <a:extLst>
                    <a:ext uri="{FF2B5EF4-FFF2-40B4-BE49-F238E27FC236}">
                      <a16:creationId xmlns:a16="http://schemas.microsoft.com/office/drawing/2014/main" id="{B71A4FC7-D250-B9B2-7236-8EB82CEF7AC4}"/>
                    </a:ext>
                  </a:extLst>
                </p:cNvPr>
                <p:cNvPicPr/>
                <p:nvPr/>
              </p:nvPicPr>
              <p:blipFill>
                <a:blip r:embed="rId18"/>
                <a:stretch>
                  <a:fillRect/>
                </a:stretch>
              </p:blipFill>
              <p:spPr>
                <a:xfrm>
                  <a:off x="909218" y="1640490"/>
                  <a:ext cx="239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E12D26ED-85B8-71E8-EC10-E147914C8C11}"/>
                    </a:ext>
                  </a:extLst>
                </p14:cNvPr>
                <p14:cNvContentPartPr/>
                <p14:nvPr/>
              </p14:nvContentPartPr>
              <p14:xfrm>
                <a:off x="1236098" y="1716090"/>
                <a:ext cx="208080" cy="258480"/>
              </p14:xfrm>
            </p:contentPart>
          </mc:Choice>
          <mc:Fallback xmlns="">
            <p:pic>
              <p:nvPicPr>
                <p:cNvPr id="43" name="Ink 42">
                  <a:extLst>
                    <a:ext uri="{FF2B5EF4-FFF2-40B4-BE49-F238E27FC236}">
                      <a16:creationId xmlns:a16="http://schemas.microsoft.com/office/drawing/2014/main" id="{E12D26ED-85B8-71E8-EC10-E147914C8C11}"/>
                    </a:ext>
                  </a:extLst>
                </p:cNvPr>
                <p:cNvPicPr/>
                <p:nvPr/>
              </p:nvPicPr>
              <p:blipFill>
                <a:blip r:embed="rId20"/>
                <a:stretch>
                  <a:fillRect/>
                </a:stretch>
              </p:blipFill>
              <p:spPr>
                <a:xfrm>
                  <a:off x="1227114" y="1707090"/>
                  <a:ext cx="22569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6F2DCE4F-B8D3-D6A6-0A2B-12163A9D2BE4}"/>
                    </a:ext>
                  </a:extLst>
                </p14:cNvPr>
                <p14:cNvContentPartPr/>
                <p14:nvPr/>
              </p14:nvContentPartPr>
              <p14:xfrm>
                <a:off x="1461098" y="1734810"/>
                <a:ext cx="232200" cy="216000"/>
              </p14:xfrm>
            </p:contentPart>
          </mc:Choice>
          <mc:Fallback xmlns="">
            <p:pic>
              <p:nvPicPr>
                <p:cNvPr id="44" name="Ink 43">
                  <a:extLst>
                    <a:ext uri="{FF2B5EF4-FFF2-40B4-BE49-F238E27FC236}">
                      <a16:creationId xmlns:a16="http://schemas.microsoft.com/office/drawing/2014/main" id="{6F2DCE4F-B8D3-D6A6-0A2B-12163A9D2BE4}"/>
                    </a:ext>
                  </a:extLst>
                </p:cNvPr>
                <p:cNvPicPr/>
                <p:nvPr/>
              </p:nvPicPr>
              <p:blipFill>
                <a:blip r:embed="rId22"/>
                <a:stretch>
                  <a:fillRect/>
                </a:stretch>
              </p:blipFill>
              <p:spPr>
                <a:xfrm>
                  <a:off x="1452084" y="1725810"/>
                  <a:ext cx="249867"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A9F71F07-2316-C9F6-D34C-AC6004E8428E}"/>
                    </a:ext>
                  </a:extLst>
                </p14:cNvPr>
                <p14:cNvContentPartPr/>
                <p14:nvPr/>
              </p14:nvContentPartPr>
              <p14:xfrm>
                <a:off x="1777538" y="1780890"/>
                <a:ext cx="19800" cy="178920"/>
              </p14:xfrm>
            </p:contentPart>
          </mc:Choice>
          <mc:Fallback xmlns="">
            <p:pic>
              <p:nvPicPr>
                <p:cNvPr id="45" name="Ink 44">
                  <a:extLst>
                    <a:ext uri="{FF2B5EF4-FFF2-40B4-BE49-F238E27FC236}">
                      <a16:creationId xmlns:a16="http://schemas.microsoft.com/office/drawing/2014/main" id="{A9F71F07-2316-C9F6-D34C-AC6004E8428E}"/>
                    </a:ext>
                  </a:extLst>
                </p:cNvPr>
                <p:cNvPicPr/>
                <p:nvPr/>
              </p:nvPicPr>
              <p:blipFill>
                <a:blip r:embed="rId24"/>
                <a:stretch>
                  <a:fillRect/>
                </a:stretch>
              </p:blipFill>
              <p:spPr>
                <a:xfrm>
                  <a:off x="1768538" y="1771872"/>
                  <a:ext cx="37440" cy="1965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68BAD959-5381-2C8F-CE83-8FA9495E1A76}"/>
                    </a:ext>
                  </a:extLst>
                </p14:cNvPr>
                <p14:cNvContentPartPr/>
                <p14:nvPr/>
              </p14:nvContentPartPr>
              <p14:xfrm>
                <a:off x="1769978" y="1660650"/>
                <a:ext cx="16200" cy="3960"/>
              </p14:xfrm>
            </p:contentPart>
          </mc:Choice>
          <mc:Fallback xmlns="">
            <p:pic>
              <p:nvPicPr>
                <p:cNvPr id="46" name="Ink 45">
                  <a:extLst>
                    <a:ext uri="{FF2B5EF4-FFF2-40B4-BE49-F238E27FC236}">
                      <a16:creationId xmlns:a16="http://schemas.microsoft.com/office/drawing/2014/main" id="{68BAD959-5381-2C8F-CE83-8FA9495E1A76}"/>
                    </a:ext>
                  </a:extLst>
                </p:cNvPr>
                <p:cNvPicPr/>
                <p:nvPr/>
              </p:nvPicPr>
              <p:blipFill>
                <a:blip r:embed="rId26"/>
                <a:stretch>
                  <a:fillRect/>
                </a:stretch>
              </p:blipFill>
              <p:spPr>
                <a:xfrm>
                  <a:off x="1761174" y="1651650"/>
                  <a:ext cx="334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46D323BB-59A5-9969-CF77-6D13BDA53A8A}"/>
                    </a:ext>
                  </a:extLst>
                </p14:cNvPr>
                <p14:cNvContentPartPr/>
                <p14:nvPr/>
              </p14:nvContentPartPr>
              <p14:xfrm>
                <a:off x="1865018" y="1723650"/>
                <a:ext cx="293040" cy="406080"/>
              </p14:xfrm>
            </p:contentPart>
          </mc:Choice>
          <mc:Fallback xmlns="">
            <p:pic>
              <p:nvPicPr>
                <p:cNvPr id="49" name="Ink 48">
                  <a:extLst>
                    <a:ext uri="{FF2B5EF4-FFF2-40B4-BE49-F238E27FC236}">
                      <a16:creationId xmlns:a16="http://schemas.microsoft.com/office/drawing/2014/main" id="{46D323BB-59A5-9969-CF77-6D13BDA53A8A}"/>
                    </a:ext>
                  </a:extLst>
                </p:cNvPr>
                <p:cNvPicPr/>
                <p:nvPr/>
              </p:nvPicPr>
              <p:blipFill>
                <a:blip r:embed="rId28"/>
                <a:stretch>
                  <a:fillRect/>
                </a:stretch>
              </p:blipFill>
              <p:spPr>
                <a:xfrm>
                  <a:off x="1856018" y="1714650"/>
                  <a:ext cx="310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386E9A08-7348-BA84-EAB2-733885FD2E7E}"/>
                    </a:ext>
                  </a:extLst>
                </p14:cNvPr>
                <p14:cNvContentPartPr/>
                <p14:nvPr/>
              </p14:nvContentPartPr>
              <p14:xfrm>
                <a:off x="2147978" y="1690170"/>
                <a:ext cx="204480" cy="216000"/>
              </p14:xfrm>
            </p:contentPart>
          </mc:Choice>
          <mc:Fallback xmlns="">
            <p:pic>
              <p:nvPicPr>
                <p:cNvPr id="50" name="Ink 49">
                  <a:extLst>
                    <a:ext uri="{FF2B5EF4-FFF2-40B4-BE49-F238E27FC236}">
                      <a16:creationId xmlns:a16="http://schemas.microsoft.com/office/drawing/2014/main" id="{386E9A08-7348-BA84-EAB2-733885FD2E7E}"/>
                    </a:ext>
                  </a:extLst>
                </p:cNvPr>
                <p:cNvPicPr/>
                <p:nvPr/>
              </p:nvPicPr>
              <p:blipFill>
                <a:blip r:embed="rId30"/>
                <a:stretch>
                  <a:fillRect/>
                </a:stretch>
              </p:blipFill>
              <p:spPr>
                <a:xfrm>
                  <a:off x="2138978" y="1681155"/>
                  <a:ext cx="222120" cy="233669"/>
                </a:xfrm>
                <a:prstGeom prst="rect">
                  <a:avLst/>
                </a:prstGeom>
              </p:spPr>
            </p:pic>
          </mc:Fallback>
        </mc:AlternateContent>
      </p:grpSp>
      <p:grpSp>
        <p:nvGrpSpPr>
          <p:cNvPr id="2" name="Group 1">
            <a:extLst>
              <a:ext uri="{FF2B5EF4-FFF2-40B4-BE49-F238E27FC236}">
                <a16:creationId xmlns:a16="http://schemas.microsoft.com/office/drawing/2014/main" id="{AC72F608-D200-D654-4CC0-AC5DC9A2F8EF}"/>
              </a:ext>
            </a:extLst>
          </p:cNvPr>
          <p:cNvGrpSpPr/>
          <p:nvPr/>
        </p:nvGrpSpPr>
        <p:grpSpPr>
          <a:xfrm>
            <a:off x="3205953" y="1075276"/>
            <a:ext cx="4049280" cy="1007640"/>
            <a:chOff x="3205953" y="1075276"/>
            <a:chExt cx="4049280" cy="1007640"/>
          </a:xfrm>
        </p:grpSpPr>
        <mc:AlternateContent xmlns:mc="http://schemas.openxmlformats.org/markup-compatibility/2006" xmlns:p14="http://schemas.microsoft.com/office/powerpoint/2010/main">
          <mc:Choice Requires="p14">
            <p:contentPart p14:bwMode="auto" r:id="rId31">
              <p14:nvContentPartPr>
                <p14:cNvPr id="3" name="Ink 2">
                  <a:extLst>
                    <a:ext uri="{FF2B5EF4-FFF2-40B4-BE49-F238E27FC236}">
                      <a16:creationId xmlns:a16="http://schemas.microsoft.com/office/drawing/2014/main" id="{290A9C6A-D1CE-2127-EAC0-B204D1EE8483}"/>
                    </a:ext>
                  </a:extLst>
                </p14:cNvPr>
                <p14:cNvContentPartPr/>
                <p14:nvPr/>
              </p14:nvContentPartPr>
              <p14:xfrm>
                <a:off x="3205953" y="1075276"/>
                <a:ext cx="3791880" cy="719280"/>
              </p14:xfrm>
            </p:contentPart>
          </mc:Choice>
          <mc:Fallback xmlns="">
            <p:pic>
              <p:nvPicPr>
                <p:cNvPr id="3" name="Ink 2">
                  <a:extLst>
                    <a:ext uri="{FF2B5EF4-FFF2-40B4-BE49-F238E27FC236}">
                      <a16:creationId xmlns:a16="http://schemas.microsoft.com/office/drawing/2014/main" id="{290A9C6A-D1CE-2127-EAC0-B204D1EE8483}"/>
                    </a:ext>
                  </a:extLst>
                </p:cNvPr>
                <p:cNvPicPr/>
                <p:nvPr/>
              </p:nvPicPr>
              <p:blipFill>
                <a:blip r:embed="rId32"/>
                <a:stretch>
                  <a:fillRect/>
                </a:stretch>
              </p:blipFill>
              <p:spPr>
                <a:xfrm>
                  <a:off x="3187953" y="1057267"/>
                  <a:ext cx="3827520" cy="7549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Ink 3">
                  <a:extLst>
                    <a:ext uri="{FF2B5EF4-FFF2-40B4-BE49-F238E27FC236}">
                      <a16:creationId xmlns:a16="http://schemas.microsoft.com/office/drawing/2014/main" id="{B84BF19B-0248-28EB-BEFD-EE98304101FE}"/>
                    </a:ext>
                  </a:extLst>
                </p14:cNvPr>
                <p14:cNvContentPartPr/>
                <p14:nvPr/>
              </p14:nvContentPartPr>
              <p14:xfrm>
                <a:off x="6306633" y="1222156"/>
                <a:ext cx="948600" cy="860760"/>
              </p14:xfrm>
            </p:contentPart>
          </mc:Choice>
          <mc:Fallback xmlns="">
            <p:pic>
              <p:nvPicPr>
                <p:cNvPr id="4" name="Ink 3">
                  <a:extLst>
                    <a:ext uri="{FF2B5EF4-FFF2-40B4-BE49-F238E27FC236}">
                      <a16:creationId xmlns:a16="http://schemas.microsoft.com/office/drawing/2014/main" id="{B84BF19B-0248-28EB-BEFD-EE98304101FE}"/>
                    </a:ext>
                  </a:extLst>
                </p:cNvPr>
                <p:cNvPicPr/>
                <p:nvPr/>
              </p:nvPicPr>
              <p:blipFill>
                <a:blip r:embed="rId34"/>
                <a:stretch>
                  <a:fillRect/>
                </a:stretch>
              </p:blipFill>
              <p:spPr>
                <a:xfrm>
                  <a:off x="6288633" y="1204156"/>
                  <a:ext cx="984240" cy="896400"/>
                </a:xfrm>
                <a:prstGeom prst="rect">
                  <a:avLst/>
                </a:prstGeom>
              </p:spPr>
            </p:pic>
          </mc:Fallback>
        </mc:AlternateContent>
      </p:grpSp>
      <p:grpSp>
        <p:nvGrpSpPr>
          <p:cNvPr id="5" name="Group 4">
            <a:extLst>
              <a:ext uri="{FF2B5EF4-FFF2-40B4-BE49-F238E27FC236}">
                <a16:creationId xmlns:a16="http://schemas.microsoft.com/office/drawing/2014/main" id="{96271D93-527E-017B-25D4-33F5B06FA61D}"/>
              </a:ext>
            </a:extLst>
          </p:cNvPr>
          <p:cNvGrpSpPr/>
          <p:nvPr/>
        </p:nvGrpSpPr>
        <p:grpSpPr>
          <a:xfrm>
            <a:off x="3689433" y="547516"/>
            <a:ext cx="2003040" cy="601920"/>
            <a:chOff x="3689433" y="547516"/>
            <a:chExt cx="2003040" cy="601920"/>
          </a:xfrm>
        </p:grpSpPr>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3CBC242D-1F3E-6D3C-28F4-86992A195E80}"/>
                    </a:ext>
                  </a:extLst>
                </p14:cNvPr>
                <p14:cNvContentPartPr/>
                <p14:nvPr/>
              </p14:nvContentPartPr>
              <p14:xfrm>
                <a:off x="3689433" y="547516"/>
                <a:ext cx="344880" cy="470880"/>
              </p14:xfrm>
            </p:contentPart>
          </mc:Choice>
          <mc:Fallback xmlns="">
            <p:pic>
              <p:nvPicPr>
                <p:cNvPr id="6" name="Ink 5">
                  <a:extLst>
                    <a:ext uri="{FF2B5EF4-FFF2-40B4-BE49-F238E27FC236}">
                      <a16:creationId xmlns:a16="http://schemas.microsoft.com/office/drawing/2014/main" id="{3CBC242D-1F3E-6D3C-28F4-86992A195E80}"/>
                    </a:ext>
                  </a:extLst>
                </p:cNvPr>
                <p:cNvPicPr/>
                <p:nvPr/>
              </p:nvPicPr>
              <p:blipFill>
                <a:blip r:embed="rId36"/>
                <a:stretch>
                  <a:fillRect/>
                </a:stretch>
              </p:blipFill>
              <p:spPr>
                <a:xfrm>
                  <a:off x="3680433" y="538516"/>
                  <a:ext cx="3625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901165D4-50F5-01E8-8FB2-0D2EC96D3F45}"/>
                    </a:ext>
                  </a:extLst>
                </p14:cNvPr>
                <p14:cNvContentPartPr/>
                <p14:nvPr/>
              </p14:nvContentPartPr>
              <p14:xfrm>
                <a:off x="3973113" y="735436"/>
                <a:ext cx="314640" cy="250920"/>
              </p14:xfrm>
            </p:contentPart>
          </mc:Choice>
          <mc:Fallback xmlns="">
            <p:pic>
              <p:nvPicPr>
                <p:cNvPr id="7" name="Ink 6">
                  <a:extLst>
                    <a:ext uri="{FF2B5EF4-FFF2-40B4-BE49-F238E27FC236}">
                      <a16:creationId xmlns:a16="http://schemas.microsoft.com/office/drawing/2014/main" id="{901165D4-50F5-01E8-8FB2-0D2EC96D3F45}"/>
                    </a:ext>
                  </a:extLst>
                </p:cNvPr>
                <p:cNvPicPr/>
                <p:nvPr/>
              </p:nvPicPr>
              <p:blipFill>
                <a:blip r:embed="rId38"/>
                <a:stretch>
                  <a:fillRect/>
                </a:stretch>
              </p:blipFill>
              <p:spPr>
                <a:xfrm>
                  <a:off x="3964123" y="726436"/>
                  <a:ext cx="3322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3429E291-E5A1-99B5-BDC2-D79CFE6547A8}"/>
                    </a:ext>
                  </a:extLst>
                </p14:cNvPr>
                <p14:cNvContentPartPr/>
                <p14:nvPr/>
              </p14:nvContentPartPr>
              <p14:xfrm>
                <a:off x="4250673" y="626356"/>
                <a:ext cx="249480" cy="359280"/>
              </p14:xfrm>
            </p:contentPart>
          </mc:Choice>
          <mc:Fallback xmlns="">
            <p:pic>
              <p:nvPicPr>
                <p:cNvPr id="8" name="Ink 7">
                  <a:extLst>
                    <a:ext uri="{FF2B5EF4-FFF2-40B4-BE49-F238E27FC236}">
                      <a16:creationId xmlns:a16="http://schemas.microsoft.com/office/drawing/2014/main" id="{3429E291-E5A1-99B5-BDC2-D79CFE6547A8}"/>
                    </a:ext>
                  </a:extLst>
                </p:cNvPr>
                <p:cNvPicPr/>
                <p:nvPr/>
              </p:nvPicPr>
              <p:blipFill>
                <a:blip r:embed="rId40"/>
                <a:stretch>
                  <a:fillRect/>
                </a:stretch>
              </p:blipFill>
              <p:spPr>
                <a:xfrm>
                  <a:off x="4241686" y="617356"/>
                  <a:ext cx="267095"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8FC93900-AEAF-BDA4-373E-9C79D4B0DF1F}"/>
                    </a:ext>
                  </a:extLst>
                </p14:cNvPr>
                <p14:cNvContentPartPr/>
                <p14:nvPr/>
              </p14:nvContentPartPr>
              <p14:xfrm>
                <a:off x="4502673" y="727156"/>
                <a:ext cx="278640" cy="281160"/>
              </p14:xfrm>
            </p:contentPart>
          </mc:Choice>
          <mc:Fallback xmlns="">
            <p:pic>
              <p:nvPicPr>
                <p:cNvPr id="9" name="Ink 8">
                  <a:extLst>
                    <a:ext uri="{FF2B5EF4-FFF2-40B4-BE49-F238E27FC236}">
                      <a16:creationId xmlns:a16="http://schemas.microsoft.com/office/drawing/2014/main" id="{8FC93900-AEAF-BDA4-373E-9C79D4B0DF1F}"/>
                    </a:ext>
                  </a:extLst>
                </p:cNvPr>
                <p:cNvPicPr/>
                <p:nvPr/>
              </p:nvPicPr>
              <p:blipFill>
                <a:blip r:embed="rId42"/>
                <a:stretch>
                  <a:fillRect/>
                </a:stretch>
              </p:blipFill>
              <p:spPr>
                <a:xfrm>
                  <a:off x="4493661" y="718156"/>
                  <a:ext cx="296303"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28E64D1F-4879-FC28-A9A7-EE5EBE7BA5EC}"/>
                    </a:ext>
                  </a:extLst>
                </p14:cNvPr>
                <p14:cNvContentPartPr/>
                <p14:nvPr/>
              </p14:nvContentPartPr>
              <p14:xfrm>
                <a:off x="4823793" y="648676"/>
                <a:ext cx="72720" cy="399600"/>
              </p14:xfrm>
            </p:contentPart>
          </mc:Choice>
          <mc:Fallback xmlns="">
            <p:pic>
              <p:nvPicPr>
                <p:cNvPr id="10" name="Ink 9">
                  <a:extLst>
                    <a:ext uri="{FF2B5EF4-FFF2-40B4-BE49-F238E27FC236}">
                      <a16:creationId xmlns:a16="http://schemas.microsoft.com/office/drawing/2014/main" id="{28E64D1F-4879-FC28-A9A7-EE5EBE7BA5EC}"/>
                    </a:ext>
                  </a:extLst>
                </p:cNvPr>
                <p:cNvPicPr/>
                <p:nvPr/>
              </p:nvPicPr>
              <p:blipFill>
                <a:blip r:embed="rId44"/>
                <a:stretch>
                  <a:fillRect/>
                </a:stretch>
              </p:blipFill>
              <p:spPr>
                <a:xfrm>
                  <a:off x="4814748" y="639676"/>
                  <a:ext cx="90448"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BF24073C-EB65-C339-41DA-BC127B3B359D}"/>
                    </a:ext>
                  </a:extLst>
                </p14:cNvPr>
                <p14:cNvContentPartPr/>
                <p14:nvPr/>
              </p14:nvContentPartPr>
              <p14:xfrm>
                <a:off x="4955193" y="638236"/>
                <a:ext cx="28800" cy="400680"/>
              </p14:xfrm>
            </p:contentPart>
          </mc:Choice>
          <mc:Fallback xmlns="">
            <p:pic>
              <p:nvPicPr>
                <p:cNvPr id="11" name="Ink 10">
                  <a:extLst>
                    <a:ext uri="{FF2B5EF4-FFF2-40B4-BE49-F238E27FC236}">
                      <a16:creationId xmlns:a16="http://schemas.microsoft.com/office/drawing/2014/main" id="{BF24073C-EB65-C339-41DA-BC127B3B359D}"/>
                    </a:ext>
                  </a:extLst>
                </p:cNvPr>
                <p:cNvPicPr/>
                <p:nvPr/>
              </p:nvPicPr>
              <p:blipFill>
                <a:blip r:embed="rId46"/>
                <a:stretch>
                  <a:fillRect/>
                </a:stretch>
              </p:blipFill>
              <p:spPr>
                <a:xfrm>
                  <a:off x="4946193" y="629228"/>
                  <a:ext cx="46440" cy="41833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E2ADD5AB-5FF7-0687-3EBC-35C5871092A7}"/>
                    </a:ext>
                  </a:extLst>
                </p14:cNvPr>
                <p14:cNvContentPartPr/>
                <p14:nvPr/>
              </p14:nvContentPartPr>
              <p14:xfrm>
                <a:off x="5052753" y="836596"/>
                <a:ext cx="40320" cy="204840"/>
              </p14:xfrm>
            </p:contentPart>
          </mc:Choice>
          <mc:Fallback xmlns="">
            <p:pic>
              <p:nvPicPr>
                <p:cNvPr id="12" name="Ink 11">
                  <a:extLst>
                    <a:ext uri="{FF2B5EF4-FFF2-40B4-BE49-F238E27FC236}">
                      <a16:creationId xmlns:a16="http://schemas.microsoft.com/office/drawing/2014/main" id="{E2ADD5AB-5FF7-0687-3EBC-35C5871092A7}"/>
                    </a:ext>
                  </a:extLst>
                </p:cNvPr>
                <p:cNvPicPr/>
                <p:nvPr/>
              </p:nvPicPr>
              <p:blipFill>
                <a:blip r:embed="rId48"/>
                <a:stretch>
                  <a:fillRect/>
                </a:stretch>
              </p:blipFill>
              <p:spPr>
                <a:xfrm>
                  <a:off x="5043753" y="827596"/>
                  <a:ext cx="579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5CD8E4BE-A91A-5982-A79D-579C020BF20C}"/>
                    </a:ext>
                  </a:extLst>
                </p14:cNvPr>
                <p14:cNvContentPartPr/>
                <p14:nvPr/>
              </p14:nvContentPartPr>
              <p14:xfrm>
                <a:off x="5103873" y="662356"/>
                <a:ext cx="27360" cy="21240"/>
              </p14:xfrm>
            </p:contentPart>
          </mc:Choice>
          <mc:Fallback xmlns="">
            <p:pic>
              <p:nvPicPr>
                <p:cNvPr id="13" name="Ink 12">
                  <a:extLst>
                    <a:ext uri="{FF2B5EF4-FFF2-40B4-BE49-F238E27FC236}">
                      <a16:creationId xmlns:a16="http://schemas.microsoft.com/office/drawing/2014/main" id="{5CD8E4BE-A91A-5982-A79D-579C020BF20C}"/>
                    </a:ext>
                  </a:extLst>
                </p:cNvPr>
                <p:cNvPicPr/>
                <p:nvPr/>
              </p:nvPicPr>
              <p:blipFill>
                <a:blip r:embed="rId50"/>
                <a:stretch>
                  <a:fillRect/>
                </a:stretch>
              </p:blipFill>
              <p:spPr>
                <a:xfrm>
                  <a:off x="5094873" y="653201"/>
                  <a:ext cx="45000" cy="3918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Ink 13">
                  <a:extLst>
                    <a:ext uri="{FF2B5EF4-FFF2-40B4-BE49-F238E27FC236}">
                      <a16:creationId xmlns:a16="http://schemas.microsoft.com/office/drawing/2014/main" id="{DF194BDC-4A39-CD85-BB22-199B411DC13C}"/>
                    </a:ext>
                  </a:extLst>
                </p14:cNvPr>
                <p14:cNvContentPartPr/>
                <p14:nvPr/>
              </p14:nvContentPartPr>
              <p14:xfrm>
                <a:off x="5169033" y="814996"/>
                <a:ext cx="230760" cy="259200"/>
              </p14:xfrm>
            </p:contentPart>
          </mc:Choice>
          <mc:Fallback xmlns="">
            <p:pic>
              <p:nvPicPr>
                <p:cNvPr id="14" name="Ink 13">
                  <a:extLst>
                    <a:ext uri="{FF2B5EF4-FFF2-40B4-BE49-F238E27FC236}">
                      <a16:creationId xmlns:a16="http://schemas.microsoft.com/office/drawing/2014/main" id="{DF194BDC-4A39-CD85-BB22-199B411DC13C}"/>
                    </a:ext>
                  </a:extLst>
                </p:cNvPr>
                <p:cNvPicPr/>
                <p:nvPr/>
              </p:nvPicPr>
              <p:blipFill>
                <a:blip r:embed="rId52"/>
                <a:stretch>
                  <a:fillRect/>
                </a:stretch>
              </p:blipFill>
              <p:spPr>
                <a:xfrm>
                  <a:off x="5160033" y="805996"/>
                  <a:ext cx="24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DCC53CE3-68DB-8A5E-86EB-3ECFCE56222B}"/>
                    </a:ext>
                  </a:extLst>
                </p14:cNvPr>
                <p14:cNvContentPartPr/>
                <p14:nvPr/>
              </p14:nvContentPartPr>
              <p14:xfrm>
                <a:off x="5442993" y="847396"/>
                <a:ext cx="249480" cy="302040"/>
              </p14:xfrm>
            </p:contentPart>
          </mc:Choice>
          <mc:Fallback xmlns="">
            <p:pic>
              <p:nvPicPr>
                <p:cNvPr id="15" name="Ink 14">
                  <a:extLst>
                    <a:ext uri="{FF2B5EF4-FFF2-40B4-BE49-F238E27FC236}">
                      <a16:creationId xmlns:a16="http://schemas.microsoft.com/office/drawing/2014/main" id="{DCC53CE3-68DB-8A5E-86EB-3ECFCE56222B}"/>
                    </a:ext>
                  </a:extLst>
                </p:cNvPr>
                <p:cNvPicPr/>
                <p:nvPr/>
              </p:nvPicPr>
              <p:blipFill>
                <a:blip r:embed="rId54"/>
                <a:stretch>
                  <a:fillRect/>
                </a:stretch>
              </p:blipFill>
              <p:spPr>
                <a:xfrm>
                  <a:off x="5434006" y="838396"/>
                  <a:ext cx="267095"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5E7BF65E-3EB0-8D0F-F156-A55EAEFDAEDA}"/>
                  </a:ext>
                </a:extLst>
              </p14:cNvPr>
              <p14:cNvContentPartPr/>
              <p14:nvPr/>
            </p14:nvContentPartPr>
            <p14:xfrm>
              <a:off x="6735458" y="1848210"/>
              <a:ext cx="4309920" cy="2091240"/>
            </p14:xfrm>
          </p:contentPart>
        </mc:Choice>
        <mc:Fallback xmlns="">
          <p:pic>
            <p:nvPicPr>
              <p:cNvPr id="29" name="Ink 28">
                <a:extLst>
                  <a:ext uri="{FF2B5EF4-FFF2-40B4-BE49-F238E27FC236}">
                    <a16:creationId xmlns:a16="http://schemas.microsoft.com/office/drawing/2014/main" id="{5E7BF65E-3EB0-8D0F-F156-A55EAEFDAEDA}"/>
                  </a:ext>
                </a:extLst>
              </p:cNvPr>
              <p:cNvPicPr/>
              <p:nvPr/>
            </p:nvPicPr>
            <p:blipFill>
              <a:blip r:embed="rId56"/>
              <a:stretch>
                <a:fillRect/>
              </a:stretch>
            </p:blipFill>
            <p:spPr>
              <a:xfrm>
                <a:off x="6717458" y="1830207"/>
                <a:ext cx="4345560" cy="2126886"/>
              </a:xfrm>
              <a:prstGeom prst="rect">
                <a:avLst/>
              </a:prstGeom>
            </p:spPr>
          </p:pic>
        </mc:Fallback>
      </mc:AlternateContent>
      <p:grpSp>
        <p:nvGrpSpPr>
          <p:cNvPr id="54" name="Group 53">
            <a:extLst>
              <a:ext uri="{FF2B5EF4-FFF2-40B4-BE49-F238E27FC236}">
                <a16:creationId xmlns:a16="http://schemas.microsoft.com/office/drawing/2014/main" id="{BE441B7E-EFC9-2F9F-EABE-F69B2666A270}"/>
              </a:ext>
            </a:extLst>
          </p:cNvPr>
          <p:cNvGrpSpPr/>
          <p:nvPr/>
        </p:nvGrpSpPr>
        <p:grpSpPr>
          <a:xfrm>
            <a:off x="7289138" y="2407650"/>
            <a:ext cx="3144600" cy="694080"/>
            <a:chOff x="7289138" y="2407650"/>
            <a:chExt cx="3144600" cy="694080"/>
          </a:xfrm>
        </p:grpSpPr>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368A57D5-9BAE-276C-9EDD-1814492A888B}"/>
                    </a:ext>
                  </a:extLst>
                </p14:cNvPr>
                <p14:cNvContentPartPr/>
                <p14:nvPr/>
              </p14:nvContentPartPr>
              <p14:xfrm>
                <a:off x="7289138" y="2407650"/>
                <a:ext cx="448560" cy="687600"/>
              </p14:xfrm>
            </p:contentPart>
          </mc:Choice>
          <mc:Fallback xmlns="">
            <p:pic>
              <p:nvPicPr>
                <p:cNvPr id="30" name="Ink 29">
                  <a:extLst>
                    <a:ext uri="{FF2B5EF4-FFF2-40B4-BE49-F238E27FC236}">
                      <a16:creationId xmlns:a16="http://schemas.microsoft.com/office/drawing/2014/main" id="{368A57D5-9BAE-276C-9EDD-1814492A888B}"/>
                    </a:ext>
                  </a:extLst>
                </p:cNvPr>
                <p:cNvPicPr/>
                <p:nvPr/>
              </p:nvPicPr>
              <p:blipFill>
                <a:blip r:embed="rId58"/>
                <a:stretch>
                  <a:fillRect/>
                </a:stretch>
              </p:blipFill>
              <p:spPr>
                <a:xfrm>
                  <a:off x="7280138" y="2398655"/>
                  <a:ext cx="466200" cy="70523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BF62D378-5577-13F1-AEF1-EA4D9E47FB5B}"/>
                    </a:ext>
                  </a:extLst>
                </p14:cNvPr>
                <p14:cNvContentPartPr/>
                <p14:nvPr/>
              </p14:nvContentPartPr>
              <p14:xfrm>
                <a:off x="7768658" y="2750010"/>
                <a:ext cx="204120" cy="330120"/>
              </p14:xfrm>
            </p:contentPart>
          </mc:Choice>
          <mc:Fallback xmlns="">
            <p:pic>
              <p:nvPicPr>
                <p:cNvPr id="31" name="Ink 30">
                  <a:extLst>
                    <a:ext uri="{FF2B5EF4-FFF2-40B4-BE49-F238E27FC236}">
                      <a16:creationId xmlns:a16="http://schemas.microsoft.com/office/drawing/2014/main" id="{BF62D378-5577-13F1-AEF1-EA4D9E47FB5B}"/>
                    </a:ext>
                  </a:extLst>
                </p:cNvPr>
                <p:cNvPicPr/>
                <p:nvPr/>
              </p:nvPicPr>
              <p:blipFill>
                <a:blip r:embed="rId60"/>
                <a:stretch>
                  <a:fillRect/>
                </a:stretch>
              </p:blipFill>
              <p:spPr>
                <a:xfrm>
                  <a:off x="7759658" y="2741010"/>
                  <a:ext cx="221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C3CB4C1C-EA65-2BDF-D0A7-3424A14EF981}"/>
                    </a:ext>
                  </a:extLst>
                </p14:cNvPr>
                <p14:cNvContentPartPr/>
                <p14:nvPr/>
              </p14:nvContentPartPr>
              <p14:xfrm>
                <a:off x="8013818" y="2793210"/>
                <a:ext cx="227160" cy="308520"/>
              </p14:xfrm>
            </p:contentPart>
          </mc:Choice>
          <mc:Fallback xmlns="">
            <p:pic>
              <p:nvPicPr>
                <p:cNvPr id="32" name="Ink 31">
                  <a:extLst>
                    <a:ext uri="{FF2B5EF4-FFF2-40B4-BE49-F238E27FC236}">
                      <a16:creationId xmlns:a16="http://schemas.microsoft.com/office/drawing/2014/main" id="{C3CB4C1C-EA65-2BDF-D0A7-3424A14EF981}"/>
                    </a:ext>
                  </a:extLst>
                </p:cNvPr>
                <p:cNvPicPr/>
                <p:nvPr/>
              </p:nvPicPr>
              <p:blipFill>
                <a:blip r:embed="rId62"/>
                <a:stretch>
                  <a:fillRect/>
                </a:stretch>
              </p:blipFill>
              <p:spPr>
                <a:xfrm>
                  <a:off x="8004832" y="2784199"/>
                  <a:ext cx="244772" cy="32618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562034EF-D53B-0D8C-08E0-C775C9CFFD77}"/>
                    </a:ext>
                  </a:extLst>
                </p14:cNvPr>
                <p14:cNvContentPartPr/>
                <p14:nvPr/>
              </p14:nvContentPartPr>
              <p14:xfrm>
                <a:off x="8299298" y="2613570"/>
                <a:ext cx="23760" cy="416880"/>
              </p14:xfrm>
            </p:contentPart>
          </mc:Choice>
          <mc:Fallback xmlns="">
            <p:pic>
              <p:nvPicPr>
                <p:cNvPr id="33" name="Ink 32">
                  <a:extLst>
                    <a:ext uri="{FF2B5EF4-FFF2-40B4-BE49-F238E27FC236}">
                      <a16:creationId xmlns:a16="http://schemas.microsoft.com/office/drawing/2014/main" id="{562034EF-D53B-0D8C-08E0-C775C9CFFD77}"/>
                    </a:ext>
                  </a:extLst>
                </p:cNvPr>
                <p:cNvPicPr/>
                <p:nvPr/>
              </p:nvPicPr>
              <p:blipFill>
                <a:blip r:embed="rId64"/>
                <a:stretch>
                  <a:fillRect/>
                </a:stretch>
              </p:blipFill>
              <p:spPr>
                <a:xfrm>
                  <a:off x="8290298" y="2604570"/>
                  <a:ext cx="414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CA167EFE-7430-F019-4FA9-9996BAEFD1D4}"/>
                    </a:ext>
                  </a:extLst>
                </p14:cNvPr>
                <p14:cNvContentPartPr/>
                <p14:nvPr/>
              </p14:nvContentPartPr>
              <p14:xfrm>
                <a:off x="8358698" y="2645250"/>
                <a:ext cx="301320" cy="421920"/>
              </p14:xfrm>
            </p:contentPart>
          </mc:Choice>
          <mc:Fallback xmlns="">
            <p:pic>
              <p:nvPicPr>
                <p:cNvPr id="34" name="Ink 33">
                  <a:extLst>
                    <a:ext uri="{FF2B5EF4-FFF2-40B4-BE49-F238E27FC236}">
                      <a16:creationId xmlns:a16="http://schemas.microsoft.com/office/drawing/2014/main" id="{CA167EFE-7430-F019-4FA9-9996BAEFD1D4}"/>
                    </a:ext>
                  </a:extLst>
                </p:cNvPr>
                <p:cNvPicPr/>
                <p:nvPr/>
              </p:nvPicPr>
              <p:blipFill>
                <a:blip r:embed="rId66"/>
                <a:stretch>
                  <a:fillRect/>
                </a:stretch>
              </p:blipFill>
              <p:spPr>
                <a:xfrm>
                  <a:off x="8349709" y="2636250"/>
                  <a:ext cx="318939"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9CD9C123-2B73-9195-0D1F-D63D7770C034}"/>
                    </a:ext>
                  </a:extLst>
                </p14:cNvPr>
                <p14:cNvContentPartPr/>
                <p14:nvPr/>
              </p14:nvContentPartPr>
              <p14:xfrm>
                <a:off x="8642378" y="2749290"/>
                <a:ext cx="209880" cy="303480"/>
              </p14:xfrm>
            </p:contentPart>
          </mc:Choice>
          <mc:Fallback xmlns="">
            <p:pic>
              <p:nvPicPr>
                <p:cNvPr id="36" name="Ink 35">
                  <a:extLst>
                    <a:ext uri="{FF2B5EF4-FFF2-40B4-BE49-F238E27FC236}">
                      <a16:creationId xmlns:a16="http://schemas.microsoft.com/office/drawing/2014/main" id="{9CD9C123-2B73-9195-0D1F-D63D7770C034}"/>
                    </a:ext>
                  </a:extLst>
                </p:cNvPr>
                <p:cNvPicPr/>
                <p:nvPr/>
              </p:nvPicPr>
              <p:blipFill>
                <a:blip r:embed="rId68"/>
                <a:stretch>
                  <a:fillRect/>
                </a:stretch>
              </p:blipFill>
              <p:spPr>
                <a:xfrm>
                  <a:off x="8633378" y="2740290"/>
                  <a:ext cx="227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023C497D-B254-2964-B7DC-25E95AB25C99}"/>
                    </a:ext>
                  </a:extLst>
                </p14:cNvPr>
                <p14:cNvContentPartPr/>
                <p14:nvPr/>
              </p14:nvContentPartPr>
              <p14:xfrm>
                <a:off x="8851538" y="2757210"/>
                <a:ext cx="217080" cy="280800"/>
              </p14:xfrm>
            </p:contentPart>
          </mc:Choice>
          <mc:Fallback xmlns="">
            <p:pic>
              <p:nvPicPr>
                <p:cNvPr id="37" name="Ink 36">
                  <a:extLst>
                    <a:ext uri="{FF2B5EF4-FFF2-40B4-BE49-F238E27FC236}">
                      <a16:creationId xmlns:a16="http://schemas.microsoft.com/office/drawing/2014/main" id="{023C497D-B254-2964-B7DC-25E95AB25C99}"/>
                    </a:ext>
                  </a:extLst>
                </p:cNvPr>
                <p:cNvPicPr/>
                <p:nvPr/>
              </p:nvPicPr>
              <p:blipFill>
                <a:blip r:embed="rId70"/>
                <a:stretch>
                  <a:fillRect/>
                </a:stretch>
              </p:blipFill>
              <p:spPr>
                <a:xfrm>
                  <a:off x="8842538" y="2748210"/>
                  <a:ext cx="234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k 37">
                  <a:extLst>
                    <a:ext uri="{FF2B5EF4-FFF2-40B4-BE49-F238E27FC236}">
                      <a16:creationId xmlns:a16="http://schemas.microsoft.com/office/drawing/2014/main" id="{4131BB96-E4B7-38B6-7F8D-4DB2D382B38A}"/>
                    </a:ext>
                  </a:extLst>
                </p14:cNvPr>
                <p14:cNvContentPartPr/>
                <p14:nvPr/>
              </p14:nvContentPartPr>
              <p14:xfrm>
                <a:off x="9125858" y="2771250"/>
                <a:ext cx="289800" cy="298080"/>
              </p14:xfrm>
            </p:contentPart>
          </mc:Choice>
          <mc:Fallback xmlns="">
            <p:pic>
              <p:nvPicPr>
                <p:cNvPr id="38" name="Ink 37">
                  <a:extLst>
                    <a:ext uri="{FF2B5EF4-FFF2-40B4-BE49-F238E27FC236}">
                      <a16:creationId xmlns:a16="http://schemas.microsoft.com/office/drawing/2014/main" id="{4131BB96-E4B7-38B6-7F8D-4DB2D382B38A}"/>
                    </a:ext>
                  </a:extLst>
                </p:cNvPr>
                <p:cNvPicPr/>
                <p:nvPr/>
              </p:nvPicPr>
              <p:blipFill>
                <a:blip r:embed="rId72"/>
                <a:stretch>
                  <a:fillRect/>
                </a:stretch>
              </p:blipFill>
              <p:spPr>
                <a:xfrm>
                  <a:off x="9116858" y="2762250"/>
                  <a:ext cx="307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44502988-57BA-9CDC-23E5-C9C2784228C3}"/>
                    </a:ext>
                  </a:extLst>
                </p14:cNvPr>
                <p14:cNvContentPartPr/>
                <p14:nvPr/>
              </p14:nvContentPartPr>
              <p14:xfrm>
                <a:off x="9487658" y="2827410"/>
                <a:ext cx="289800" cy="255600"/>
              </p14:xfrm>
            </p:contentPart>
          </mc:Choice>
          <mc:Fallback xmlns="">
            <p:pic>
              <p:nvPicPr>
                <p:cNvPr id="47" name="Ink 46">
                  <a:extLst>
                    <a:ext uri="{FF2B5EF4-FFF2-40B4-BE49-F238E27FC236}">
                      <a16:creationId xmlns:a16="http://schemas.microsoft.com/office/drawing/2014/main" id="{44502988-57BA-9CDC-23E5-C9C2784228C3}"/>
                    </a:ext>
                  </a:extLst>
                </p:cNvPr>
                <p:cNvPicPr/>
                <p:nvPr/>
              </p:nvPicPr>
              <p:blipFill>
                <a:blip r:embed="rId74"/>
                <a:stretch>
                  <a:fillRect/>
                </a:stretch>
              </p:blipFill>
              <p:spPr>
                <a:xfrm>
                  <a:off x="9478647" y="2818410"/>
                  <a:ext cx="307462"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59D8B33D-6338-7363-1478-05B578305DDC}"/>
                    </a:ext>
                  </a:extLst>
                </p14:cNvPr>
                <p14:cNvContentPartPr/>
                <p14:nvPr/>
              </p14:nvContentPartPr>
              <p14:xfrm>
                <a:off x="9851618" y="2801490"/>
                <a:ext cx="298440" cy="258840"/>
              </p14:xfrm>
            </p:contentPart>
          </mc:Choice>
          <mc:Fallback xmlns="">
            <p:pic>
              <p:nvPicPr>
                <p:cNvPr id="52" name="Ink 51">
                  <a:extLst>
                    <a:ext uri="{FF2B5EF4-FFF2-40B4-BE49-F238E27FC236}">
                      <a16:creationId xmlns:a16="http://schemas.microsoft.com/office/drawing/2014/main" id="{59D8B33D-6338-7363-1478-05B578305DDC}"/>
                    </a:ext>
                  </a:extLst>
                </p:cNvPr>
                <p:cNvPicPr/>
                <p:nvPr/>
              </p:nvPicPr>
              <p:blipFill>
                <a:blip r:embed="rId76"/>
                <a:stretch>
                  <a:fillRect/>
                </a:stretch>
              </p:blipFill>
              <p:spPr>
                <a:xfrm>
                  <a:off x="9842618" y="2792490"/>
                  <a:ext cx="316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01218951-B6C6-470D-10F6-F8977106F318}"/>
                    </a:ext>
                  </a:extLst>
                </p14:cNvPr>
                <p14:cNvContentPartPr/>
                <p14:nvPr/>
              </p14:nvContentPartPr>
              <p14:xfrm>
                <a:off x="10144658" y="2763690"/>
                <a:ext cx="289080" cy="318600"/>
              </p14:xfrm>
            </p:contentPart>
          </mc:Choice>
          <mc:Fallback xmlns="">
            <p:pic>
              <p:nvPicPr>
                <p:cNvPr id="53" name="Ink 52">
                  <a:extLst>
                    <a:ext uri="{FF2B5EF4-FFF2-40B4-BE49-F238E27FC236}">
                      <a16:creationId xmlns:a16="http://schemas.microsoft.com/office/drawing/2014/main" id="{01218951-B6C6-470D-10F6-F8977106F318}"/>
                    </a:ext>
                  </a:extLst>
                </p:cNvPr>
                <p:cNvPicPr/>
                <p:nvPr/>
              </p:nvPicPr>
              <p:blipFill>
                <a:blip r:embed="rId78"/>
                <a:stretch>
                  <a:fillRect/>
                </a:stretch>
              </p:blipFill>
              <p:spPr>
                <a:xfrm>
                  <a:off x="10135658" y="2754690"/>
                  <a:ext cx="306720" cy="336240"/>
                </a:xfrm>
                <a:prstGeom prst="rect">
                  <a:avLst/>
                </a:prstGeom>
              </p:spPr>
            </p:pic>
          </mc:Fallback>
        </mc:AlternateContent>
      </p:grpSp>
      <p:grpSp>
        <p:nvGrpSpPr>
          <p:cNvPr id="62" name="Group 61">
            <a:extLst>
              <a:ext uri="{FF2B5EF4-FFF2-40B4-BE49-F238E27FC236}">
                <a16:creationId xmlns:a16="http://schemas.microsoft.com/office/drawing/2014/main" id="{3D4C88B7-CE91-823D-DD4F-C88C0F04F8F5}"/>
              </a:ext>
            </a:extLst>
          </p:cNvPr>
          <p:cNvGrpSpPr/>
          <p:nvPr/>
        </p:nvGrpSpPr>
        <p:grpSpPr>
          <a:xfrm>
            <a:off x="9903818" y="1053690"/>
            <a:ext cx="451800" cy="916560"/>
            <a:chOff x="9903818" y="1053690"/>
            <a:chExt cx="451800" cy="916560"/>
          </a:xfrm>
        </p:grpSpPr>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9A120E9A-7738-89CE-1A57-2F93F6392F8C}"/>
                    </a:ext>
                  </a:extLst>
                </p14:cNvPr>
                <p14:cNvContentPartPr/>
                <p14:nvPr/>
              </p14:nvContentPartPr>
              <p14:xfrm>
                <a:off x="9903818" y="1231890"/>
                <a:ext cx="393480" cy="738360"/>
              </p14:xfrm>
            </p:contentPart>
          </mc:Choice>
          <mc:Fallback xmlns="">
            <p:pic>
              <p:nvPicPr>
                <p:cNvPr id="60" name="Ink 59">
                  <a:extLst>
                    <a:ext uri="{FF2B5EF4-FFF2-40B4-BE49-F238E27FC236}">
                      <a16:creationId xmlns:a16="http://schemas.microsoft.com/office/drawing/2014/main" id="{9A120E9A-7738-89CE-1A57-2F93F6392F8C}"/>
                    </a:ext>
                  </a:extLst>
                </p:cNvPr>
                <p:cNvPicPr/>
                <p:nvPr/>
              </p:nvPicPr>
              <p:blipFill>
                <a:blip r:embed="rId80"/>
                <a:stretch>
                  <a:fillRect/>
                </a:stretch>
              </p:blipFill>
              <p:spPr>
                <a:xfrm>
                  <a:off x="9885802" y="1213890"/>
                  <a:ext cx="429153"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27A4E818-057C-4FA5-19B9-8D06CF72EAD9}"/>
                    </a:ext>
                  </a:extLst>
                </p14:cNvPr>
                <p14:cNvContentPartPr/>
                <p14:nvPr/>
              </p14:nvContentPartPr>
              <p14:xfrm>
                <a:off x="10031618" y="1053690"/>
                <a:ext cx="324000" cy="362160"/>
              </p14:xfrm>
            </p:contentPart>
          </mc:Choice>
          <mc:Fallback xmlns="">
            <p:pic>
              <p:nvPicPr>
                <p:cNvPr id="61" name="Ink 60">
                  <a:extLst>
                    <a:ext uri="{FF2B5EF4-FFF2-40B4-BE49-F238E27FC236}">
                      <a16:creationId xmlns:a16="http://schemas.microsoft.com/office/drawing/2014/main" id="{27A4E818-057C-4FA5-19B9-8D06CF72EAD9}"/>
                    </a:ext>
                  </a:extLst>
                </p:cNvPr>
                <p:cNvPicPr/>
                <p:nvPr/>
              </p:nvPicPr>
              <p:blipFill>
                <a:blip r:embed="rId82"/>
                <a:stretch>
                  <a:fillRect/>
                </a:stretch>
              </p:blipFill>
              <p:spPr>
                <a:xfrm>
                  <a:off x="10013618" y="1035690"/>
                  <a:ext cx="359640" cy="397800"/>
                </a:xfrm>
                <a:prstGeom prst="rect">
                  <a:avLst/>
                </a:prstGeom>
              </p:spPr>
            </p:pic>
          </mc:Fallback>
        </mc:AlternateContent>
      </p:grpSp>
      <p:grpSp>
        <p:nvGrpSpPr>
          <p:cNvPr id="65" name="Group 64">
            <a:extLst>
              <a:ext uri="{FF2B5EF4-FFF2-40B4-BE49-F238E27FC236}">
                <a16:creationId xmlns:a16="http://schemas.microsoft.com/office/drawing/2014/main" id="{A15F021A-2096-26C4-8A65-5A1B21A7778C}"/>
              </a:ext>
            </a:extLst>
          </p:cNvPr>
          <p:cNvGrpSpPr/>
          <p:nvPr/>
        </p:nvGrpSpPr>
        <p:grpSpPr>
          <a:xfrm>
            <a:off x="10823978" y="1407930"/>
            <a:ext cx="682200" cy="950760"/>
            <a:chOff x="10823978" y="1407930"/>
            <a:chExt cx="682200" cy="950760"/>
          </a:xfrm>
        </p:grpSpPr>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8A9872C2-F7FD-08CF-5108-922D73A44F53}"/>
                    </a:ext>
                  </a:extLst>
                </p14:cNvPr>
                <p14:cNvContentPartPr/>
                <p14:nvPr/>
              </p14:nvContentPartPr>
              <p14:xfrm>
                <a:off x="10823978" y="1543290"/>
                <a:ext cx="538560" cy="815400"/>
              </p14:xfrm>
            </p:contentPart>
          </mc:Choice>
          <mc:Fallback xmlns="">
            <p:pic>
              <p:nvPicPr>
                <p:cNvPr id="63" name="Ink 62">
                  <a:extLst>
                    <a:ext uri="{FF2B5EF4-FFF2-40B4-BE49-F238E27FC236}">
                      <a16:creationId xmlns:a16="http://schemas.microsoft.com/office/drawing/2014/main" id="{8A9872C2-F7FD-08CF-5108-922D73A44F53}"/>
                    </a:ext>
                  </a:extLst>
                </p:cNvPr>
                <p:cNvPicPr/>
                <p:nvPr/>
              </p:nvPicPr>
              <p:blipFill>
                <a:blip r:embed="rId84"/>
                <a:stretch>
                  <a:fillRect/>
                </a:stretch>
              </p:blipFill>
              <p:spPr>
                <a:xfrm>
                  <a:off x="10805990" y="1525298"/>
                  <a:ext cx="574176" cy="85102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C90B80F8-9111-728C-A90C-A78DCD1740E5}"/>
                    </a:ext>
                  </a:extLst>
                </p14:cNvPr>
                <p14:cNvContentPartPr/>
                <p14:nvPr/>
              </p14:nvContentPartPr>
              <p14:xfrm>
                <a:off x="11036738" y="1407930"/>
                <a:ext cx="469440" cy="344880"/>
              </p14:xfrm>
            </p:contentPart>
          </mc:Choice>
          <mc:Fallback xmlns="">
            <p:pic>
              <p:nvPicPr>
                <p:cNvPr id="64" name="Ink 63">
                  <a:extLst>
                    <a:ext uri="{FF2B5EF4-FFF2-40B4-BE49-F238E27FC236}">
                      <a16:creationId xmlns:a16="http://schemas.microsoft.com/office/drawing/2014/main" id="{C90B80F8-9111-728C-A90C-A78DCD1740E5}"/>
                    </a:ext>
                  </a:extLst>
                </p:cNvPr>
                <p:cNvPicPr/>
                <p:nvPr/>
              </p:nvPicPr>
              <p:blipFill>
                <a:blip r:embed="rId86"/>
                <a:stretch>
                  <a:fillRect/>
                </a:stretch>
              </p:blipFill>
              <p:spPr>
                <a:xfrm>
                  <a:off x="11018738" y="1389930"/>
                  <a:ext cx="505080" cy="380520"/>
                </a:xfrm>
                <a:prstGeom prst="rect">
                  <a:avLst/>
                </a:prstGeom>
              </p:spPr>
            </p:pic>
          </mc:Fallback>
        </mc:AlternateContent>
      </p:grpSp>
      <p:grpSp>
        <p:nvGrpSpPr>
          <p:cNvPr id="68" name="Group 67">
            <a:extLst>
              <a:ext uri="{FF2B5EF4-FFF2-40B4-BE49-F238E27FC236}">
                <a16:creationId xmlns:a16="http://schemas.microsoft.com/office/drawing/2014/main" id="{860BC219-1D94-E8B8-8F41-CA0F9EF59831}"/>
              </a:ext>
            </a:extLst>
          </p:cNvPr>
          <p:cNvGrpSpPr/>
          <p:nvPr/>
        </p:nvGrpSpPr>
        <p:grpSpPr>
          <a:xfrm>
            <a:off x="11056538" y="2789970"/>
            <a:ext cx="773280" cy="501480"/>
            <a:chOff x="11056538" y="2789970"/>
            <a:chExt cx="773280" cy="501480"/>
          </a:xfrm>
        </p:grpSpPr>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F2FEC731-B79A-3142-B2DB-F18481FE2426}"/>
                    </a:ext>
                  </a:extLst>
                </p14:cNvPr>
                <p14:cNvContentPartPr/>
                <p14:nvPr/>
              </p14:nvContentPartPr>
              <p14:xfrm>
                <a:off x="11056538" y="2826690"/>
                <a:ext cx="567720" cy="298800"/>
              </p14:xfrm>
            </p:contentPart>
          </mc:Choice>
          <mc:Fallback xmlns="">
            <p:pic>
              <p:nvPicPr>
                <p:cNvPr id="66" name="Ink 65">
                  <a:extLst>
                    <a:ext uri="{FF2B5EF4-FFF2-40B4-BE49-F238E27FC236}">
                      <a16:creationId xmlns:a16="http://schemas.microsoft.com/office/drawing/2014/main" id="{F2FEC731-B79A-3142-B2DB-F18481FE2426}"/>
                    </a:ext>
                  </a:extLst>
                </p:cNvPr>
                <p:cNvPicPr/>
                <p:nvPr/>
              </p:nvPicPr>
              <p:blipFill>
                <a:blip r:embed="rId88"/>
                <a:stretch>
                  <a:fillRect/>
                </a:stretch>
              </p:blipFill>
              <p:spPr>
                <a:xfrm>
                  <a:off x="11038538" y="2808690"/>
                  <a:ext cx="603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1A04D9A5-0DAA-5D4A-6D9A-D13A59FAF635}"/>
                    </a:ext>
                  </a:extLst>
                </p14:cNvPr>
                <p14:cNvContentPartPr/>
                <p14:nvPr/>
              </p14:nvContentPartPr>
              <p14:xfrm>
                <a:off x="11399978" y="2789970"/>
                <a:ext cx="429840" cy="501480"/>
              </p14:xfrm>
            </p:contentPart>
          </mc:Choice>
          <mc:Fallback xmlns="">
            <p:pic>
              <p:nvPicPr>
                <p:cNvPr id="67" name="Ink 66">
                  <a:extLst>
                    <a:ext uri="{FF2B5EF4-FFF2-40B4-BE49-F238E27FC236}">
                      <a16:creationId xmlns:a16="http://schemas.microsoft.com/office/drawing/2014/main" id="{1A04D9A5-0DAA-5D4A-6D9A-D13A59FAF635}"/>
                    </a:ext>
                  </a:extLst>
                </p:cNvPr>
                <p:cNvPicPr/>
                <p:nvPr/>
              </p:nvPicPr>
              <p:blipFill>
                <a:blip r:embed="rId90"/>
                <a:stretch>
                  <a:fillRect/>
                </a:stretch>
              </p:blipFill>
              <p:spPr>
                <a:xfrm>
                  <a:off x="11381978" y="2771970"/>
                  <a:ext cx="465480" cy="537120"/>
                </a:xfrm>
                <a:prstGeom prst="rect">
                  <a:avLst/>
                </a:prstGeom>
              </p:spPr>
            </p:pic>
          </mc:Fallback>
        </mc:AlternateContent>
      </p:grpSp>
      <p:grpSp>
        <p:nvGrpSpPr>
          <p:cNvPr id="71" name="Group 70">
            <a:extLst>
              <a:ext uri="{FF2B5EF4-FFF2-40B4-BE49-F238E27FC236}">
                <a16:creationId xmlns:a16="http://schemas.microsoft.com/office/drawing/2014/main" id="{3B27D32D-5175-5323-7998-52404466DAF7}"/>
              </a:ext>
            </a:extLst>
          </p:cNvPr>
          <p:cNvGrpSpPr/>
          <p:nvPr/>
        </p:nvGrpSpPr>
        <p:grpSpPr>
          <a:xfrm>
            <a:off x="10465418" y="3678810"/>
            <a:ext cx="572760" cy="1397520"/>
            <a:chOff x="10465418" y="3678810"/>
            <a:chExt cx="572760" cy="1397520"/>
          </a:xfrm>
        </p:grpSpPr>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D4ED5F99-9F7B-C3D4-D46F-5E0AA7B641A6}"/>
                    </a:ext>
                  </a:extLst>
                </p14:cNvPr>
                <p14:cNvContentPartPr/>
                <p14:nvPr/>
              </p14:nvContentPartPr>
              <p14:xfrm>
                <a:off x="10465418" y="3678810"/>
                <a:ext cx="442800" cy="1041840"/>
              </p14:xfrm>
            </p:contentPart>
          </mc:Choice>
          <mc:Fallback xmlns="">
            <p:pic>
              <p:nvPicPr>
                <p:cNvPr id="69" name="Ink 68">
                  <a:extLst>
                    <a:ext uri="{FF2B5EF4-FFF2-40B4-BE49-F238E27FC236}">
                      <a16:creationId xmlns:a16="http://schemas.microsoft.com/office/drawing/2014/main" id="{D4ED5F99-9F7B-C3D4-D46F-5E0AA7B641A6}"/>
                    </a:ext>
                  </a:extLst>
                </p:cNvPr>
                <p:cNvPicPr/>
                <p:nvPr/>
              </p:nvPicPr>
              <p:blipFill>
                <a:blip r:embed="rId92"/>
                <a:stretch>
                  <a:fillRect/>
                </a:stretch>
              </p:blipFill>
              <p:spPr>
                <a:xfrm>
                  <a:off x="10447433" y="3660804"/>
                  <a:ext cx="478411" cy="107749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Ink 69">
                  <a:extLst>
                    <a:ext uri="{FF2B5EF4-FFF2-40B4-BE49-F238E27FC236}">
                      <a16:creationId xmlns:a16="http://schemas.microsoft.com/office/drawing/2014/main" id="{54D14445-BDA7-6733-533A-725D30C61271}"/>
                    </a:ext>
                  </a:extLst>
                </p14:cNvPr>
                <p14:cNvContentPartPr/>
                <p14:nvPr/>
              </p14:nvContentPartPr>
              <p14:xfrm>
                <a:off x="10470818" y="4435890"/>
                <a:ext cx="567360" cy="640440"/>
              </p14:xfrm>
            </p:contentPart>
          </mc:Choice>
          <mc:Fallback xmlns="">
            <p:pic>
              <p:nvPicPr>
                <p:cNvPr id="70" name="Ink 69">
                  <a:extLst>
                    <a:ext uri="{FF2B5EF4-FFF2-40B4-BE49-F238E27FC236}">
                      <a16:creationId xmlns:a16="http://schemas.microsoft.com/office/drawing/2014/main" id="{54D14445-BDA7-6733-533A-725D30C61271}"/>
                    </a:ext>
                  </a:extLst>
                </p:cNvPr>
                <p:cNvPicPr/>
                <p:nvPr/>
              </p:nvPicPr>
              <p:blipFill>
                <a:blip r:embed="rId94"/>
                <a:stretch>
                  <a:fillRect/>
                </a:stretch>
              </p:blipFill>
              <p:spPr>
                <a:xfrm>
                  <a:off x="10452807" y="4417890"/>
                  <a:ext cx="603023" cy="67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16" name="Ink 15">
                <a:extLst>
                  <a:ext uri="{FF2B5EF4-FFF2-40B4-BE49-F238E27FC236}">
                    <a16:creationId xmlns:a16="http://schemas.microsoft.com/office/drawing/2014/main" id="{8B18ECDE-A7DD-DF1B-1947-4FDC87D2B9C6}"/>
                  </a:ext>
                </a:extLst>
              </p14:cNvPr>
              <p14:cNvContentPartPr/>
              <p14:nvPr/>
            </p14:nvContentPartPr>
            <p14:xfrm>
              <a:off x="4828538" y="4932330"/>
              <a:ext cx="360" cy="360"/>
            </p14:xfrm>
          </p:contentPart>
        </mc:Choice>
        <mc:Fallback xmlns="">
          <p:pic>
            <p:nvPicPr>
              <p:cNvPr id="16" name="Ink 15">
                <a:extLst>
                  <a:ext uri="{FF2B5EF4-FFF2-40B4-BE49-F238E27FC236}">
                    <a16:creationId xmlns:a16="http://schemas.microsoft.com/office/drawing/2014/main" id="{8B18ECDE-A7DD-DF1B-1947-4FDC87D2B9C6}"/>
                  </a:ext>
                </a:extLst>
              </p:cNvPr>
              <p:cNvPicPr/>
              <p:nvPr/>
            </p:nvPicPr>
            <p:blipFill>
              <a:blip r:embed="rId96"/>
              <a:stretch>
                <a:fillRect/>
              </a:stretch>
            </p:blipFill>
            <p:spPr>
              <a:xfrm>
                <a:off x="4810538" y="49143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 name="Ink 23">
                <a:extLst>
                  <a:ext uri="{FF2B5EF4-FFF2-40B4-BE49-F238E27FC236}">
                    <a16:creationId xmlns:a16="http://schemas.microsoft.com/office/drawing/2014/main" id="{B5B9B40E-4CD5-2EA1-3307-8CFF09CA7449}"/>
                  </a:ext>
                </a:extLst>
              </p14:cNvPr>
              <p14:cNvContentPartPr/>
              <p14:nvPr/>
            </p14:nvContentPartPr>
            <p14:xfrm>
              <a:off x="3812258" y="4623810"/>
              <a:ext cx="2773800" cy="1729800"/>
            </p14:xfrm>
          </p:contentPart>
        </mc:Choice>
        <mc:Fallback xmlns="">
          <p:pic>
            <p:nvPicPr>
              <p:cNvPr id="24" name="Ink 23">
                <a:extLst>
                  <a:ext uri="{FF2B5EF4-FFF2-40B4-BE49-F238E27FC236}">
                    <a16:creationId xmlns:a16="http://schemas.microsoft.com/office/drawing/2014/main" id="{B5B9B40E-4CD5-2EA1-3307-8CFF09CA7449}"/>
                  </a:ext>
                </a:extLst>
              </p:cNvPr>
              <p:cNvPicPr/>
              <p:nvPr/>
            </p:nvPicPr>
            <p:blipFill>
              <a:blip r:embed="rId98"/>
              <a:stretch>
                <a:fillRect/>
              </a:stretch>
            </p:blipFill>
            <p:spPr>
              <a:xfrm>
                <a:off x="3794260" y="4605806"/>
                <a:ext cx="2809435" cy="1765447"/>
              </a:xfrm>
              <a:prstGeom prst="rect">
                <a:avLst/>
              </a:prstGeom>
            </p:spPr>
          </p:pic>
        </mc:Fallback>
      </mc:AlternateContent>
      <p:grpSp>
        <p:nvGrpSpPr>
          <p:cNvPr id="59" name="Group 58">
            <a:extLst>
              <a:ext uri="{FF2B5EF4-FFF2-40B4-BE49-F238E27FC236}">
                <a16:creationId xmlns:a16="http://schemas.microsoft.com/office/drawing/2014/main" id="{2D15CBB0-202A-B9E5-1D6A-A22206121193}"/>
              </a:ext>
            </a:extLst>
          </p:cNvPr>
          <p:cNvGrpSpPr/>
          <p:nvPr/>
        </p:nvGrpSpPr>
        <p:grpSpPr>
          <a:xfrm>
            <a:off x="4274858" y="5244090"/>
            <a:ext cx="1713240" cy="595440"/>
            <a:chOff x="4274858" y="5244090"/>
            <a:chExt cx="1713240" cy="595440"/>
          </a:xfrm>
        </p:grpSpPr>
        <mc:AlternateContent xmlns:mc="http://schemas.openxmlformats.org/markup-compatibility/2006" xmlns:p14="http://schemas.microsoft.com/office/powerpoint/2010/main">
          <mc:Choice Requires="p14">
            <p:contentPart p14:bwMode="auto" r:id="rId99">
              <p14:nvContentPartPr>
                <p14:cNvPr id="25" name="Ink 24">
                  <a:extLst>
                    <a:ext uri="{FF2B5EF4-FFF2-40B4-BE49-F238E27FC236}">
                      <a16:creationId xmlns:a16="http://schemas.microsoft.com/office/drawing/2014/main" id="{3C061781-043D-269E-1442-A0A93EC1F001}"/>
                    </a:ext>
                  </a:extLst>
                </p14:cNvPr>
                <p14:cNvContentPartPr/>
                <p14:nvPr/>
              </p14:nvContentPartPr>
              <p14:xfrm>
                <a:off x="4274858" y="5262090"/>
                <a:ext cx="349200" cy="480240"/>
              </p14:xfrm>
            </p:contentPart>
          </mc:Choice>
          <mc:Fallback xmlns="">
            <p:pic>
              <p:nvPicPr>
                <p:cNvPr id="25" name="Ink 24">
                  <a:extLst>
                    <a:ext uri="{FF2B5EF4-FFF2-40B4-BE49-F238E27FC236}">
                      <a16:creationId xmlns:a16="http://schemas.microsoft.com/office/drawing/2014/main" id="{3C061781-043D-269E-1442-A0A93EC1F001}"/>
                    </a:ext>
                  </a:extLst>
                </p:cNvPr>
                <p:cNvPicPr/>
                <p:nvPr/>
              </p:nvPicPr>
              <p:blipFill>
                <a:blip r:embed="rId100"/>
                <a:stretch>
                  <a:fillRect/>
                </a:stretch>
              </p:blipFill>
              <p:spPr>
                <a:xfrm>
                  <a:off x="4265858" y="5253090"/>
                  <a:ext cx="3668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 name="Ink 25">
                  <a:extLst>
                    <a:ext uri="{FF2B5EF4-FFF2-40B4-BE49-F238E27FC236}">
                      <a16:creationId xmlns:a16="http://schemas.microsoft.com/office/drawing/2014/main" id="{E4D66202-F649-B9D8-2EC0-5C1CB5A61EE4}"/>
                    </a:ext>
                  </a:extLst>
                </p14:cNvPr>
                <p14:cNvContentPartPr/>
                <p14:nvPr/>
              </p14:nvContentPartPr>
              <p14:xfrm>
                <a:off x="4437938" y="5472330"/>
                <a:ext cx="204840" cy="261000"/>
              </p14:xfrm>
            </p:contentPart>
          </mc:Choice>
          <mc:Fallback xmlns="">
            <p:pic>
              <p:nvPicPr>
                <p:cNvPr id="26" name="Ink 25">
                  <a:extLst>
                    <a:ext uri="{FF2B5EF4-FFF2-40B4-BE49-F238E27FC236}">
                      <a16:creationId xmlns:a16="http://schemas.microsoft.com/office/drawing/2014/main" id="{E4D66202-F649-B9D8-2EC0-5C1CB5A61EE4}"/>
                    </a:ext>
                  </a:extLst>
                </p:cNvPr>
                <p:cNvPicPr/>
                <p:nvPr/>
              </p:nvPicPr>
              <p:blipFill>
                <a:blip r:embed="rId102"/>
                <a:stretch>
                  <a:fillRect/>
                </a:stretch>
              </p:blipFill>
              <p:spPr>
                <a:xfrm>
                  <a:off x="4428938" y="5463330"/>
                  <a:ext cx="222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Ink 26">
                  <a:extLst>
                    <a:ext uri="{FF2B5EF4-FFF2-40B4-BE49-F238E27FC236}">
                      <a16:creationId xmlns:a16="http://schemas.microsoft.com/office/drawing/2014/main" id="{47FD6A77-F7CC-B8AA-1FFC-65AB4E8D03B0}"/>
                    </a:ext>
                  </a:extLst>
                </p14:cNvPr>
                <p14:cNvContentPartPr/>
                <p14:nvPr/>
              </p14:nvContentPartPr>
              <p14:xfrm>
                <a:off x="4640258" y="5486730"/>
                <a:ext cx="218880" cy="215640"/>
              </p14:xfrm>
            </p:contentPart>
          </mc:Choice>
          <mc:Fallback xmlns="">
            <p:pic>
              <p:nvPicPr>
                <p:cNvPr id="27" name="Ink 26">
                  <a:extLst>
                    <a:ext uri="{FF2B5EF4-FFF2-40B4-BE49-F238E27FC236}">
                      <a16:creationId xmlns:a16="http://schemas.microsoft.com/office/drawing/2014/main" id="{47FD6A77-F7CC-B8AA-1FFC-65AB4E8D03B0}"/>
                    </a:ext>
                  </a:extLst>
                </p:cNvPr>
                <p:cNvPicPr/>
                <p:nvPr/>
              </p:nvPicPr>
              <p:blipFill>
                <a:blip r:embed="rId104"/>
                <a:stretch>
                  <a:fillRect/>
                </a:stretch>
              </p:blipFill>
              <p:spPr>
                <a:xfrm>
                  <a:off x="4631258" y="5477715"/>
                  <a:ext cx="236520" cy="233309"/>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Ink 27">
                  <a:extLst>
                    <a:ext uri="{FF2B5EF4-FFF2-40B4-BE49-F238E27FC236}">
                      <a16:creationId xmlns:a16="http://schemas.microsoft.com/office/drawing/2014/main" id="{CE999B6D-4E70-B730-8BF4-39D9F0F41867}"/>
                    </a:ext>
                  </a:extLst>
                </p14:cNvPr>
                <p14:cNvContentPartPr/>
                <p14:nvPr/>
              </p14:nvContentPartPr>
              <p14:xfrm>
                <a:off x="4891898" y="5476290"/>
                <a:ext cx="272520" cy="237240"/>
              </p14:xfrm>
            </p:contentPart>
          </mc:Choice>
          <mc:Fallback xmlns="">
            <p:pic>
              <p:nvPicPr>
                <p:cNvPr id="28" name="Ink 27">
                  <a:extLst>
                    <a:ext uri="{FF2B5EF4-FFF2-40B4-BE49-F238E27FC236}">
                      <a16:creationId xmlns:a16="http://schemas.microsoft.com/office/drawing/2014/main" id="{CE999B6D-4E70-B730-8BF4-39D9F0F41867}"/>
                    </a:ext>
                  </a:extLst>
                </p:cNvPr>
                <p:cNvPicPr/>
                <p:nvPr/>
              </p:nvPicPr>
              <p:blipFill>
                <a:blip r:embed="rId106"/>
                <a:stretch>
                  <a:fillRect/>
                </a:stretch>
              </p:blipFill>
              <p:spPr>
                <a:xfrm>
                  <a:off x="4882898" y="5467290"/>
                  <a:ext cx="290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Ink 54">
                  <a:extLst>
                    <a:ext uri="{FF2B5EF4-FFF2-40B4-BE49-F238E27FC236}">
                      <a16:creationId xmlns:a16="http://schemas.microsoft.com/office/drawing/2014/main" id="{0F5326B8-711D-82ED-3C6A-00F5CC26CD55}"/>
                    </a:ext>
                  </a:extLst>
                </p14:cNvPr>
                <p14:cNvContentPartPr/>
                <p14:nvPr/>
              </p14:nvContentPartPr>
              <p14:xfrm>
                <a:off x="5238218" y="5510490"/>
                <a:ext cx="89640" cy="329040"/>
              </p14:xfrm>
            </p:contentPart>
          </mc:Choice>
          <mc:Fallback xmlns="">
            <p:pic>
              <p:nvPicPr>
                <p:cNvPr id="55" name="Ink 54">
                  <a:extLst>
                    <a:ext uri="{FF2B5EF4-FFF2-40B4-BE49-F238E27FC236}">
                      <a16:creationId xmlns:a16="http://schemas.microsoft.com/office/drawing/2014/main" id="{0F5326B8-711D-82ED-3C6A-00F5CC26CD55}"/>
                    </a:ext>
                  </a:extLst>
                </p:cNvPr>
                <p:cNvPicPr/>
                <p:nvPr/>
              </p:nvPicPr>
              <p:blipFill>
                <a:blip r:embed="rId108"/>
                <a:stretch>
                  <a:fillRect/>
                </a:stretch>
              </p:blipFill>
              <p:spPr>
                <a:xfrm>
                  <a:off x="5229182" y="5501490"/>
                  <a:ext cx="107351"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Ink 55">
                  <a:extLst>
                    <a:ext uri="{FF2B5EF4-FFF2-40B4-BE49-F238E27FC236}">
                      <a16:creationId xmlns:a16="http://schemas.microsoft.com/office/drawing/2014/main" id="{A1E4F28E-B09D-6D2B-9159-10F8C051E144}"/>
                    </a:ext>
                  </a:extLst>
                </p14:cNvPr>
                <p14:cNvContentPartPr/>
                <p14:nvPr/>
              </p14:nvContentPartPr>
              <p14:xfrm>
                <a:off x="5205098" y="5440290"/>
                <a:ext cx="275760" cy="270360"/>
              </p14:xfrm>
            </p:contentPart>
          </mc:Choice>
          <mc:Fallback xmlns="">
            <p:pic>
              <p:nvPicPr>
                <p:cNvPr id="56" name="Ink 55">
                  <a:extLst>
                    <a:ext uri="{FF2B5EF4-FFF2-40B4-BE49-F238E27FC236}">
                      <a16:creationId xmlns:a16="http://schemas.microsoft.com/office/drawing/2014/main" id="{A1E4F28E-B09D-6D2B-9159-10F8C051E144}"/>
                    </a:ext>
                  </a:extLst>
                </p:cNvPr>
                <p:cNvPicPr/>
                <p:nvPr/>
              </p:nvPicPr>
              <p:blipFill>
                <a:blip r:embed="rId110"/>
                <a:stretch>
                  <a:fillRect/>
                </a:stretch>
              </p:blipFill>
              <p:spPr>
                <a:xfrm>
                  <a:off x="5196098" y="5431290"/>
                  <a:ext cx="293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Ink 56">
                  <a:extLst>
                    <a:ext uri="{FF2B5EF4-FFF2-40B4-BE49-F238E27FC236}">
                      <a16:creationId xmlns:a16="http://schemas.microsoft.com/office/drawing/2014/main" id="{7ACEFE05-9B88-FA54-8D92-6D617639473E}"/>
                    </a:ext>
                  </a:extLst>
                </p14:cNvPr>
                <p14:cNvContentPartPr/>
                <p14:nvPr/>
              </p14:nvContentPartPr>
              <p14:xfrm>
                <a:off x="5525858" y="5402490"/>
                <a:ext cx="308880" cy="290520"/>
              </p14:xfrm>
            </p:contentPart>
          </mc:Choice>
          <mc:Fallback xmlns="">
            <p:pic>
              <p:nvPicPr>
                <p:cNvPr id="57" name="Ink 56">
                  <a:extLst>
                    <a:ext uri="{FF2B5EF4-FFF2-40B4-BE49-F238E27FC236}">
                      <a16:creationId xmlns:a16="http://schemas.microsoft.com/office/drawing/2014/main" id="{7ACEFE05-9B88-FA54-8D92-6D617639473E}"/>
                    </a:ext>
                  </a:extLst>
                </p:cNvPr>
                <p:cNvPicPr/>
                <p:nvPr/>
              </p:nvPicPr>
              <p:blipFill>
                <a:blip r:embed="rId112"/>
                <a:stretch>
                  <a:fillRect/>
                </a:stretch>
              </p:blipFill>
              <p:spPr>
                <a:xfrm>
                  <a:off x="5516858" y="5393490"/>
                  <a:ext cx="3265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Ink 57">
                  <a:extLst>
                    <a:ext uri="{FF2B5EF4-FFF2-40B4-BE49-F238E27FC236}">
                      <a16:creationId xmlns:a16="http://schemas.microsoft.com/office/drawing/2014/main" id="{0785F469-6F9B-F4A7-4820-608324E55AEF}"/>
                    </a:ext>
                  </a:extLst>
                </p14:cNvPr>
                <p14:cNvContentPartPr/>
                <p14:nvPr/>
              </p14:nvContentPartPr>
              <p14:xfrm>
                <a:off x="5938418" y="5244090"/>
                <a:ext cx="49680" cy="431280"/>
              </p14:xfrm>
            </p:contentPart>
          </mc:Choice>
          <mc:Fallback xmlns="">
            <p:pic>
              <p:nvPicPr>
                <p:cNvPr id="58" name="Ink 57">
                  <a:extLst>
                    <a:ext uri="{FF2B5EF4-FFF2-40B4-BE49-F238E27FC236}">
                      <a16:creationId xmlns:a16="http://schemas.microsoft.com/office/drawing/2014/main" id="{0785F469-6F9B-F4A7-4820-608324E55AEF}"/>
                    </a:ext>
                  </a:extLst>
                </p:cNvPr>
                <p:cNvPicPr/>
                <p:nvPr/>
              </p:nvPicPr>
              <p:blipFill>
                <a:blip r:embed="rId114"/>
                <a:stretch>
                  <a:fillRect/>
                </a:stretch>
              </p:blipFill>
              <p:spPr>
                <a:xfrm>
                  <a:off x="5929418" y="5235090"/>
                  <a:ext cx="67320" cy="44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7" name="Ink 16">
                <a:extLst>
                  <a:ext uri="{FF2B5EF4-FFF2-40B4-BE49-F238E27FC236}">
                    <a16:creationId xmlns:a16="http://schemas.microsoft.com/office/drawing/2014/main" id="{D7B4A867-7CC8-23F7-F99A-C2117F1631CE}"/>
                  </a:ext>
                </a:extLst>
              </p14:cNvPr>
              <p14:cNvContentPartPr/>
              <p14:nvPr/>
            </p14:nvContentPartPr>
            <p14:xfrm>
              <a:off x="9650738" y="3959970"/>
              <a:ext cx="6840" cy="15120"/>
            </p14:xfrm>
          </p:contentPart>
        </mc:Choice>
        <mc:Fallback xmlns="">
          <p:pic>
            <p:nvPicPr>
              <p:cNvPr id="17" name="Ink 16">
                <a:extLst>
                  <a:ext uri="{FF2B5EF4-FFF2-40B4-BE49-F238E27FC236}">
                    <a16:creationId xmlns:a16="http://schemas.microsoft.com/office/drawing/2014/main" id="{D7B4A867-7CC8-23F7-F99A-C2117F1631CE}"/>
                  </a:ext>
                </a:extLst>
              </p:cNvPr>
              <p:cNvPicPr/>
              <p:nvPr/>
            </p:nvPicPr>
            <p:blipFill>
              <a:blip r:embed="rId116"/>
              <a:stretch>
                <a:fillRect/>
              </a:stretch>
            </p:blipFill>
            <p:spPr>
              <a:xfrm>
                <a:off x="9632738" y="3941970"/>
                <a:ext cx="42480" cy="50760"/>
              </a:xfrm>
              <a:prstGeom prst="rect">
                <a:avLst/>
              </a:prstGeom>
            </p:spPr>
          </p:pic>
        </mc:Fallback>
      </mc:AlternateContent>
      <p:grpSp>
        <p:nvGrpSpPr>
          <p:cNvPr id="74" name="Group 73">
            <a:extLst>
              <a:ext uri="{FF2B5EF4-FFF2-40B4-BE49-F238E27FC236}">
                <a16:creationId xmlns:a16="http://schemas.microsoft.com/office/drawing/2014/main" id="{EC7C29F3-1DD6-7A1C-C707-CFFEBF9F2A97}"/>
              </a:ext>
            </a:extLst>
          </p:cNvPr>
          <p:cNvGrpSpPr/>
          <p:nvPr/>
        </p:nvGrpSpPr>
        <p:grpSpPr>
          <a:xfrm>
            <a:off x="6617018" y="3938370"/>
            <a:ext cx="3131640" cy="1847160"/>
            <a:chOff x="6617018" y="3938370"/>
            <a:chExt cx="3131640" cy="1847160"/>
          </a:xfrm>
        </p:grpSpPr>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3B1DAE44-226B-AC88-1658-0CD83FC9B71B}"/>
                    </a:ext>
                  </a:extLst>
                </p14:cNvPr>
                <p14:cNvContentPartPr/>
                <p14:nvPr/>
              </p14:nvContentPartPr>
              <p14:xfrm>
                <a:off x="6801698" y="3938370"/>
                <a:ext cx="2946960" cy="1576440"/>
              </p14:xfrm>
            </p:contentPart>
          </mc:Choice>
          <mc:Fallback xmlns="">
            <p:pic>
              <p:nvPicPr>
                <p:cNvPr id="72" name="Ink 71">
                  <a:extLst>
                    <a:ext uri="{FF2B5EF4-FFF2-40B4-BE49-F238E27FC236}">
                      <a16:creationId xmlns:a16="http://schemas.microsoft.com/office/drawing/2014/main" id="{3B1DAE44-226B-AC88-1658-0CD83FC9B71B}"/>
                    </a:ext>
                  </a:extLst>
                </p:cNvPr>
                <p:cNvPicPr/>
                <p:nvPr/>
              </p:nvPicPr>
              <p:blipFill>
                <a:blip r:embed="rId118"/>
                <a:stretch>
                  <a:fillRect/>
                </a:stretch>
              </p:blipFill>
              <p:spPr>
                <a:xfrm>
                  <a:off x="6783698" y="3920370"/>
                  <a:ext cx="2982600" cy="161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 72">
                  <a:extLst>
                    <a:ext uri="{FF2B5EF4-FFF2-40B4-BE49-F238E27FC236}">
                      <a16:creationId xmlns:a16="http://schemas.microsoft.com/office/drawing/2014/main" id="{1A3F7E38-8228-142B-F661-A7D897825A19}"/>
                    </a:ext>
                  </a:extLst>
                </p14:cNvPr>
                <p14:cNvContentPartPr/>
                <p14:nvPr/>
              </p14:nvContentPartPr>
              <p14:xfrm>
                <a:off x="6617018" y="5024850"/>
                <a:ext cx="889560" cy="760680"/>
              </p14:xfrm>
            </p:contentPart>
          </mc:Choice>
          <mc:Fallback xmlns="">
            <p:pic>
              <p:nvPicPr>
                <p:cNvPr id="73" name="Ink 72">
                  <a:extLst>
                    <a:ext uri="{FF2B5EF4-FFF2-40B4-BE49-F238E27FC236}">
                      <a16:creationId xmlns:a16="http://schemas.microsoft.com/office/drawing/2014/main" id="{1A3F7E38-8228-142B-F661-A7D897825A19}"/>
                    </a:ext>
                  </a:extLst>
                </p:cNvPr>
                <p:cNvPicPr/>
                <p:nvPr/>
              </p:nvPicPr>
              <p:blipFill>
                <a:blip r:embed="rId120"/>
                <a:stretch>
                  <a:fillRect/>
                </a:stretch>
              </p:blipFill>
              <p:spPr>
                <a:xfrm>
                  <a:off x="6599018" y="5006850"/>
                  <a:ext cx="925200" cy="796320"/>
                </a:xfrm>
                <a:prstGeom prst="rect">
                  <a:avLst/>
                </a:prstGeom>
              </p:spPr>
            </p:pic>
          </mc:Fallback>
        </mc:AlternateContent>
      </p:grpSp>
      <p:grpSp>
        <p:nvGrpSpPr>
          <p:cNvPr id="96" name="Group 95">
            <a:extLst>
              <a:ext uri="{FF2B5EF4-FFF2-40B4-BE49-F238E27FC236}">
                <a16:creationId xmlns:a16="http://schemas.microsoft.com/office/drawing/2014/main" id="{1BC88E2B-F65D-5FF8-9166-FB5B5752F07F}"/>
              </a:ext>
            </a:extLst>
          </p:cNvPr>
          <p:cNvGrpSpPr/>
          <p:nvPr/>
        </p:nvGrpSpPr>
        <p:grpSpPr>
          <a:xfrm>
            <a:off x="7198020" y="4240680"/>
            <a:ext cx="2355120" cy="1395720"/>
            <a:chOff x="7198020" y="4240680"/>
            <a:chExt cx="2355120" cy="1395720"/>
          </a:xfrm>
        </p:grpSpPr>
        <mc:AlternateContent xmlns:mc="http://schemas.openxmlformats.org/markup-compatibility/2006" xmlns:p14="http://schemas.microsoft.com/office/powerpoint/2010/main">
          <mc:Choice Requires="p14">
            <p:contentPart p14:bwMode="auto" r:id="rId121">
              <p14:nvContentPartPr>
                <p14:cNvPr id="76" name="Ink 75">
                  <a:extLst>
                    <a:ext uri="{FF2B5EF4-FFF2-40B4-BE49-F238E27FC236}">
                      <a16:creationId xmlns:a16="http://schemas.microsoft.com/office/drawing/2014/main" id="{99634EFA-5DBA-0FD0-D593-1DAF8581FC1F}"/>
                    </a:ext>
                  </a:extLst>
                </p14:cNvPr>
                <p14:cNvContentPartPr/>
                <p14:nvPr/>
              </p14:nvContentPartPr>
              <p14:xfrm>
                <a:off x="7198020" y="4603920"/>
                <a:ext cx="437760" cy="540000"/>
              </p14:xfrm>
            </p:contentPart>
          </mc:Choice>
          <mc:Fallback xmlns="">
            <p:pic>
              <p:nvPicPr>
                <p:cNvPr id="76" name="Ink 75">
                  <a:extLst>
                    <a:ext uri="{FF2B5EF4-FFF2-40B4-BE49-F238E27FC236}">
                      <a16:creationId xmlns:a16="http://schemas.microsoft.com/office/drawing/2014/main" id="{99634EFA-5DBA-0FD0-D593-1DAF8581FC1F}"/>
                    </a:ext>
                  </a:extLst>
                </p:cNvPr>
                <p:cNvPicPr/>
                <p:nvPr/>
              </p:nvPicPr>
              <p:blipFill>
                <a:blip r:embed="rId122"/>
                <a:stretch>
                  <a:fillRect/>
                </a:stretch>
              </p:blipFill>
              <p:spPr>
                <a:xfrm>
                  <a:off x="7189020" y="4594926"/>
                  <a:ext cx="455400" cy="55762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Ink 76">
                  <a:extLst>
                    <a:ext uri="{FF2B5EF4-FFF2-40B4-BE49-F238E27FC236}">
                      <a16:creationId xmlns:a16="http://schemas.microsoft.com/office/drawing/2014/main" id="{0B1418F5-B845-E58B-D07E-37CDB3530E9D}"/>
                    </a:ext>
                  </a:extLst>
                </p14:cNvPr>
                <p14:cNvContentPartPr/>
                <p14:nvPr/>
              </p14:nvContentPartPr>
              <p14:xfrm>
                <a:off x="7549020" y="4710480"/>
                <a:ext cx="283320" cy="283680"/>
              </p14:xfrm>
            </p:contentPart>
          </mc:Choice>
          <mc:Fallback xmlns="">
            <p:pic>
              <p:nvPicPr>
                <p:cNvPr id="77" name="Ink 76">
                  <a:extLst>
                    <a:ext uri="{FF2B5EF4-FFF2-40B4-BE49-F238E27FC236}">
                      <a16:creationId xmlns:a16="http://schemas.microsoft.com/office/drawing/2014/main" id="{0B1418F5-B845-E58B-D07E-37CDB3530E9D}"/>
                    </a:ext>
                  </a:extLst>
                </p:cNvPr>
                <p:cNvPicPr/>
                <p:nvPr/>
              </p:nvPicPr>
              <p:blipFill>
                <a:blip r:embed="rId124"/>
                <a:stretch>
                  <a:fillRect/>
                </a:stretch>
              </p:blipFill>
              <p:spPr>
                <a:xfrm>
                  <a:off x="7540009" y="4701491"/>
                  <a:ext cx="300982" cy="301298"/>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Ink 77">
                  <a:extLst>
                    <a:ext uri="{FF2B5EF4-FFF2-40B4-BE49-F238E27FC236}">
                      <a16:creationId xmlns:a16="http://schemas.microsoft.com/office/drawing/2014/main" id="{35EDC73D-A674-D639-2359-88AF200BF745}"/>
                    </a:ext>
                  </a:extLst>
                </p14:cNvPr>
                <p14:cNvContentPartPr/>
                <p14:nvPr/>
              </p14:nvContentPartPr>
              <p14:xfrm>
                <a:off x="7812540" y="4704720"/>
                <a:ext cx="100800" cy="243720"/>
              </p14:xfrm>
            </p:contentPart>
          </mc:Choice>
          <mc:Fallback xmlns="">
            <p:pic>
              <p:nvPicPr>
                <p:cNvPr id="78" name="Ink 77">
                  <a:extLst>
                    <a:ext uri="{FF2B5EF4-FFF2-40B4-BE49-F238E27FC236}">
                      <a16:creationId xmlns:a16="http://schemas.microsoft.com/office/drawing/2014/main" id="{35EDC73D-A674-D639-2359-88AF200BF745}"/>
                    </a:ext>
                  </a:extLst>
                </p:cNvPr>
                <p:cNvPicPr/>
                <p:nvPr/>
              </p:nvPicPr>
              <p:blipFill>
                <a:blip r:embed="rId126"/>
                <a:stretch>
                  <a:fillRect/>
                </a:stretch>
              </p:blipFill>
              <p:spPr>
                <a:xfrm>
                  <a:off x="7803540" y="4695720"/>
                  <a:ext cx="118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Ink 78">
                  <a:extLst>
                    <a:ext uri="{FF2B5EF4-FFF2-40B4-BE49-F238E27FC236}">
                      <a16:creationId xmlns:a16="http://schemas.microsoft.com/office/drawing/2014/main" id="{E5E1DA69-4CC6-2655-2164-0EF3FD610DBF}"/>
                    </a:ext>
                  </a:extLst>
                </p14:cNvPr>
                <p14:cNvContentPartPr/>
                <p14:nvPr/>
              </p14:nvContentPartPr>
              <p14:xfrm>
                <a:off x="7788420" y="4596720"/>
                <a:ext cx="198360" cy="234720"/>
              </p14:xfrm>
            </p:contentPart>
          </mc:Choice>
          <mc:Fallback xmlns="">
            <p:pic>
              <p:nvPicPr>
                <p:cNvPr id="79" name="Ink 78">
                  <a:extLst>
                    <a:ext uri="{FF2B5EF4-FFF2-40B4-BE49-F238E27FC236}">
                      <a16:creationId xmlns:a16="http://schemas.microsoft.com/office/drawing/2014/main" id="{E5E1DA69-4CC6-2655-2164-0EF3FD610DBF}"/>
                    </a:ext>
                  </a:extLst>
                </p:cNvPr>
                <p:cNvPicPr/>
                <p:nvPr/>
              </p:nvPicPr>
              <p:blipFill>
                <a:blip r:embed="rId128"/>
                <a:stretch>
                  <a:fillRect/>
                </a:stretch>
              </p:blipFill>
              <p:spPr>
                <a:xfrm>
                  <a:off x="7779420" y="4587706"/>
                  <a:ext cx="216000" cy="252387"/>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Ink 79">
                  <a:extLst>
                    <a:ext uri="{FF2B5EF4-FFF2-40B4-BE49-F238E27FC236}">
                      <a16:creationId xmlns:a16="http://schemas.microsoft.com/office/drawing/2014/main" id="{A9F4455C-2641-AAEA-D983-BDC6311A14C3}"/>
                    </a:ext>
                  </a:extLst>
                </p14:cNvPr>
                <p14:cNvContentPartPr/>
                <p14:nvPr/>
              </p14:nvContentPartPr>
              <p14:xfrm>
                <a:off x="8008380" y="4419240"/>
                <a:ext cx="500040" cy="346680"/>
              </p14:xfrm>
            </p:contentPart>
          </mc:Choice>
          <mc:Fallback xmlns="">
            <p:pic>
              <p:nvPicPr>
                <p:cNvPr id="80" name="Ink 79">
                  <a:extLst>
                    <a:ext uri="{FF2B5EF4-FFF2-40B4-BE49-F238E27FC236}">
                      <a16:creationId xmlns:a16="http://schemas.microsoft.com/office/drawing/2014/main" id="{A9F4455C-2641-AAEA-D983-BDC6311A14C3}"/>
                    </a:ext>
                  </a:extLst>
                </p:cNvPr>
                <p:cNvPicPr/>
                <p:nvPr/>
              </p:nvPicPr>
              <p:blipFill>
                <a:blip r:embed="rId130"/>
                <a:stretch>
                  <a:fillRect/>
                </a:stretch>
              </p:blipFill>
              <p:spPr>
                <a:xfrm>
                  <a:off x="7999380" y="4410240"/>
                  <a:ext cx="5176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Ink 80">
                  <a:extLst>
                    <a:ext uri="{FF2B5EF4-FFF2-40B4-BE49-F238E27FC236}">
                      <a16:creationId xmlns:a16="http://schemas.microsoft.com/office/drawing/2014/main" id="{9A619CD0-2A50-4CE6-FA4E-80FAB107ECAA}"/>
                    </a:ext>
                  </a:extLst>
                </p14:cNvPr>
                <p14:cNvContentPartPr/>
                <p14:nvPr/>
              </p14:nvContentPartPr>
              <p14:xfrm>
                <a:off x="8514180" y="4240680"/>
                <a:ext cx="217080" cy="304200"/>
              </p14:xfrm>
            </p:contentPart>
          </mc:Choice>
          <mc:Fallback xmlns="">
            <p:pic>
              <p:nvPicPr>
                <p:cNvPr id="81" name="Ink 80">
                  <a:extLst>
                    <a:ext uri="{FF2B5EF4-FFF2-40B4-BE49-F238E27FC236}">
                      <a16:creationId xmlns:a16="http://schemas.microsoft.com/office/drawing/2014/main" id="{9A619CD0-2A50-4CE6-FA4E-80FAB107ECAA}"/>
                    </a:ext>
                  </a:extLst>
                </p:cNvPr>
                <p:cNvPicPr/>
                <p:nvPr/>
              </p:nvPicPr>
              <p:blipFill>
                <a:blip r:embed="rId132"/>
                <a:stretch>
                  <a:fillRect/>
                </a:stretch>
              </p:blipFill>
              <p:spPr>
                <a:xfrm>
                  <a:off x="8505180" y="4231680"/>
                  <a:ext cx="234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Ink 81">
                  <a:extLst>
                    <a:ext uri="{FF2B5EF4-FFF2-40B4-BE49-F238E27FC236}">
                      <a16:creationId xmlns:a16="http://schemas.microsoft.com/office/drawing/2014/main" id="{CC5F69E1-EEDE-5487-5730-FDADE6428F5F}"/>
                    </a:ext>
                  </a:extLst>
                </p14:cNvPr>
                <p14:cNvContentPartPr/>
                <p14:nvPr/>
              </p14:nvContentPartPr>
              <p14:xfrm>
                <a:off x="8424900" y="4302240"/>
                <a:ext cx="212760" cy="115200"/>
              </p14:xfrm>
            </p:contentPart>
          </mc:Choice>
          <mc:Fallback xmlns="">
            <p:pic>
              <p:nvPicPr>
                <p:cNvPr id="82" name="Ink 81">
                  <a:extLst>
                    <a:ext uri="{FF2B5EF4-FFF2-40B4-BE49-F238E27FC236}">
                      <a16:creationId xmlns:a16="http://schemas.microsoft.com/office/drawing/2014/main" id="{CC5F69E1-EEDE-5487-5730-FDADE6428F5F}"/>
                    </a:ext>
                  </a:extLst>
                </p:cNvPr>
                <p:cNvPicPr/>
                <p:nvPr/>
              </p:nvPicPr>
              <p:blipFill>
                <a:blip r:embed="rId134"/>
                <a:stretch>
                  <a:fillRect/>
                </a:stretch>
              </p:blipFill>
              <p:spPr>
                <a:xfrm>
                  <a:off x="8415900" y="4293268"/>
                  <a:ext cx="230400" cy="132785"/>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Ink 83">
                  <a:extLst>
                    <a:ext uri="{FF2B5EF4-FFF2-40B4-BE49-F238E27FC236}">
                      <a16:creationId xmlns:a16="http://schemas.microsoft.com/office/drawing/2014/main" id="{EF0832C9-1CCF-EFB8-32C3-70A5A9189F1E}"/>
                    </a:ext>
                  </a:extLst>
                </p14:cNvPr>
                <p14:cNvContentPartPr/>
                <p14:nvPr/>
              </p14:nvContentPartPr>
              <p14:xfrm>
                <a:off x="7548660" y="5391600"/>
                <a:ext cx="320400" cy="244800"/>
              </p14:xfrm>
            </p:contentPart>
          </mc:Choice>
          <mc:Fallback xmlns="">
            <p:pic>
              <p:nvPicPr>
                <p:cNvPr id="84" name="Ink 83">
                  <a:extLst>
                    <a:ext uri="{FF2B5EF4-FFF2-40B4-BE49-F238E27FC236}">
                      <a16:creationId xmlns:a16="http://schemas.microsoft.com/office/drawing/2014/main" id="{EF0832C9-1CCF-EFB8-32C3-70A5A9189F1E}"/>
                    </a:ext>
                  </a:extLst>
                </p:cNvPr>
                <p:cNvPicPr/>
                <p:nvPr/>
              </p:nvPicPr>
              <p:blipFill>
                <a:blip r:embed="rId136"/>
                <a:stretch>
                  <a:fillRect/>
                </a:stretch>
              </p:blipFill>
              <p:spPr>
                <a:xfrm>
                  <a:off x="7539660" y="5382600"/>
                  <a:ext cx="3380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Ink 84">
                  <a:extLst>
                    <a:ext uri="{FF2B5EF4-FFF2-40B4-BE49-F238E27FC236}">
                      <a16:creationId xmlns:a16="http://schemas.microsoft.com/office/drawing/2014/main" id="{1E62B2E3-BBAB-91A8-EBE2-4656FB0F0019}"/>
                    </a:ext>
                  </a:extLst>
                </p14:cNvPr>
                <p14:cNvContentPartPr/>
                <p14:nvPr/>
              </p14:nvContentPartPr>
              <p14:xfrm>
                <a:off x="8049420" y="5182080"/>
                <a:ext cx="318600" cy="356760"/>
              </p14:xfrm>
            </p:contentPart>
          </mc:Choice>
          <mc:Fallback xmlns="">
            <p:pic>
              <p:nvPicPr>
                <p:cNvPr id="85" name="Ink 84">
                  <a:extLst>
                    <a:ext uri="{FF2B5EF4-FFF2-40B4-BE49-F238E27FC236}">
                      <a16:creationId xmlns:a16="http://schemas.microsoft.com/office/drawing/2014/main" id="{1E62B2E3-BBAB-91A8-EBE2-4656FB0F0019}"/>
                    </a:ext>
                  </a:extLst>
                </p:cNvPr>
                <p:cNvPicPr/>
                <p:nvPr/>
              </p:nvPicPr>
              <p:blipFill>
                <a:blip r:embed="rId138"/>
                <a:stretch>
                  <a:fillRect/>
                </a:stretch>
              </p:blipFill>
              <p:spPr>
                <a:xfrm>
                  <a:off x="8040420" y="5173080"/>
                  <a:ext cx="3362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Ink 85">
                  <a:extLst>
                    <a:ext uri="{FF2B5EF4-FFF2-40B4-BE49-F238E27FC236}">
                      <a16:creationId xmlns:a16="http://schemas.microsoft.com/office/drawing/2014/main" id="{10EF2879-F231-D5AA-A734-E67721FD918E}"/>
                    </a:ext>
                  </a:extLst>
                </p14:cNvPr>
                <p14:cNvContentPartPr/>
                <p14:nvPr/>
              </p14:nvContentPartPr>
              <p14:xfrm>
                <a:off x="8385660" y="5185680"/>
                <a:ext cx="191880" cy="244800"/>
              </p14:xfrm>
            </p:contentPart>
          </mc:Choice>
          <mc:Fallback xmlns="">
            <p:pic>
              <p:nvPicPr>
                <p:cNvPr id="86" name="Ink 85">
                  <a:extLst>
                    <a:ext uri="{FF2B5EF4-FFF2-40B4-BE49-F238E27FC236}">
                      <a16:creationId xmlns:a16="http://schemas.microsoft.com/office/drawing/2014/main" id="{10EF2879-F231-D5AA-A734-E67721FD918E}"/>
                    </a:ext>
                  </a:extLst>
                </p:cNvPr>
                <p:cNvPicPr/>
                <p:nvPr/>
              </p:nvPicPr>
              <p:blipFill>
                <a:blip r:embed="rId140"/>
                <a:stretch>
                  <a:fillRect/>
                </a:stretch>
              </p:blipFill>
              <p:spPr>
                <a:xfrm>
                  <a:off x="8376660" y="5176693"/>
                  <a:ext cx="209520" cy="262414"/>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Ink 86">
                  <a:extLst>
                    <a:ext uri="{FF2B5EF4-FFF2-40B4-BE49-F238E27FC236}">
                      <a16:creationId xmlns:a16="http://schemas.microsoft.com/office/drawing/2014/main" id="{570ED87F-B8D8-1F4D-9A14-A7E92BA4FA53}"/>
                    </a:ext>
                  </a:extLst>
                </p14:cNvPr>
                <p14:cNvContentPartPr/>
                <p14:nvPr/>
              </p14:nvContentPartPr>
              <p14:xfrm>
                <a:off x="8545500" y="5034120"/>
                <a:ext cx="123120" cy="308160"/>
              </p14:xfrm>
            </p:contentPart>
          </mc:Choice>
          <mc:Fallback xmlns="">
            <p:pic>
              <p:nvPicPr>
                <p:cNvPr id="87" name="Ink 86">
                  <a:extLst>
                    <a:ext uri="{FF2B5EF4-FFF2-40B4-BE49-F238E27FC236}">
                      <a16:creationId xmlns:a16="http://schemas.microsoft.com/office/drawing/2014/main" id="{570ED87F-B8D8-1F4D-9A14-A7E92BA4FA53}"/>
                    </a:ext>
                  </a:extLst>
                </p:cNvPr>
                <p:cNvPicPr/>
                <p:nvPr/>
              </p:nvPicPr>
              <p:blipFill>
                <a:blip r:embed="rId142"/>
                <a:stretch>
                  <a:fillRect/>
                </a:stretch>
              </p:blipFill>
              <p:spPr>
                <a:xfrm>
                  <a:off x="8536500" y="5025120"/>
                  <a:ext cx="140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Ink 87">
                  <a:extLst>
                    <a:ext uri="{FF2B5EF4-FFF2-40B4-BE49-F238E27FC236}">
                      <a16:creationId xmlns:a16="http://schemas.microsoft.com/office/drawing/2014/main" id="{BD8A6C65-85C5-3C02-52AC-F49F43FB6E0C}"/>
                    </a:ext>
                  </a:extLst>
                </p14:cNvPr>
                <p14:cNvContentPartPr/>
                <p14:nvPr/>
              </p14:nvContentPartPr>
              <p14:xfrm>
                <a:off x="8728020" y="5092800"/>
                <a:ext cx="83160" cy="178200"/>
              </p14:xfrm>
            </p:contentPart>
          </mc:Choice>
          <mc:Fallback xmlns="">
            <p:pic>
              <p:nvPicPr>
                <p:cNvPr id="88" name="Ink 87">
                  <a:extLst>
                    <a:ext uri="{FF2B5EF4-FFF2-40B4-BE49-F238E27FC236}">
                      <a16:creationId xmlns:a16="http://schemas.microsoft.com/office/drawing/2014/main" id="{BD8A6C65-85C5-3C02-52AC-F49F43FB6E0C}"/>
                    </a:ext>
                  </a:extLst>
                </p:cNvPr>
                <p:cNvPicPr/>
                <p:nvPr/>
              </p:nvPicPr>
              <p:blipFill>
                <a:blip r:embed="rId144"/>
                <a:stretch>
                  <a:fillRect/>
                </a:stretch>
              </p:blipFill>
              <p:spPr>
                <a:xfrm>
                  <a:off x="8719020" y="5083800"/>
                  <a:ext cx="100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Ink 88">
                  <a:extLst>
                    <a:ext uri="{FF2B5EF4-FFF2-40B4-BE49-F238E27FC236}">
                      <a16:creationId xmlns:a16="http://schemas.microsoft.com/office/drawing/2014/main" id="{0991E46A-C893-DE9D-B809-D41A2AC3337F}"/>
                    </a:ext>
                  </a:extLst>
                </p14:cNvPr>
                <p14:cNvContentPartPr/>
                <p14:nvPr/>
              </p14:nvContentPartPr>
              <p14:xfrm>
                <a:off x="8671140" y="4994520"/>
                <a:ext cx="19440" cy="8640"/>
              </p14:xfrm>
            </p:contentPart>
          </mc:Choice>
          <mc:Fallback xmlns="">
            <p:pic>
              <p:nvPicPr>
                <p:cNvPr id="89" name="Ink 88">
                  <a:extLst>
                    <a:ext uri="{FF2B5EF4-FFF2-40B4-BE49-F238E27FC236}">
                      <a16:creationId xmlns:a16="http://schemas.microsoft.com/office/drawing/2014/main" id="{0991E46A-C893-DE9D-B809-D41A2AC3337F}"/>
                    </a:ext>
                  </a:extLst>
                </p:cNvPr>
                <p:cNvPicPr/>
                <p:nvPr/>
              </p:nvPicPr>
              <p:blipFill>
                <a:blip r:embed="rId146"/>
                <a:stretch>
                  <a:fillRect/>
                </a:stretch>
              </p:blipFill>
              <p:spPr>
                <a:xfrm>
                  <a:off x="8662140" y="4985520"/>
                  <a:ext cx="3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Ink 92">
                  <a:extLst>
                    <a:ext uri="{FF2B5EF4-FFF2-40B4-BE49-F238E27FC236}">
                      <a16:creationId xmlns:a16="http://schemas.microsoft.com/office/drawing/2014/main" id="{A4D5042B-BD4D-7633-5E3E-112FDCCB1FD5}"/>
                    </a:ext>
                  </a:extLst>
                </p14:cNvPr>
                <p14:cNvContentPartPr/>
                <p14:nvPr/>
              </p14:nvContentPartPr>
              <p14:xfrm>
                <a:off x="8838900" y="4903080"/>
                <a:ext cx="256680" cy="267480"/>
              </p14:xfrm>
            </p:contentPart>
          </mc:Choice>
          <mc:Fallback xmlns="">
            <p:pic>
              <p:nvPicPr>
                <p:cNvPr id="93" name="Ink 92">
                  <a:extLst>
                    <a:ext uri="{FF2B5EF4-FFF2-40B4-BE49-F238E27FC236}">
                      <a16:creationId xmlns:a16="http://schemas.microsoft.com/office/drawing/2014/main" id="{A4D5042B-BD4D-7633-5E3E-112FDCCB1FD5}"/>
                    </a:ext>
                  </a:extLst>
                </p:cNvPr>
                <p:cNvPicPr/>
                <p:nvPr/>
              </p:nvPicPr>
              <p:blipFill>
                <a:blip r:embed="rId148"/>
                <a:stretch>
                  <a:fillRect/>
                </a:stretch>
              </p:blipFill>
              <p:spPr>
                <a:xfrm>
                  <a:off x="8829900" y="4894080"/>
                  <a:ext cx="2743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Ink 93">
                  <a:extLst>
                    <a:ext uri="{FF2B5EF4-FFF2-40B4-BE49-F238E27FC236}">
                      <a16:creationId xmlns:a16="http://schemas.microsoft.com/office/drawing/2014/main" id="{6538BC62-BD7B-2C1D-D4C9-3834B04F8B0B}"/>
                    </a:ext>
                  </a:extLst>
                </p14:cNvPr>
                <p14:cNvContentPartPr/>
                <p14:nvPr/>
              </p14:nvContentPartPr>
              <p14:xfrm>
                <a:off x="9064260" y="4768440"/>
                <a:ext cx="187920" cy="222840"/>
              </p14:xfrm>
            </p:contentPart>
          </mc:Choice>
          <mc:Fallback xmlns="">
            <p:pic>
              <p:nvPicPr>
                <p:cNvPr id="94" name="Ink 93">
                  <a:extLst>
                    <a:ext uri="{FF2B5EF4-FFF2-40B4-BE49-F238E27FC236}">
                      <a16:creationId xmlns:a16="http://schemas.microsoft.com/office/drawing/2014/main" id="{6538BC62-BD7B-2C1D-D4C9-3834B04F8B0B}"/>
                    </a:ext>
                  </a:extLst>
                </p:cNvPr>
                <p:cNvPicPr/>
                <p:nvPr/>
              </p:nvPicPr>
              <p:blipFill>
                <a:blip r:embed="rId150"/>
                <a:stretch>
                  <a:fillRect/>
                </a:stretch>
              </p:blipFill>
              <p:spPr>
                <a:xfrm>
                  <a:off x="9055260" y="4759425"/>
                  <a:ext cx="205560" cy="24050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Ink 94">
                  <a:extLst>
                    <a:ext uri="{FF2B5EF4-FFF2-40B4-BE49-F238E27FC236}">
                      <a16:creationId xmlns:a16="http://schemas.microsoft.com/office/drawing/2014/main" id="{4DD306D8-B463-63C2-BF88-FECE6A10941A}"/>
                    </a:ext>
                  </a:extLst>
                </p14:cNvPr>
                <p14:cNvContentPartPr/>
                <p14:nvPr/>
              </p14:nvContentPartPr>
              <p14:xfrm>
                <a:off x="9301140" y="4617960"/>
                <a:ext cx="252000" cy="252360"/>
              </p14:xfrm>
            </p:contentPart>
          </mc:Choice>
          <mc:Fallback xmlns="">
            <p:pic>
              <p:nvPicPr>
                <p:cNvPr id="95" name="Ink 94">
                  <a:extLst>
                    <a:ext uri="{FF2B5EF4-FFF2-40B4-BE49-F238E27FC236}">
                      <a16:creationId xmlns:a16="http://schemas.microsoft.com/office/drawing/2014/main" id="{4DD306D8-B463-63C2-BF88-FECE6A10941A}"/>
                    </a:ext>
                  </a:extLst>
                </p:cNvPr>
                <p:cNvPicPr/>
                <p:nvPr/>
              </p:nvPicPr>
              <p:blipFill>
                <a:blip r:embed="rId152"/>
                <a:stretch>
                  <a:fillRect/>
                </a:stretch>
              </p:blipFill>
              <p:spPr>
                <a:xfrm>
                  <a:off x="9292140" y="4608960"/>
                  <a:ext cx="269640" cy="270000"/>
                </a:xfrm>
                <a:prstGeom prst="rect">
                  <a:avLst/>
                </a:prstGeom>
              </p:spPr>
            </p:pic>
          </mc:Fallback>
        </mc:AlternateContent>
      </p:grpSp>
      <p:grpSp>
        <p:nvGrpSpPr>
          <p:cNvPr id="23" name="Group 22">
            <a:extLst>
              <a:ext uri="{FF2B5EF4-FFF2-40B4-BE49-F238E27FC236}">
                <a16:creationId xmlns:a16="http://schemas.microsoft.com/office/drawing/2014/main" id="{23F7A454-A372-A353-DD28-3C82C2F66728}"/>
              </a:ext>
            </a:extLst>
          </p:cNvPr>
          <p:cNvGrpSpPr/>
          <p:nvPr/>
        </p:nvGrpSpPr>
        <p:grpSpPr>
          <a:xfrm>
            <a:off x="1908900" y="2440320"/>
            <a:ext cx="2140920" cy="2657520"/>
            <a:chOff x="1908900" y="2440320"/>
            <a:chExt cx="2140920" cy="2657520"/>
          </a:xfrm>
        </p:grpSpPr>
        <mc:AlternateContent xmlns:mc="http://schemas.openxmlformats.org/markup-compatibility/2006" xmlns:p14="http://schemas.microsoft.com/office/powerpoint/2010/main">
          <mc:Choice Requires="p14">
            <p:contentPart p14:bwMode="auto" r:id="rId153">
              <p14:nvContentPartPr>
                <p14:cNvPr id="21" name="Ink 20">
                  <a:extLst>
                    <a:ext uri="{FF2B5EF4-FFF2-40B4-BE49-F238E27FC236}">
                      <a16:creationId xmlns:a16="http://schemas.microsoft.com/office/drawing/2014/main" id="{5BE50C4B-E3D8-712F-0074-F47EE0184BF6}"/>
                    </a:ext>
                  </a:extLst>
                </p14:cNvPr>
                <p14:cNvContentPartPr/>
                <p14:nvPr/>
              </p14:nvContentPartPr>
              <p14:xfrm>
                <a:off x="2078820" y="2955120"/>
                <a:ext cx="1971000" cy="2142720"/>
              </p14:xfrm>
            </p:contentPart>
          </mc:Choice>
          <mc:Fallback xmlns="">
            <p:pic>
              <p:nvPicPr>
                <p:cNvPr id="21" name="Ink 20">
                  <a:extLst>
                    <a:ext uri="{FF2B5EF4-FFF2-40B4-BE49-F238E27FC236}">
                      <a16:creationId xmlns:a16="http://schemas.microsoft.com/office/drawing/2014/main" id="{5BE50C4B-E3D8-712F-0074-F47EE0184BF6}"/>
                    </a:ext>
                  </a:extLst>
                </p:cNvPr>
                <p:cNvPicPr/>
                <p:nvPr/>
              </p:nvPicPr>
              <p:blipFill>
                <a:blip r:embed="rId154"/>
                <a:stretch>
                  <a:fillRect/>
                </a:stretch>
              </p:blipFill>
              <p:spPr>
                <a:xfrm>
                  <a:off x="2060820" y="2937120"/>
                  <a:ext cx="2006640" cy="2178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2" name="Ink 21">
                  <a:extLst>
                    <a:ext uri="{FF2B5EF4-FFF2-40B4-BE49-F238E27FC236}">
                      <a16:creationId xmlns:a16="http://schemas.microsoft.com/office/drawing/2014/main" id="{69D0442E-6457-3747-5C70-9F8AF6FA2BF5}"/>
                    </a:ext>
                  </a:extLst>
                </p14:cNvPr>
                <p14:cNvContentPartPr/>
                <p14:nvPr/>
              </p14:nvContentPartPr>
              <p14:xfrm>
                <a:off x="1908900" y="2440320"/>
                <a:ext cx="562680" cy="878760"/>
              </p14:xfrm>
            </p:contentPart>
          </mc:Choice>
          <mc:Fallback xmlns="">
            <p:pic>
              <p:nvPicPr>
                <p:cNvPr id="22" name="Ink 21">
                  <a:extLst>
                    <a:ext uri="{FF2B5EF4-FFF2-40B4-BE49-F238E27FC236}">
                      <a16:creationId xmlns:a16="http://schemas.microsoft.com/office/drawing/2014/main" id="{69D0442E-6457-3747-5C70-9F8AF6FA2BF5}"/>
                    </a:ext>
                  </a:extLst>
                </p:cNvPr>
                <p:cNvPicPr/>
                <p:nvPr/>
              </p:nvPicPr>
              <p:blipFill>
                <a:blip r:embed="rId156"/>
                <a:stretch>
                  <a:fillRect/>
                </a:stretch>
              </p:blipFill>
              <p:spPr>
                <a:xfrm>
                  <a:off x="1890900" y="2422320"/>
                  <a:ext cx="598320" cy="914400"/>
                </a:xfrm>
                <a:prstGeom prst="rect">
                  <a:avLst/>
                </a:prstGeom>
              </p:spPr>
            </p:pic>
          </mc:Fallback>
        </mc:AlternateContent>
      </p:grpSp>
      <p:grpSp>
        <p:nvGrpSpPr>
          <p:cNvPr id="118" name="Group 117">
            <a:extLst>
              <a:ext uri="{FF2B5EF4-FFF2-40B4-BE49-F238E27FC236}">
                <a16:creationId xmlns:a16="http://schemas.microsoft.com/office/drawing/2014/main" id="{74D7D411-2B2E-39C9-AE7C-D39BF1FF6E4D}"/>
              </a:ext>
            </a:extLst>
          </p:cNvPr>
          <p:cNvGrpSpPr/>
          <p:nvPr/>
        </p:nvGrpSpPr>
        <p:grpSpPr>
          <a:xfrm>
            <a:off x="1915380" y="3347880"/>
            <a:ext cx="1658160" cy="1935720"/>
            <a:chOff x="1915380" y="3347880"/>
            <a:chExt cx="1658160" cy="1935720"/>
          </a:xfrm>
        </p:grpSpPr>
        <mc:AlternateContent xmlns:mc="http://schemas.openxmlformats.org/markup-compatibility/2006" xmlns:p14="http://schemas.microsoft.com/office/powerpoint/2010/main">
          <mc:Choice Requires="p14">
            <p:contentPart p14:bwMode="auto" r:id="rId157">
              <p14:nvContentPartPr>
                <p14:cNvPr id="101" name="Ink 100">
                  <a:extLst>
                    <a:ext uri="{FF2B5EF4-FFF2-40B4-BE49-F238E27FC236}">
                      <a16:creationId xmlns:a16="http://schemas.microsoft.com/office/drawing/2014/main" id="{4D943B3F-CEF3-76A8-4321-A96F8BFD0792}"/>
                    </a:ext>
                  </a:extLst>
                </p14:cNvPr>
                <p14:cNvContentPartPr/>
                <p14:nvPr/>
              </p14:nvContentPartPr>
              <p14:xfrm>
                <a:off x="2409660" y="3347880"/>
                <a:ext cx="465480" cy="394560"/>
              </p14:xfrm>
            </p:contentPart>
          </mc:Choice>
          <mc:Fallback xmlns="">
            <p:pic>
              <p:nvPicPr>
                <p:cNvPr id="101" name="Ink 100">
                  <a:extLst>
                    <a:ext uri="{FF2B5EF4-FFF2-40B4-BE49-F238E27FC236}">
                      <a16:creationId xmlns:a16="http://schemas.microsoft.com/office/drawing/2014/main" id="{4D943B3F-CEF3-76A8-4321-A96F8BFD0792}"/>
                    </a:ext>
                  </a:extLst>
                </p:cNvPr>
                <p:cNvPicPr/>
                <p:nvPr/>
              </p:nvPicPr>
              <p:blipFill>
                <a:blip r:embed="rId158"/>
                <a:stretch>
                  <a:fillRect/>
                </a:stretch>
              </p:blipFill>
              <p:spPr>
                <a:xfrm>
                  <a:off x="2400660" y="3338880"/>
                  <a:ext cx="4831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Ink 101">
                  <a:extLst>
                    <a:ext uri="{FF2B5EF4-FFF2-40B4-BE49-F238E27FC236}">
                      <a16:creationId xmlns:a16="http://schemas.microsoft.com/office/drawing/2014/main" id="{98BD9286-DAFE-02B3-33AA-D6A9E46124F8}"/>
                    </a:ext>
                  </a:extLst>
                </p14:cNvPr>
                <p14:cNvContentPartPr/>
                <p14:nvPr/>
              </p14:nvContentPartPr>
              <p14:xfrm>
                <a:off x="2656620" y="3685920"/>
                <a:ext cx="238320" cy="225000"/>
              </p14:xfrm>
            </p:contentPart>
          </mc:Choice>
          <mc:Fallback xmlns="">
            <p:pic>
              <p:nvPicPr>
                <p:cNvPr id="102" name="Ink 101">
                  <a:extLst>
                    <a:ext uri="{FF2B5EF4-FFF2-40B4-BE49-F238E27FC236}">
                      <a16:creationId xmlns:a16="http://schemas.microsoft.com/office/drawing/2014/main" id="{98BD9286-DAFE-02B3-33AA-D6A9E46124F8}"/>
                    </a:ext>
                  </a:extLst>
                </p:cNvPr>
                <p:cNvPicPr/>
                <p:nvPr/>
              </p:nvPicPr>
              <p:blipFill>
                <a:blip r:embed="rId160"/>
                <a:stretch>
                  <a:fillRect/>
                </a:stretch>
              </p:blipFill>
              <p:spPr>
                <a:xfrm>
                  <a:off x="2647606" y="3676920"/>
                  <a:ext cx="255987"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Ink 102">
                  <a:extLst>
                    <a:ext uri="{FF2B5EF4-FFF2-40B4-BE49-F238E27FC236}">
                      <a16:creationId xmlns:a16="http://schemas.microsoft.com/office/drawing/2014/main" id="{7FC7F437-B54C-88E6-4783-90BDAF0BF264}"/>
                    </a:ext>
                  </a:extLst>
                </p14:cNvPr>
                <p14:cNvContentPartPr/>
                <p14:nvPr/>
              </p14:nvContentPartPr>
              <p14:xfrm>
                <a:off x="2798100" y="3872760"/>
                <a:ext cx="233280" cy="225000"/>
              </p14:xfrm>
            </p:contentPart>
          </mc:Choice>
          <mc:Fallback xmlns="">
            <p:pic>
              <p:nvPicPr>
                <p:cNvPr id="103" name="Ink 102">
                  <a:extLst>
                    <a:ext uri="{FF2B5EF4-FFF2-40B4-BE49-F238E27FC236}">
                      <a16:creationId xmlns:a16="http://schemas.microsoft.com/office/drawing/2014/main" id="{7FC7F437-B54C-88E6-4783-90BDAF0BF264}"/>
                    </a:ext>
                  </a:extLst>
                </p:cNvPr>
                <p:cNvPicPr/>
                <p:nvPr/>
              </p:nvPicPr>
              <p:blipFill>
                <a:blip r:embed="rId162"/>
                <a:stretch>
                  <a:fillRect/>
                </a:stretch>
              </p:blipFill>
              <p:spPr>
                <a:xfrm>
                  <a:off x="2789100" y="3863760"/>
                  <a:ext cx="250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Ink 103">
                  <a:extLst>
                    <a:ext uri="{FF2B5EF4-FFF2-40B4-BE49-F238E27FC236}">
                      <a16:creationId xmlns:a16="http://schemas.microsoft.com/office/drawing/2014/main" id="{759F0D2C-8191-13F0-208B-0F30AC89D7F8}"/>
                    </a:ext>
                  </a:extLst>
                </p14:cNvPr>
                <p14:cNvContentPartPr/>
                <p14:nvPr/>
              </p14:nvContentPartPr>
              <p14:xfrm>
                <a:off x="2937420" y="4011360"/>
                <a:ext cx="243720" cy="189360"/>
              </p14:xfrm>
            </p:contentPart>
          </mc:Choice>
          <mc:Fallback xmlns="">
            <p:pic>
              <p:nvPicPr>
                <p:cNvPr id="104" name="Ink 103">
                  <a:extLst>
                    <a:ext uri="{FF2B5EF4-FFF2-40B4-BE49-F238E27FC236}">
                      <a16:creationId xmlns:a16="http://schemas.microsoft.com/office/drawing/2014/main" id="{759F0D2C-8191-13F0-208B-0F30AC89D7F8}"/>
                    </a:ext>
                  </a:extLst>
                </p:cNvPr>
                <p:cNvPicPr/>
                <p:nvPr/>
              </p:nvPicPr>
              <p:blipFill>
                <a:blip r:embed="rId164"/>
                <a:stretch>
                  <a:fillRect/>
                </a:stretch>
              </p:blipFill>
              <p:spPr>
                <a:xfrm>
                  <a:off x="2928420" y="4002377"/>
                  <a:ext cx="261360" cy="20696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Ink 104">
                  <a:extLst>
                    <a:ext uri="{FF2B5EF4-FFF2-40B4-BE49-F238E27FC236}">
                      <a16:creationId xmlns:a16="http://schemas.microsoft.com/office/drawing/2014/main" id="{EF7F907E-B0A3-883A-4CD9-8D3F1F24BEF9}"/>
                    </a:ext>
                  </a:extLst>
                </p14:cNvPr>
                <p14:cNvContentPartPr/>
                <p14:nvPr/>
              </p14:nvContentPartPr>
              <p14:xfrm>
                <a:off x="3004020" y="4045560"/>
                <a:ext cx="108360" cy="123120"/>
              </p14:xfrm>
            </p:contentPart>
          </mc:Choice>
          <mc:Fallback xmlns="">
            <p:pic>
              <p:nvPicPr>
                <p:cNvPr id="105" name="Ink 104">
                  <a:extLst>
                    <a:ext uri="{FF2B5EF4-FFF2-40B4-BE49-F238E27FC236}">
                      <a16:creationId xmlns:a16="http://schemas.microsoft.com/office/drawing/2014/main" id="{EF7F907E-B0A3-883A-4CD9-8D3F1F24BEF9}"/>
                    </a:ext>
                  </a:extLst>
                </p:cNvPr>
                <p:cNvPicPr/>
                <p:nvPr/>
              </p:nvPicPr>
              <p:blipFill>
                <a:blip r:embed="rId166"/>
                <a:stretch>
                  <a:fillRect/>
                </a:stretch>
              </p:blipFill>
              <p:spPr>
                <a:xfrm>
                  <a:off x="2995020" y="4036560"/>
                  <a:ext cx="126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Ink 105">
                  <a:extLst>
                    <a:ext uri="{FF2B5EF4-FFF2-40B4-BE49-F238E27FC236}">
                      <a16:creationId xmlns:a16="http://schemas.microsoft.com/office/drawing/2014/main" id="{DA6A7C6E-938C-B8F9-4A25-36E596A072B6}"/>
                    </a:ext>
                  </a:extLst>
                </p14:cNvPr>
                <p14:cNvContentPartPr/>
                <p14:nvPr/>
              </p14:nvContentPartPr>
              <p14:xfrm>
                <a:off x="3036780" y="4191000"/>
                <a:ext cx="166680" cy="183240"/>
              </p14:xfrm>
            </p:contentPart>
          </mc:Choice>
          <mc:Fallback xmlns="">
            <p:pic>
              <p:nvPicPr>
                <p:cNvPr id="106" name="Ink 105">
                  <a:extLst>
                    <a:ext uri="{FF2B5EF4-FFF2-40B4-BE49-F238E27FC236}">
                      <a16:creationId xmlns:a16="http://schemas.microsoft.com/office/drawing/2014/main" id="{DA6A7C6E-938C-B8F9-4A25-36E596A072B6}"/>
                    </a:ext>
                  </a:extLst>
                </p:cNvPr>
                <p:cNvPicPr/>
                <p:nvPr/>
              </p:nvPicPr>
              <p:blipFill>
                <a:blip r:embed="rId168"/>
                <a:stretch>
                  <a:fillRect/>
                </a:stretch>
              </p:blipFill>
              <p:spPr>
                <a:xfrm>
                  <a:off x="3027780" y="4182000"/>
                  <a:ext cx="18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Ink 106">
                  <a:extLst>
                    <a:ext uri="{FF2B5EF4-FFF2-40B4-BE49-F238E27FC236}">
                      <a16:creationId xmlns:a16="http://schemas.microsoft.com/office/drawing/2014/main" id="{1776E3C2-A901-6338-64C1-001832286B1D}"/>
                    </a:ext>
                  </a:extLst>
                </p14:cNvPr>
                <p14:cNvContentPartPr/>
                <p14:nvPr/>
              </p14:nvContentPartPr>
              <p14:xfrm>
                <a:off x="3186180" y="4325640"/>
                <a:ext cx="228960" cy="110880"/>
              </p14:xfrm>
            </p:contentPart>
          </mc:Choice>
          <mc:Fallback xmlns="">
            <p:pic>
              <p:nvPicPr>
                <p:cNvPr id="107" name="Ink 106">
                  <a:extLst>
                    <a:ext uri="{FF2B5EF4-FFF2-40B4-BE49-F238E27FC236}">
                      <a16:creationId xmlns:a16="http://schemas.microsoft.com/office/drawing/2014/main" id="{1776E3C2-A901-6338-64C1-001832286B1D}"/>
                    </a:ext>
                  </a:extLst>
                </p:cNvPr>
                <p:cNvPicPr/>
                <p:nvPr/>
              </p:nvPicPr>
              <p:blipFill>
                <a:blip r:embed="rId170"/>
                <a:stretch>
                  <a:fillRect/>
                </a:stretch>
              </p:blipFill>
              <p:spPr>
                <a:xfrm>
                  <a:off x="3177166" y="4316640"/>
                  <a:ext cx="246628"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Ink 107">
                  <a:extLst>
                    <a:ext uri="{FF2B5EF4-FFF2-40B4-BE49-F238E27FC236}">
                      <a16:creationId xmlns:a16="http://schemas.microsoft.com/office/drawing/2014/main" id="{C969282D-4D6C-82D0-A651-74A0F9D220BA}"/>
                    </a:ext>
                  </a:extLst>
                </p14:cNvPr>
                <p14:cNvContentPartPr/>
                <p14:nvPr/>
              </p14:nvContentPartPr>
              <p14:xfrm>
                <a:off x="3331620" y="4427520"/>
                <a:ext cx="241920" cy="258840"/>
              </p14:xfrm>
            </p:contentPart>
          </mc:Choice>
          <mc:Fallback xmlns="">
            <p:pic>
              <p:nvPicPr>
                <p:cNvPr id="108" name="Ink 107">
                  <a:extLst>
                    <a:ext uri="{FF2B5EF4-FFF2-40B4-BE49-F238E27FC236}">
                      <a16:creationId xmlns:a16="http://schemas.microsoft.com/office/drawing/2014/main" id="{C969282D-4D6C-82D0-A651-74A0F9D220BA}"/>
                    </a:ext>
                  </a:extLst>
                </p:cNvPr>
                <p:cNvPicPr/>
                <p:nvPr/>
              </p:nvPicPr>
              <p:blipFill>
                <a:blip r:embed="rId172"/>
                <a:stretch>
                  <a:fillRect/>
                </a:stretch>
              </p:blipFill>
              <p:spPr>
                <a:xfrm>
                  <a:off x="3322620" y="4418507"/>
                  <a:ext cx="259560" cy="276505"/>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Ink 109">
                  <a:extLst>
                    <a:ext uri="{FF2B5EF4-FFF2-40B4-BE49-F238E27FC236}">
                      <a16:creationId xmlns:a16="http://schemas.microsoft.com/office/drawing/2014/main" id="{966162EF-2230-261A-3C58-221DCC39AFA0}"/>
                    </a:ext>
                  </a:extLst>
                </p14:cNvPr>
                <p14:cNvContentPartPr/>
                <p14:nvPr/>
              </p14:nvContentPartPr>
              <p14:xfrm>
                <a:off x="1915380" y="3779160"/>
                <a:ext cx="256320" cy="273960"/>
              </p14:xfrm>
            </p:contentPart>
          </mc:Choice>
          <mc:Fallback xmlns="">
            <p:pic>
              <p:nvPicPr>
                <p:cNvPr id="110" name="Ink 109">
                  <a:extLst>
                    <a:ext uri="{FF2B5EF4-FFF2-40B4-BE49-F238E27FC236}">
                      <a16:creationId xmlns:a16="http://schemas.microsoft.com/office/drawing/2014/main" id="{966162EF-2230-261A-3C58-221DCC39AFA0}"/>
                    </a:ext>
                  </a:extLst>
                </p:cNvPr>
                <p:cNvPicPr/>
                <p:nvPr/>
              </p:nvPicPr>
              <p:blipFill>
                <a:blip r:embed="rId174"/>
                <a:stretch>
                  <a:fillRect/>
                </a:stretch>
              </p:blipFill>
              <p:spPr>
                <a:xfrm>
                  <a:off x="1906367" y="3770160"/>
                  <a:ext cx="273985"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Ink 110">
                  <a:extLst>
                    <a:ext uri="{FF2B5EF4-FFF2-40B4-BE49-F238E27FC236}">
                      <a16:creationId xmlns:a16="http://schemas.microsoft.com/office/drawing/2014/main" id="{DC816CE9-9CC1-9176-9A7F-C565ED3ACCAE}"/>
                    </a:ext>
                  </a:extLst>
                </p14:cNvPr>
                <p14:cNvContentPartPr/>
                <p14:nvPr/>
              </p14:nvContentPartPr>
              <p14:xfrm>
                <a:off x="2121660" y="4210440"/>
                <a:ext cx="275760" cy="159120"/>
              </p14:xfrm>
            </p:contentPart>
          </mc:Choice>
          <mc:Fallback xmlns="">
            <p:pic>
              <p:nvPicPr>
                <p:cNvPr id="111" name="Ink 110">
                  <a:extLst>
                    <a:ext uri="{FF2B5EF4-FFF2-40B4-BE49-F238E27FC236}">
                      <a16:creationId xmlns:a16="http://schemas.microsoft.com/office/drawing/2014/main" id="{DC816CE9-9CC1-9176-9A7F-C565ED3ACCAE}"/>
                    </a:ext>
                  </a:extLst>
                </p:cNvPr>
                <p:cNvPicPr/>
                <p:nvPr/>
              </p:nvPicPr>
              <p:blipFill>
                <a:blip r:embed="rId176"/>
                <a:stretch>
                  <a:fillRect/>
                </a:stretch>
              </p:blipFill>
              <p:spPr>
                <a:xfrm>
                  <a:off x="2112660" y="4201420"/>
                  <a:ext cx="293400" cy="176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Ink 111">
                  <a:extLst>
                    <a:ext uri="{FF2B5EF4-FFF2-40B4-BE49-F238E27FC236}">
                      <a16:creationId xmlns:a16="http://schemas.microsoft.com/office/drawing/2014/main" id="{2746D58B-C341-EE54-AB70-1CB5B3E7D193}"/>
                    </a:ext>
                  </a:extLst>
                </p14:cNvPr>
                <p14:cNvContentPartPr/>
                <p14:nvPr/>
              </p14:nvContentPartPr>
              <p14:xfrm>
                <a:off x="2240100" y="4170120"/>
                <a:ext cx="244440" cy="186840"/>
              </p14:xfrm>
            </p:contentPart>
          </mc:Choice>
          <mc:Fallback xmlns="">
            <p:pic>
              <p:nvPicPr>
                <p:cNvPr id="112" name="Ink 111">
                  <a:extLst>
                    <a:ext uri="{FF2B5EF4-FFF2-40B4-BE49-F238E27FC236}">
                      <a16:creationId xmlns:a16="http://schemas.microsoft.com/office/drawing/2014/main" id="{2746D58B-C341-EE54-AB70-1CB5B3E7D193}"/>
                    </a:ext>
                  </a:extLst>
                </p:cNvPr>
                <p:cNvPicPr/>
                <p:nvPr/>
              </p:nvPicPr>
              <p:blipFill>
                <a:blip r:embed="rId178"/>
                <a:stretch>
                  <a:fillRect/>
                </a:stretch>
              </p:blipFill>
              <p:spPr>
                <a:xfrm>
                  <a:off x="2231100" y="4161120"/>
                  <a:ext cx="262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Ink 112">
                  <a:extLst>
                    <a:ext uri="{FF2B5EF4-FFF2-40B4-BE49-F238E27FC236}">
                      <a16:creationId xmlns:a16="http://schemas.microsoft.com/office/drawing/2014/main" id="{B17E3CB6-4441-DDE5-F66A-1E405894C4FF}"/>
                    </a:ext>
                  </a:extLst>
                </p14:cNvPr>
                <p14:cNvContentPartPr/>
                <p14:nvPr/>
              </p14:nvContentPartPr>
              <p14:xfrm>
                <a:off x="2264220" y="4399080"/>
                <a:ext cx="211680" cy="224280"/>
              </p14:xfrm>
            </p:contentPart>
          </mc:Choice>
          <mc:Fallback xmlns="">
            <p:pic>
              <p:nvPicPr>
                <p:cNvPr id="113" name="Ink 112">
                  <a:extLst>
                    <a:ext uri="{FF2B5EF4-FFF2-40B4-BE49-F238E27FC236}">
                      <a16:creationId xmlns:a16="http://schemas.microsoft.com/office/drawing/2014/main" id="{B17E3CB6-4441-DDE5-F66A-1E405894C4FF}"/>
                    </a:ext>
                  </a:extLst>
                </p:cNvPr>
                <p:cNvPicPr/>
                <p:nvPr/>
              </p:nvPicPr>
              <p:blipFill>
                <a:blip r:embed="rId180"/>
                <a:stretch>
                  <a:fillRect/>
                </a:stretch>
              </p:blipFill>
              <p:spPr>
                <a:xfrm>
                  <a:off x="2255220" y="4390080"/>
                  <a:ext cx="229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Ink 113">
                  <a:extLst>
                    <a:ext uri="{FF2B5EF4-FFF2-40B4-BE49-F238E27FC236}">
                      <a16:creationId xmlns:a16="http://schemas.microsoft.com/office/drawing/2014/main" id="{9E95150E-2797-6F9B-67AA-82F90F39F36F}"/>
                    </a:ext>
                  </a:extLst>
                </p14:cNvPr>
                <p14:cNvContentPartPr/>
                <p14:nvPr/>
              </p14:nvContentPartPr>
              <p14:xfrm>
                <a:off x="2430540" y="4575480"/>
                <a:ext cx="207720" cy="143280"/>
              </p14:xfrm>
            </p:contentPart>
          </mc:Choice>
          <mc:Fallback xmlns="">
            <p:pic>
              <p:nvPicPr>
                <p:cNvPr id="114" name="Ink 113">
                  <a:extLst>
                    <a:ext uri="{FF2B5EF4-FFF2-40B4-BE49-F238E27FC236}">
                      <a16:creationId xmlns:a16="http://schemas.microsoft.com/office/drawing/2014/main" id="{9E95150E-2797-6F9B-67AA-82F90F39F36F}"/>
                    </a:ext>
                  </a:extLst>
                </p:cNvPr>
                <p:cNvPicPr/>
                <p:nvPr/>
              </p:nvPicPr>
              <p:blipFill>
                <a:blip r:embed="rId182"/>
                <a:stretch>
                  <a:fillRect/>
                </a:stretch>
              </p:blipFill>
              <p:spPr>
                <a:xfrm>
                  <a:off x="2421540" y="4566480"/>
                  <a:ext cx="225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Ink 114">
                  <a:extLst>
                    <a:ext uri="{FF2B5EF4-FFF2-40B4-BE49-F238E27FC236}">
                      <a16:creationId xmlns:a16="http://schemas.microsoft.com/office/drawing/2014/main" id="{89E11921-3976-03DC-E598-5194136B92D0}"/>
                    </a:ext>
                  </a:extLst>
                </p14:cNvPr>
                <p14:cNvContentPartPr/>
                <p14:nvPr/>
              </p14:nvContentPartPr>
              <p14:xfrm>
                <a:off x="2598660" y="4703280"/>
                <a:ext cx="202320" cy="261720"/>
              </p14:xfrm>
            </p:contentPart>
          </mc:Choice>
          <mc:Fallback xmlns="">
            <p:pic>
              <p:nvPicPr>
                <p:cNvPr id="115" name="Ink 114">
                  <a:extLst>
                    <a:ext uri="{FF2B5EF4-FFF2-40B4-BE49-F238E27FC236}">
                      <a16:creationId xmlns:a16="http://schemas.microsoft.com/office/drawing/2014/main" id="{89E11921-3976-03DC-E598-5194136B92D0}"/>
                    </a:ext>
                  </a:extLst>
                </p:cNvPr>
                <p:cNvPicPr/>
                <p:nvPr/>
              </p:nvPicPr>
              <p:blipFill>
                <a:blip r:embed="rId184"/>
                <a:stretch>
                  <a:fillRect/>
                </a:stretch>
              </p:blipFill>
              <p:spPr>
                <a:xfrm>
                  <a:off x="2589660" y="4694280"/>
                  <a:ext cx="2199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Ink 115">
                  <a:extLst>
                    <a:ext uri="{FF2B5EF4-FFF2-40B4-BE49-F238E27FC236}">
                      <a16:creationId xmlns:a16="http://schemas.microsoft.com/office/drawing/2014/main" id="{C2023C40-137C-152D-CFED-9A40ACBEFF2C}"/>
                    </a:ext>
                  </a:extLst>
                </p14:cNvPr>
                <p14:cNvContentPartPr/>
                <p14:nvPr/>
              </p14:nvContentPartPr>
              <p14:xfrm>
                <a:off x="2772900" y="4850520"/>
                <a:ext cx="224280" cy="223200"/>
              </p14:xfrm>
            </p:contentPart>
          </mc:Choice>
          <mc:Fallback xmlns="">
            <p:pic>
              <p:nvPicPr>
                <p:cNvPr id="116" name="Ink 115">
                  <a:extLst>
                    <a:ext uri="{FF2B5EF4-FFF2-40B4-BE49-F238E27FC236}">
                      <a16:creationId xmlns:a16="http://schemas.microsoft.com/office/drawing/2014/main" id="{C2023C40-137C-152D-CFED-9A40ACBEFF2C}"/>
                    </a:ext>
                  </a:extLst>
                </p:cNvPr>
                <p:cNvPicPr/>
                <p:nvPr/>
              </p:nvPicPr>
              <p:blipFill>
                <a:blip r:embed="rId186"/>
                <a:stretch>
                  <a:fillRect/>
                </a:stretch>
              </p:blipFill>
              <p:spPr>
                <a:xfrm>
                  <a:off x="2763900" y="4841520"/>
                  <a:ext cx="241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Ink 116">
                  <a:extLst>
                    <a:ext uri="{FF2B5EF4-FFF2-40B4-BE49-F238E27FC236}">
                      <a16:creationId xmlns:a16="http://schemas.microsoft.com/office/drawing/2014/main" id="{15673E0E-CB7B-105C-F2B1-85E38653E216}"/>
                    </a:ext>
                  </a:extLst>
                </p14:cNvPr>
                <p14:cNvContentPartPr/>
                <p14:nvPr/>
              </p14:nvContentPartPr>
              <p14:xfrm>
                <a:off x="2957220" y="5018640"/>
                <a:ext cx="255600" cy="264960"/>
              </p14:xfrm>
            </p:contentPart>
          </mc:Choice>
          <mc:Fallback xmlns="">
            <p:pic>
              <p:nvPicPr>
                <p:cNvPr id="117" name="Ink 116">
                  <a:extLst>
                    <a:ext uri="{FF2B5EF4-FFF2-40B4-BE49-F238E27FC236}">
                      <a16:creationId xmlns:a16="http://schemas.microsoft.com/office/drawing/2014/main" id="{15673E0E-CB7B-105C-F2B1-85E38653E216}"/>
                    </a:ext>
                  </a:extLst>
                </p:cNvPr>
                <p:cNvPicPr/>
                <p:nvPr/>
              </p:nvPicPr>
              <p:blipFill>
                <a:blip r:embed="rId188"/>
                <a:stretch>
                  <a:fillRect/>
                </a:stretch>
              </p:blipFill>
              <p:spPr>
                <a:xfrm>
                  <a:off x="2948220" y="5009628"/>
                  <a:ext cx="273240" cy="282624"/>
                </a:xfrm>
                <a:prstGeom prst="rect">
                  <a:avLst/>
                </a:prstGeom>
              </p:spPr>
            </p:pic>
          </mc:Fallback>
        </mc:AlternateContent>
      </p:grpSp>
    </p:spTree>
    <p:extLst>
      <p:ext uri="{BB962C8B-B14F-4D97-AF65-F5344CB8AC3E}">
        <p14:creationId xmlns:p14="http://schemas.microsoft.com/office/powerpoint/2010/main" val="32814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drawProgress</p:attrName>
                                        </p:attrNameLst>
                                      </p:cBhvr>
                                      <p:tavLst>
                                        <p:tav tm="0">
                                          <p:val>
                                            <p:fltVal val="0"/>
                                          </p:val>
                                        </p:tav>
                                        <p:tav tm="100000">
                                          <p:val>
                                            <p:fltVal val="1"/>
                                          </p:val>
                                        </p:tav>
                                      </p:tavLst>
                                    </p:anim>
                                  </p:childTnLst>
                                </p:cTn>
                              </p:par>
                            </p:childTnLst>
                          </p:cTn>
                        </p:par>
                        <p:par>
                          <p:cTn id="8" fill="hold">
                            <p:stCondLst>
                              <p:cond delay="1000"/>
                            </p:stCondLst>
                            <p:childTnLst>
                              <p:par>
                                <p:cTn id="9" presetID="63" presetClass="entr" presetSubtype="0"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4000" fill="hold"/>
                                        <p:tgtEl>
                                          <p:spTgt spid="118"/>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9</TotalTime>
  <Words>1998</Words>
  <Application>Microsoft Office PowerPoint</Application>
  <PresentationFormat>Widescreen</PresentationFormat>
  <Paragraphs>180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Consolas</vt:lpstr>
      <vt:lpstr>Corbel</vt:lpstr>
      <vt:lpstr>Wingdings</vt:lpstr>
      <vt:lpstr>Chalkboard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Bishop</dc:creator>
  <cp:lastModifiedBy>Brian Bishop</cp:lastModifiedBy>
  <cp:revision>2</cp:revision>
  <dcterms:created xsi:type="dcterms:W3CDTF">2025-05-05T20:10:02Z</dcterms:created>
  <dcterms:modified xsi:type="dcterms:W3CDTF">2025-07-13T16:20:23Z</dcterms:modified>
</cp:coreProperties>
</file>